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compatMode="1" saveSubsetFonts="1">
  <p:sldMasterIdLst>
    <p:sldMasterId id="2147483648" r:id="rId4"/>
  </p:sldMasterIdLst>
  <p:sldIdLst>
    <p:sldId id="256" r:id="rId5"/>
    <p:sldId id="257" r:id="rId6"/>
    <p:sldId id="258" r:id="rId7"/>
    <p:sldId id="260" r:id="rId8"/>
    <p:sldId id="261" r:id="rId9"/>
    <p:sldId id="259" r:id="rId10"/>
    <p:sldId id="262" r:id="rId11"/>
    <p:sldId id="263" r:id="rId12"/>
    <p:sldId id="264" r:id="rId13"/>
    <p:sldId id="273" r:id="rId14"/>
    <p:sldId id="265" r:id="rId15"/>
    <p:sldId id="267" r:id="rId16"/>
    <p:sldId id="268" r:id="rId17"/>
    <p:sldId id="269" r:id="rId18"/>
    <p:sldId id="271" r:id="rId19"/>
  </p:sldIdLst>
  <p:sldSz cx="12192000" cy="6858000"/>
  <p:notesSz cx="9388475" cy="710247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38"/>
  </p:normalViewPr>
  <p:slideViewPr>
    <p:cSldViewPr>
      <p:cViewPr varScale="1">
        <p:scale>
          <a:sx n="133" d="100"/>
          <a:sy n="133" d="100"/>
        </p:scale>
        <p:origin x="320" y="1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9732FCE9-6C71-A740-FB26-CF13DEA0C7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Rev</a:t>
            </a:r>
            <a:r>
              <a:rPr spc="5"/>
              <a:t> </a:t>
            </a:r>
            <a:r>
              <a:rPr spc="-10"/>
              <a:t>02-24-</a:t>
            </a:r>
            <a:r>
              <a:rPr spc="-20"/>
              <a:t>2025</a:t>
            </a: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C9E34204-832D-EA1F-3DC1-4484288F43BD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6FC42F-9E7A-3C42-91DE-D5417BFD039F}" type="datetimeFigureOut">
              <a:rPr lang="en-US" altLang="en-US"/>
              <a:pPr>
                <a:defRPr/>
              </a:pPr>
              <a:t>1/28/26</a:t>
            </a:fld>
            <a:endParaRPr lang="en-US" altLang="en-US"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350CD879-20B2-0638-580A-83C78C41D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EA900-2CF4-CC4A-9A29-6F8BD5269732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4786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9DA77E06-13C0-B358-7325-626C3D7A742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Rev</a:t>
            </a:r>
            <a:r>
              <a:rPr spc="5"/>
              <a:t> </a:t>
            </a:r>
            <a:r>
              <a:rPr spc="-10"/>
              <a:t>02-24-</a:t>
            </a:r>
            <a:r>
              <a:rPr spc="-20"/>
              <a:t>2025</a:t>
            </a: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EBBD2E88-1CA3-AACB-6C43-D6701F912FDB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A8AF4C-FD69-E943-B3D8-B551E713B7B4}" type="datetimeFigureOut">
              <a:rPr lang="en-US" altLang="en-US"/>
              <a:pPr>
                <a:defRPr/>
              </a:pPr>
              <a:t>1/28/26</a:t>
            </a:fld>
            <a:endParaRPr lang="en-US" altLang="en-US"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BFAA86DD-B20E-73F4-50E3-A9C657B3E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D408B2-B39F-B246-BCE4-9C3F55BBA6BF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5763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4">
            <a:extLst>
              <a:ext uri="{FF2B5EF4-FFF2-40B4-BE49-F238E27FC236}">
                <a16:creationId xmlns:a16="http://schemas.microsoft.com/office/drawing/2014/main" id="{485B1FA1-B419-DBD9-6BB9-1CA991B1DA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Rev</a:t>
            </a:r>
            <a:r>
              <a:rPr spc="5"/>
              <a:t> </a:t>
            </a:r>
            <a:r>
              <a:rPr spc="-10"/>
              <a:t>02-24-</a:t>
            </a:r>
            <a:r>
              <a:rPr spc="-20"/>
              <a:t>2025</a:t>
            </a:r>
          </a:p>
        </p:txBody>
      </p:sp>
      <p:sp>
        <p:nvSpPr>
          <p:cNvPr id="6" name="Holder 5">
            <a:extLst>
              <a:ext uri="{FF2B5EF4-FFF2-40B4-BE49-F238E27FC236}">
                <a16:creationId xmlns:a16="http://schemas.microsoft.com/office/drawing/2014/main" id="{97AB69DA-B5A4-C4A8-8015-3E98AA9885E4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18CAA2-43E8-584A-8210-06AA60CC90A5}" type="datetimeFigureOut">
              <a:rPr lang="en-US" altLang="en-US"/>
              <a:pPr>
                <a:defRPr/>
              </a:pPr>
              <a:t>1/28/26</a:t>
            </a:fld>
            <a:endParaRPr lang="en-US" altLang="en-US"/>
          </a:p>
        </p:txBody>
      </p:sp>
      <p:sp>
        <p:nvSpPr>
          <p:cNvPr id="7" name="Holder 6">
            <a:extLst>
              <a:ext uri="{FF2B5EF4-FFF2-40B4-BE49-F238E27FC236}">
                <a16:creationId xmlns:a16="http://schemas.microsoft.com/office/drawing/2014/main" id="{D71131AF-3801-9EE6-D5A1-7DBCA0AD0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74BC8-BBF9-684F-8291-07ECE3594E30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52452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4">
            <a:extLst>
              <a:ext uri="{FF2B5EF4-FFF2-40B4-BE49-F238E27FC236}">
                <a16:creationId xmlns:a16="http://schemas.microsoft.com/office/drawing/2014/main" id="{ECC1D2D1-5BDA-177B-650A-D6057F9D386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Rev</a:t>
            </a:r>
            <a:r>
              <a:rPr spc="5"/>
              <a:t> </a:t>
            </a:r>
            <a:r>
              <a:rPr spc="-10"/>
              <a:t>02-24-</a:t>
            </a:r>
            <a:r>
              <a:rPr spc="-20"/>
              <a:t>2025</a:t>
            </a:r>
          </a:p>
        </p:txBody>
      </p:sp>
      <p:sp>
        <p:nvSpPr>
          <p:cNvPr id="4" name="Holder 5">
            <a:extLst>
              <a:ext uri="{FF2B5EF4-FFF2-40B4-BE49-F238E27FC236}">
                <a16:creationId xmlns:a16="http://schemas.microsoft.com/office/drawing/2014/main" id="{153ABA88-8556-E1ED-1A4E-EB437B7D1E5B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066A96-F72C-1E43-B7F9-8A45DB415A67}" type="datetimeFigureOut">
              <a:rPr lang="en-US" altLang="en-US"/>
              <a:pPr>
                <a:defRPr/>
              </a:pPr>
              <a:t>1/28/26</a:t>
            </a:fld>
            <a:endParaRPr lang="en-US" altLang="en-US"/>
          </a:p>
        </p:txBody>
      </p:sp>
      <p:sp>
        <p:nvSpPr>
          <p:cNvPr id="5" name="Holder 6">
            <a:extLst>
              <a:ext uri="{FF2B5EF4-FFF2-40B4-BE49-F238E27FC236}">
                <a16:creationId xmlns:a16="http://schemas.microsoft.com/office/drawing/2014/main" id="{C5D9C190-EFFB-7014-CB24-2DC8C9FD0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9F669C-BEE9-7F48-B6B5-51C0C0ACE490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3530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4">
            <a:extLst>
              <a:ext uri="{FF2B5EF4-FFF2-40B4-BE49-F238E27FC236}">
                <a16:creationId xmlns:a16="http://schemas.microsoft.com/office/drawing/2014/main" id="{DE64BE08-58D8-AC8F-A6CD-894A4487512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t>Rev</a:t>
            </a:r>
            <a:r>
              <a:rPr spc="5"/>
              <a:t> </a:t>
            </a:r>
            <a:r>
              <a:rPr spc="-10"/>
              <a:t>02-24-</a:t>
            </a:r>
            <a:r>
              <a:rPr spc="-20"/>
              <a:t>2025</a:t>
            </a:r>
          </a:p>
        </p:txBody>
      </p:sp>
      <p:sp>
        <p:nvSpPr>
          <p:cNvPr id="3" name="Holder 5">
            <a:extLst>
              <a:ext uri="{FF2B5EF4-FFF2-40B4-BE49-F238E27FC236}">
                <a16:creationId xmlns:a16="http://schemas.microsoft.com/office/drawing/2014/main" id="{CC97C15F-CC17-8484-38D0-E30232CB6EDB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A62727-C5D9-6740-BC5E-1AC96C4D1456}" type="datetimeFigureOut">
              <a:rPr lang="en-US" altLang="en-US"/>
              <a:pPr>
                <a:defRPr/>
              </a:pPr>
              <a:t>1/28/26</a:t>
            </a:fld>
            <a:endParaRPr lang="en-US" altLang="en-US"/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92A3590B-6AC2-7B01-7327-AAAF0FA47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0109A-1462-0646-A1AD-D101956097C9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3225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Holder 2">
            <a:extLst>
              <a:ext uri="{FF2B5EF4-FFF2-40B4-BE49-F238E27FC236}">
                <a16:creationId xmlns:a16="http://schemas.microsoft.com/office/drawing/2014/main" id="{CEE68FB8-6A46-8F39-121E-4596FA76DD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096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US" altLang="en-US"/>
          </a:p>
        </p:txBody>
      </p:sp>
      <p:sp>
        <p:nvSpPr>
          <p:cNvPr id="1027" name="Holder 3">
            <a:extLst>
              <a:ext uri="{FF2B5EF4-FFF2-40B4-BE49-F238E27FC236}">
                <a16:creationId xmlns:a16="http://schemas.microsoft.com/office/drawing/2014/main" id="{2FDC05B0-C19E-4124-98BE-EAD02F10E4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577975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US" altLang="en-US"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E8190D26-F78A-CA31-A153-342619588825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757238" y="6327775"/>
            <a:ext cx="1174750" cy="1968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62255" eaLnBrk="1" fontAlgn="auto" hangingPunct="1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defRPr sz="1100" b="0" i="0" kern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>
              <a:defRPr/>
            </a:pPr>
            <a:r>
              <a:t>Rev</a:t>
            </a:r>
            <a:r>
              <a:rPr spc="5"/>
              <a:t> </a:t>
            </a:r>
            <a:r>
              <a:rPr spc="-10"/>
              <a:t>02-24-</a:t>
            </a:r>
            <a:r>
              <a:rPr spc="-20"/>
              <a:t>2025</a:t>
            </a:r>
          </a:p>
        </p:txBody>
      </p:sp>
      <p:sp>
        <p:nvSpPr>
          <p:cNvPr id="1029" name="Holder 5">
            <a:extLst>
              <a:ext uri="{FF2B5EF4-FFF2-40B4-BE49-F238E27FC236}">
                <a16:creationId xmlns:a16="http://schemas.microsoft.com/office/drawing/2014/main" id="{87555205-C7B7-6656-23D7-A3B2E257CB39}"/>
              </a:ext>
            </a:extLst>
          </p:cNvPr>
          <p:cNvSpPr>
            <a:spLocks noGrp="1" noChangeArrowheads="1"/>
          </p:cNvSpPr>
          <p:nvPr>
            <p:ph type="dt" sz="half" idx="6"/>
          </p:nvPr>
        </p:nvSpPr>
        <p:spPr bwMode="auto">
          <a:xfrm>
            <a:off x="609600" y="6378575"/>
            <a:ext cx="2803525" cy="3429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1" hangingPunct="1">
              <a:defRPr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3F3B60C-0867-2443-ACC1-1F5F7F9274C9}" type="datetimeFigureOut">
              <a:rPr lang="en-US" altLang="en-US"/>
              <a:pPr>
                <a:defRPr/>
              </a:pPr>
              <a:t>1/28/26</a:t>
            </a:fld>
            <a:endParaRPr lang="en-US" altLang="en-US"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046639ED-9DA5-C7D3-AF20-AC040F14B009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864725" y="6464300"/>
            <a:ext cx="24447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77470" eaLnBrk="1" fontAlgn="auto" hangingPunct="1">
              <a:lnSpc>
                <a:spcPts val="1240"/>
              </a:lnSpc>
              <a:spcBef>
                <a:spcPts val="0"/>
              </a:spcBef>
              <a:spcAft>
                <a:spcPts val="0"/>
              </a:spcAft>
              <a:defRPr sz="1200" b="0" i="0" kern="0" spc="-5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>
              <a:defRPr/>
            </a:pPr>
            <a:fld id="{C0805FBB-01FE-FD4E-86B4-7FB091412479}" type="slidenum">
              <a:rPr/>
              <a:pPr>
                <a:defRPr/>
              </a:pPr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alibri" panose="020F0502020204030204" pitchFamily="34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6.png"/><Relationship Id="rId18" Type="http://schemas.openxmlformats.org/officeDocument/2006/relationships/image" Target="../media/image31.png"/><Relationship Id="rId26" Type="http://schemas.openxmlformats.org/officeDocument/2006/relationships/image" Target="../media/image39.png"/><Relationship Id="rId39" Type="http://schemas.openxmlformats.org/officeDocument/2006/relationships/image" Target="../media/image52.png"/><Relationship Id="rId21" Type="http://schemas.openxmlformats.org/officeDocument/2006/relationships/image" Target="../media/image34.png"/><Relationship Id="rId34" Type="http://schemas.openxmlformats.org/officeDocument/2006/relationships/image" Target="../media/image47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17" Type="http://schemas.openxmlformats.org/officeDocument/2006/relationships/image" Target="../media/image30.png"/><Relationship Id="rId25" Type="http://schemas.openxmlformats.org/officeDocument/2006/relationships/image" Target="../media/image38.png"/><Relationship Id="rId33" Type="http://schemas.openxmlformats.org/officeDocument/2006/relationships/image" Target="../media/image46.png"/><Relationship Id="rId38" Type="http://schemas.openxmlformats.org/officeDocument/2006/relationships/image" Target="../media/image51.png"/><Relationship Id="rId2" Type="http://schemas.openxmlformats.org/officeDocument/2006/relationships/image" Target="../media/image15.jpeg"/><Relationship Id="rId16" Type="http://schemas.openxmlformats.org/officeDocument/2006/relationships/image" Target="../media/image29.png"/><Relationship Id="rId20" Type="http://schemas.openxmlformats.org/officeDocument/2006/relationships/image" Target="../media/image33.png"/><Relationship Id="rId29" Type="http://schemas.openxmlformats.org/officeDocument/2006/relationships/image" Target="../media/image4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24" Type="http://schemas.openxmlformats.org/officeDocument/2006/relationships/image" Target="../media/image37.png"/><Relationship Id="rId32" Type="http://schemas.openxmlformats.org/officeDocument/2006/relationships/image" Target="../media/image45.png"/><Relationship Id="rId37" Type="http://schemas.openxmlformats.org/officeDocument/2006/relationships/image" Target="../media/image50.png"/><Relationship Id="rId5" Type="http://schemas.openxmlformats.org/officeDocument/2006/relationships/image" Target="../media/image18.png"/><Relationship Id="rId15" Type="http://schemas.openxmlformats.org/officeDocument/2006/relationships/image" Target="../media/image28.png"/><Relationship Id="rId23" Type="http://schemas.openxmlformats.org/officeDocument/2006/relationships/image" Target="../media/image36.png"/><Relationship Id="rId28" Type="http://schemas.openxmlformats.org/officeDocument/2006/relationships/image" Target="../media/image41.png"/><Relationship Id="rId36" Type="http://schemas.openxmlformats.org/officeDocument/2006/relationships/image" Target="../media/image49.png"/><Relationship Id="rId10" Type="http://schemas.openxmlformats.org/officeDocument/2006/relationships/image" Target="../media/image23.png"/><Relationship Id="rId19" Type="http://schemas.openxmlformats.org/officeDocument/2006/relationships/image" Target="../media/image32.png"/><Relationship Id="rId31" Type="http://schemas.openxmlformats.org/officeDocument/2006/relationships/image" Target="../media/image44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Relationship Id="rId22" Type="http://schemas.openxmlformats.org/officeDocument/2006/relationships/image" Target="../media/image35.png"/><Relationship Id="rId27" Type="http://schemas.openxmlformats.org/officeDocument/2006/relationships/image" Target="../media/image40.png"/><Relationship Id="rId30" Type="http://schemas.openxmlformats.org/officeDocument/2006/relationships/image" Target="../media/image43.png"/><Relationship Id="rId35" Type="http://schemas.openxmlformats.org/officeDocument/2006/relationships/image" Target="../media/image48.png"/><Relationship Id="rId8" Type="http://schemas.openxmlformats.org/officeDocument/2006/relationships/image" Target="../media/image21.png"/><Relationship Id="rId3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4.png"/><Relationship Id="rId3" Type="http://schemas.openxmlformats.org/officeDocument/2006/relationships/image" Target="../media/image54.png"/><Relationship Id="rId7" Type="http://schemas.openxmlformats.org/officeDocument/2006/relationships/image" Target="../media/image58.png"/><Relationship Id="rId12" Type="http://schemas.openxmlformats.org/officeDocument/2006/relationships/image" Target="../media/image63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7.png"/><Relationship Id="rId11" Type="http://schemas.openxmlformats.org/officeDocument/2006/relationships/image" Target="../media/image62.png"/><Relationship Id="rId5" Type="http://schemas.openxmlformats.org/officeDocument/2006/relationships/image" Target="../media/image56.png"/><Relationship Id="rId15" Type="http://schemas.openxmlformats.org/officeDocument/2006/relationships/image" Target="../media/image66.png"/><Relationship Id="rId10" Type="http://schemas.openxmlformats.org/officeDocument/2006/relationships/image" Target="../media/image61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Relationship Id="rId14" Type="http://schemas.openxmlformats.org/officeDocument/2006/relationships/image" Target="../media/image6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77.png"/><Relationship Id="rId18" Type="http://schemas.openxmlformats.org/officeDocument/2006/relationships/image" Target="../media/image82.png"/><Relationship Id="rId3" Type="http://schemas.openxmlformats.org/officeDocument/2006/relationships/image" Target="../media/image68.png"/><Relationship Id="rId7" Type="http://schemas.openxmlformats.org/officeDocument/2006/relationships/image" Target="../media/image53.jpeg"/><Relationship Id="rId12" Type="http://schemas.openxmlformats.org/officeDocument/2006/relationships/image" Target="../media/image76.png"/><Relationship Id="rId17" Type="http://schemas.openxmlformats.org/officeDocument/2006/relationships/image" Target="../media/image81.png"/><Relationship Id="rId2" Type="http://schemas.openxmlformats.org/officeDocument/2006/relationships/image" Target="../media/image67.png"/><Relationship Id="rId16" Type="http://schemas.openxmlformats.org/officeDocument/2006/relationships/image" Target="../media/image8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1.png"/><Relationship Id="rId11" Type="http://schemas.openxmlformats.org/officeDocument/2006/relationships/image" Target="../media/image75.png"/><Relationship Id="rId5" Type="http://schemas.openxmlformats.org/officeDocument/2006/relationships/image" Target="../media/image70.png"/><Relationship Id="rId15" Type="http://schemas.openxmlformats.org/officeDocument/2006/relationships/image" Target="../media/image79.png"/><Relationship Id="rId10" Type="http://schemas.openxmlformats.org/officeDocument/2006/relationships/image" Target="../media/image74.png"/><Relationship Id="rId4" Type="http://schemas.openxmlformats.org/officeDocument/2006/relationships/image" Target="../media/image69.png"/><Relationship Id="rId9" Type="http://schemas.openxmlformats.org/officeDocument/2006/relationships/image" Target="../media/image73.png"/><Relationship Id="rId14" Type="http://schemas.openxmlformats.org/officeDocument/2006/relationships/image" Target="../media/image7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13" Type="http://schemas.openxmlformats.org/officeDocument/2006/relationships/image" Target="../media/image93.png"/><Relationship Id="rId3" Type="http://schemas.openxmlformats.org/officeDocument/2006/relationships/image" Target="../media/image84.png"/><Relationship Id="rId7" Type="http://schemas.openxmlformats.org/officeDocument/2006/relationships/image" Target="../media/image87.png"/><Relationship Id="rId12" Type="http://schemas.openxmlformats.org/officeDocument/2006/relationships/image" Target="../media/image92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3.jpeg"/><Relationship Id="rId11" Type="http://schemas.openxmlformats.org/officeDocument/2006/relationships/image" Target="../media/image91.png"/><Relationship Id="rId5" Type="http://schemas.openxmlformats.org/officeDocument/2006/relationships/image" Target="../media/image86.png"/><Relationship Id="rId10" Type="http://schemas.openxmlformats.org/officeDocument/2006/relationships/image" Target="../media/image90.png"/><Relationship Id="rId4" Type="http://schemas.openxmlformats.org/officeDocument/2006/relationships/image" Target="../media/image85.png"/><Relationship Id="rId9" Type="http://schemas.openxmlformats.org/officeDocument/2006/relationships/image" Target="../media/image89.png"/><Relationship Id="rId14" Type="http://schemas.openxmlformats.org/officeDocument/2006/relationships/image" Target="../media/image9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png"/><Relationship Id="rId13" Type="http://schemas.openxmlformats.org/officeDocument/2006/relationships/image" Target="../media/image105.png"/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12" Type="http://schemas.openxmlformats.org/officeDocument/2006/relationships/image" Target="../media/image10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8.png"/><Relationship Id="rId11" Type="http://schemas.openxmlformats.org/officeDocument/2006/relationships/image" Target="../media/image103.png"/><Relationship Id="rId5" Type="http://schemas.openxmlformats.org/officeDocument/2006/relationships/image" Target="../media/image97.png"/><Relationship Id="rId10" Type="http://schemas.openxmlformats.org/officeDocument/2006/relationships/image" Target="../media/image102.png"/><Relationship Id="rId4" Type="http://schemas.openxmlformats.org/officeDocument/2006/relationships/image" Target="../media/image96.png"/><Relationship Id="rId9" Type="http://schemas.openxmlformats.org/officeDocument/2006/relationships/image" Target="../media/image101.png"/><Relationship Id="rId14" Type="http://schemas.openxmlformats.org/officeDocument/2006/relationships/image" Target="../media/image10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13" Type="http://schemas.openxmlformats.org/officeDocument/2006/relationships/image" Target="../media/image117.pn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12" Type="http://schemas.openxmlformats.org/officeDocument/2006/relationships/image" Target="../media/image116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0.png"/><Relationship Id="rId11" Type="http://schemas.openxmlformats.org/officeDocument/2006/relationships/image" Target="../media/image115.png"/><Relationship Id="rId5" Type="http://schemas.openxmlformats.org/officeDocument/2006/relationships/image" Target="../media/image109.png"/><Relationship Id="rId10" Type="http://schemas.openxmlformats.org/officeDocument/2006/relationships/image" Target="../media/image114.png"/><Relationship Id="rId4" Type="http://schemas.openxmlformats.org/officeDocument/2006/relationships/image" Target="../media/image108.png"/><Relationship Id="rId9" Type="http://schemas.openxmlformats.org/officeDocument/2006/relationships/image" Target="../media/image1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13" Type="http://schemas.openxmlformats.org/officeDocument/2006/relationships/image" Target="../media/image128.png"/><Relationship Id="rId3" Type="http://schemas.openxmlformats.org/officeDocument/2006/relationships/image" Target="../media/image118.png"/><Relationship Id="rId7" Type="http://schemas.openxmlformats.org/officeDocument/2006/relationships/image" Target="../media/image122.png"/><Relationship Id="rId12" Type="http://schemas.openxmlformats.org/officeDocument/2006/relationships/image" Target="../media/image127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1.png"/><Relationship Id="rId11" Type="http://schemas.openxmlformats.org/officeDocument/2006/relationships/image" Target="../media/image126.png"/><Relationship Id="rId5" Type="http://schemas.openxmlformats.org/officeDocument/2006/relationships/image" Target="../media/image120.png"/><Relationship Id="rId10" Type="http://schemas.openxmlformats.org/officeDocument/2006/relationships/image" Target="../media/image125.png"/><Relationship Id="rId4" Type="http://schemas.openxmlformats.org/officeDocument/2006/relationships/image" Target="../media/image119.png"/><Relationship Id="rId9" Type="http://schemas.openxmlformats.org/officeDocument/2006/relationships/image" Target="../media/image1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2.png"/><Relationship Id="rId5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13" Type="http://schemas.openxmlformats.org/officeDocument/2006/relationships/image" Target="../media/image143.png"/><Relationship Id="rId3" Type="http://schemas.openxmlformats.org/officeDocument/2006/relationships/image" Target="../media/image133.png"/><Relationship Id="rId7" Type="http://schemas.openxmlformats.org/officeDocument/2006/relationships/image" Target="../media/image137.png"/><Relationship Id="rId12" Type="http://schemas.openxmlformats.org/officeDocument/2006/relationships/image" Target="../media/image142.png"/><Relationship Id="rId17" Type="http://schemas.openxmlformats.org/officeDocument/2006/relationships/image" Target="../media/image146.png"/><Relationship Id="rId2" Type="http://schemas.openxmlformats.org/officeDocument/2006/relationships/image" Target="../media/image53.jpeg"/><Relationship Id="rId16" Type="http://schemas.openxmlformats.org/officeDocument/2006/relationships/image" Target="../media/image12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6.png"/><Relationship Id="rId11" Type="http://schemas.openxmlformats.org/officeDocument/2006/relationships/image" Target="../media/image141.png"/><Relationship Id="rId5" Type="http://schemas.openxmlformats.org/officeDocument/2006/relationships/image" Target="../media/image135.png"/><Relationship Id="rId15" Type="http://schemas.openxmlformats.org/officeDocument/2006/relationships/image" Target="../media/image145.png"/><Relationship Id="rId10" Type="http://schemas.openxmlformats.org/officeDocument/2006/relationships/image" Target="../media/image140.png"/><Relationship Id="rId4" Type="http://schemas.openxmlformats.org/officeDocument/2006/relationships/image" Target="../media/image134.png"/><Relationship Id="rId9" Type="http://schemas.openxmlformats.org/officeDocument/2006/relationships/image" Target="../media/image139.png"/><Relationship Id="rId14" Type="http://schemas.openxmlformats.org/officeDocument/2006/relationships/image" Target="../media/image14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2.png"/><Relationship Id="rId13" Type="http://schemas.openxmlformats.org/officeDocument/2006/relationships/image" Target="../media/image157.png"/><Relationship Id="rId3" Type="http://schemas.openxmlformats.org/officeDocument/2006/relationships/image" Target="../media/image147.png"/><Relationship Id="rId7" Type="http://schemas.openxmlformats.org/officeDocument/2006/relationships/image" Target="../media/image151.png"/><Relationship Id="rId12" Type="http://schemas.openxmlformats.org/officeDocument/2006/relationships/image" Target="../media/image156.png"/><Relationship Id="rId2" Type="http://schemas.openxmlformats.org/officeDocument/2006/relationships/image" Target="../media/image53.jpeg"/><Relationship Id="rId16" Type="http://schemas.openxmlformats.org/officeDocument/2006/relationships/image" Target="../media/image16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50.png"/><Relationship Id="rId11" Type="http://schemas.openxmlformats.org/officeDocument/2006/relationships/image" Target="../media/image155.png"/><Relationship Id="rId5" Type="http://schemas.openxmlformats.org/officeDocument/2006/relationships/image" Target="../media/image149.png"/><Relationship Id="rId15" Type="http://schemas.openxmlformats.org/officeDocument/2006/relationships/image" Target="../media/image159.png"/><Relationship Id="rId10" Type="http://schemas.openxmlformats.org/officeDocument/2006/relationships/image" Target="../media/image154.png"/><Relationship Id="rId4" Type="http://schemas.openxmlformats.org/officeDocument/2006/relationships/image" Target="../media/image148.png"/><Relationship Id="rId9" Type="http://schemas.openxmlformats.org/officeDocument/2006/relationships/image" Target="../media/image153.png"/><Relationship Id="rId14" Type="http://schemas.openxmlformats.org/officeDocument/2006/relationships/image" Target="../media/image15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6.png"/><Relationship Id="rId13" Type="http://schemas.openxmlformats.org/officeDocument/2006/relationships/image" Target="../media/image170.png"/><Relationship Id="rId3" Type="http://schemas.openxmlformats.org/officeDocument/2006/relationships/image" Target="../media/image161.png"/><Relationship Id="rId7" Type="http://schemas.openxmlformats.org/officeDocument/2006/relationships/image" Target="../media/image165.png"/><Relationship Id="rId12" Type="http://schemas.openxmlformats.org/officeDocument/2006/relationships/image" Target="../media/image169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4.png"/><Relationship Id="rId11" Type="http://schemas.openxmlformats.org/officeDocument/2006/relationships/image" Target="../media/image168.png"/><Relationship Id="rId5" Type="http://schemas.openxmlformats.org/officeDocument/2006/relationships/image" Target="../media/image163.png"/><Relationship Id="rId15" Type="http://schemas.openxmlformats.org/officeDocument/2006/relationships/image" Target="../media/image172.png"/><Relationship Id="rId10" Type="http://schemas.openxmlformats.org/officeDocument/2006/relationships/image" Target="../media/image167.png"/><Relationship Id="rId4" Type="http://schemas.openxmlformats.org/officeDocument/2006/relationships/image" Target="../media/image162.png"/><Relationship Id="rId9" Type="http://schemas.openxmlformats.org/officeDocument/2006/relationships/image" Target="../media/image154.png"/><Relationship Id="rId14" Type="http://schemas.openxmlformats.org/officeDocument/2006/relationships/image" Target="../media/image17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9.png"/><Relationship Id="rId3" Type="http://schemas.openxmlformats.org/officeDocument/2006/relationships/image" Target="../media/image174.png"/><Relationship Id="rId7" Type="http://schemas.openxmlformats.org/officeDocument/2006/relationships/image" Target="../media/image178.png"/><Relationship Id="rId12" Type="http://schemas.openxmlformats.org/officeDocument/2006/relationships/image" Target="../media/image183.png"/><Relationship Id="rId2" Type="http://schemas.openxmlformats.org/officeDocument/2006/relationships/image" Target="../media/image17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7.png"/><Relationship Id="rId11" Type="http://schemas.openxmlformats.org/officeDocument/2006/relationships/image" Target="../media/image182.png"/><Relationship Id="rId5" Type="http://schemas.openxmlformats.org/officeDocument/2006/relationships/image" Target="../media/image176.png"/><Relationship Id="rId10" Type="http://schemas.openxmlformats.org/officeDocument/2006/relationships/image" Target="../media/image181.png"/><Relationship Id="rId4" Type="http://schemas.openxmlformats.org/officeDocument/2006/relationships/image" Target="../media/image175.png"/><Relationship Id="rId9" Type="http://schemas.openxmlformats.org/officeDocument/2006/relationships/image" Target="../media/image18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9.png"/><Relationship Id="rId3" Type="http://schemas.openxmlformats.org/officeDocument/2006/relationships/image" Target="../media/image184.png"/><Relationship Id="rId7" Type="http://schemas.openxmlformats.org/officeDocument/2006/relationships/image" Target="../media/image188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7.png"/><Relationship Id="rId5" Type="http://schemas.openxmlformats.org/officeDocument/2006/relationships/image" Target="../media/image186.png"/><Relationship Id="rId4" Type="http://schemas.openxmlformats.org/officeDocument/2006/relationships/image" Target="../media/image185.png"/><Relationship Id="rId9" Type="http://schemas.openxmlformats.org/officeDocument/2006/relationships/image" Target="../media/image18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5.png"/><Relationship Id="rId3" Type="http://schemas.openxmlformats.org/officeDocument/2006/relationships/image" Target="../media/image190.png"/><Relationship Id="rId7" Type="http://schemas.openxmlformats.org/officeDocument/2006/relationships/image" Target="../media/image194.pn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3.png"/><Relationship Id="rId11" Type="http://schemas.openxmlformats.org/officeDocument/2006/relationships/image" Target="../media/image198.png"/><Relationship Id="rId5" Type="http://schemas.openxmlformats.org/officeDocument/2006/relationships/image" Target="../media/image192.png"/><Relationship Id="rId10" Type="http://schemas.openxmlformats.org/officeDocument/2006/relationships/image" Target="../media/image197.png"/><Relationship Id="rId4" Type="http://schemas.openxmlformats.org/officeDocument/2006/relationships/image" Target="../media/image191.png"/><Relationship Id="rId9" Type="http://schemas.openxmlformats.org/officeDocument/2006/relationships/image" Target="../media/image19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A97E3488-1ABE-62FA-1151-C5122CFA7F9B}"/>
              </a:ext>
            </a:extLst>
          </p:cNvPr>
          <p:cNvSpPr txBox="1"/>
          <p:nvPr/>
        </p:nvSpPr>
        <p:spPr>
          <a:xfrm>
            <a:off x="11169650" y="6426200"/>
            <a:ext cx="103188" cy="207963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sz="1200" kern="0" spc="-50" dirty="0">
                <a:solidFill>
                  <a:srgbClr val="888888"/>
                </a:solidFill>
                <a:latin typeface="Calibri"/>
                <a:cs typeface="Calibri"/>
              </a:rPr>
              <a:t>1</a:t>
            </a:r>
            <a:endParaRPr sz="12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grpSp>
        <p:nvGrpSpPr>
          <p:cNvPr id="2051" name="object 3">
            <a:extLst>
              <a:ext uri="{FF2B5EF4-FFF2-40B4-BE49-F238E27FC236}">
                <a16:creationId xmlns:a16="http://schemas.microsoft.com/office/drawing/2014/main" id="{01D750FB-004E-241C-2B9C-FCB3DF6E1975}"/>
              </a:ext>
            </a:extLst>
          </p:cNvPr>
          <p:cNvGrpSpPr>
            <a:grpSpLocks/>
          </p:cNvGrpSpPr>
          <p:nvPr/>
        </p:nvGrpSpPr>
        <p:grpSpPr bwMode="auto">
          <a:xfrm>
            <a:off x="4714875" y="1150938"/>
            <a:ext cx="5122863" cy="3844925"/>
            <a:chOff x="4749012" y="1179575"/>
            <a:chExt cx="5122912" cy="3844850"/>
          </a:xfrm>
        </p:grpSpPr>
        <p:sp>
          <p:nvSpPr>
            <p:cNvPr id="2102" name="object 4">
              <a:extLst>
                <a:ext uri="{FF2B5EF4-FFF2-40B4-BE49-F238E27FC236}">
                  <a16:creationId xmlns:a16="http://schemas.microsoft.com/office/drawing/2014/main" id="{EC2F3D24-D723-A9AD-8BF3-C050F74C963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4749012" y="4614216"/>
              <a:ext cx="217390" cy="410209"/>
            </a:xfrm>
            <a:custGeom>
              <a:avLst/>
              <a:gdLst>
                <a:gd name="T0" fmla="*/ 0 w 217390"/>
                <a:gd name="T1" fmla="*/ 0 h 410210"/>
                <a:gd name="T2" fmla="*/ 0 w 217390"/>
                <a:gd name="T3" fmla="*/ 410041 h 41021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217390" h="410210">
                  <a:moveTo>
                    <a:pt x="0" y="0"/>
                  </a:moveTo>
                  <a:lnTo>
                    <a:pt x="0" y="410044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103" name="object 5">
              <a:extLst>
                <a:ext uri="{FF2B5EF4-FFF2-40B4-BE49-F238E27FC236}">
                  <a16:creationId xmlns:a16="http://schemas.microsoft.com/office/drawing/2014/main" id="{645E02A6-B55E-0679-AF0A-1167B6DE03AB}"/>
                </a:ext>
              </a:extLst>
            </p:cNvPr>
            <p:cNvSpPr>
              <a:spLocks/>
            </p:cNvSpPr>
            <p:nvPr/>
          </p:nvSpPr>
          <p:spPr bwMode="auto">
            <a:xfrm>
              <a:off x="9871924" y="4579462"/>
              <a:ext cx="0" cy="398780"/>
            </a:xfrm>
            <a:custGeom>
              <a:avLst/>
              <a:gdLst>
                <a:gd name="T0" fmla="*/ 0 h 398779"/>
                <a:gd name="T1" fmla="*/ 398262 h 398779"/>
                <a:gd name="T2" fmla="*/ 0 60000 65536"/>
                <a:gd name="T3" fmla="*/ 0 60000 65536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0" r="r" b="b"/>
              <a:pathLst>
                <a:path h="398779">
                  <a:moveTo>
                    <a:pt x="0" y="0"/>
                  </a:moveTo>
                  <a:lnTo>
                    <a:pt x="0" y="398259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104" name="object 6">
              <a:extLst>
                <a:ext uri="{FF2B5EF4-FFF2-40B4-BE49-F238E27FC236}">
                  <a16:creationId xmlns:a16="http://schemas.microsoft.com/office/drawing/2014/main" id="{4CE58F05-11BE-8686-F910-9979E9914A13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2529" y="1710886"/>
              <a:ext cx="45713" cy="2868577"/>
            </a:xfrm>
            <a:custGeom>
              <a:avLst/>
              <a:gdLst>
                <a:gd name="T0" fmla="*/ 0 w 45713"/>
                <a:gd name="T1" fmla="*/ 0 h 3158490"/>
                <a:gd name="T2" fmla="*/ 0 w 45713"/>
                <a:gd name="T3" fmla="*/ 2366016 h 315849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5713" h="3158490">
                  <a:moveTo>
                    <a:pt x="0" y="0"/>
                  </a:moveTo>
                  <a:lnTo>
                    <a:pt x="0" y="3158324"/>
                  </a:lnTo>
                </a:path>
              </a:pathLst>
            </a:custGeom>
            <a:noFill/>
            <a:ln w="7594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2105" name="object 8">
              <a:extLst>
                <a:ext uri="{FF2B5EF4-FFF2-40B4-BE49-F238E27FC236}">
                  <a16:creationId xmlns:a16="http://schemas.microsoft.com/office/drawing/2014/main" id="{9FCAC3AF-FCD8-89A6-D515-97CE9E785C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0744" y="1179575"/>
              <a:ext cx="1929383" cy="57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06" name="object 9">
              <a:extLst>
                <a:ext uri="{FF2B5EF4-FFF2-40B4-BE49-F238E27FC236}">
                  <a16:creationId xmlns:a16="http://schemas.microsoft.com/office/drawing/2014/main" id="{7743BAFF-E9F4-E4CE-4C4D-ED2CDA9A59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1673" y="1200899"/>
              <a:ext cx="1857349" cy="502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07" name="object 10">
              <a:extLst>
                <a:ext uri="{FF2B5EF4-FFF2-40B4-BE49-F238E27FC236}">
                  <a16:creationId xmlns:a16="http://schemas.microsoft.com/office/drawing/2014/main" id="{3027C804-B914-CB34-84CF-E1129DDDE8F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11681" y="1200908"/>
              <a:ext cx="1857375" cy="502920"/>
            </a:xfrm>
            <a:custGeom>
              <a:avLst/>
              <a:gdLst>
                <a:gd name="T0" fmla="*/ 45669 w 1857375"/>
                <a:gd name="T1" fmla="*/ 0 h 502919"/>
                <a:gd name="T2" fmla="*/ 1811667 w 1857375"/>
                <a:gd name="T3" fmla="*/ 0 h 502919"/>
                <a:gd name="T4" fmla="*/ 1829444 w 1857375"/>
                <a:gd name="T5" fmla="*/ 4935 h 502919"/>
                <a:gd name="T6" fmla="*/ 1843960 w 1857375"/>
                <a:gd name="T7" fmla="*/ 18392 h 502919"/>
                <a:gd name="T8" fmla="*/ 1853747 w 1857375"/>
                <a:gd name="T9" fmla="*/ 38351 h 502919"/>
                <a:gd name="T10" fmla="*/ 1857336 w 1857375"/>
                <a:gd name="T11" fmla="*/ 62788 h 502919"/>
                <a:gd name="T12" fmla="*/ 1857336 w 1857375"/>
                <a:gd name="T13" fmla="*/ 439550 h 502919"/>
                <a:gd name="T14" fmla="*/ 1853747 w 1857375"/>
                <a:gd name="T15" fmla="*/ 463994 h 502919"/>
                <a:gd name="T16" fmla="*/ 1843960 w 1857375"/>
                <a:gd name="T17" fmla="*/ 483957 h 502919"/>
                <a:gd name="T18" fmla="*/ 1829444 w 1857375"/>
                <a:gd name="T19" fmla="*/ 497416 h 502919"/>
                <a:gd name="T20" fmla="*/ 1811667 w 1857375"/>
                <a:gd name="T21" fmla="*/ 502351 h 502919"/>
                <a:gd name="T22" fmla="*/ 45669 w 1857375"/>
                <a:gd name="T23" fmla="*/ 502351 h 502919"/>
                <a:gd name="T24" fmla="*/ 27892 w 1857375"/>
                <a:gd name="T25" fmla="*/ 497416 h 502919"/>
                <a:gd name="T26" fmla="*/ 13376 w 1857375"/>
                <a:gd name="T27" fmla="*/ 483957 h 502919"/>
                <a:gd name="T28" fmla="*/ 3588 w 1857375"/>
                <a:gd name="T29" fmla="*/ 463994 h 502919"/>
                <a:gd name="T30" fmla="*/ 0 w 1857375"/>
                <a:gd name="T31" fmla="*/ 439550 h 502919"/>
                <a:gd name="T32" fmla="*/ 0 w 1857375"/>
                <a:gd name="T33" fmla="*/ 62788 h 502919"/>
                <a:gd name="T34" fmla="*/ 3588 w 1857375"/>
                <a:gd name="T35" fmla="*/ 38351 h 502919"/>
                <a:gd name="T36" fmla="*/ 13376 w 1857375"/>
                <a:gd name="T37" fmla="*/ 18392 h 502919"/>
                <a:gd name="T38" fmla="*/ 27892 w 1857375"/>
                <a:gd name="T39" fmla="*/ 4935 h 502919"/>
                <a:gd name="T40" fmla="*/ 45669 w 1857375"/>
                <a:gd name="T41" fmla="*/ 0 h 50291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857375" h="502919">
                  <a:moveTo>
                    <a:pt x="45669" y="0"/>
                  </a:moveTo>
                  <a:lnTo>
                    <a:pt x="1811667" y="0"/>
                  </a:lnTo>
                  <a:lnTo>
                    <a:pt x="1829444" y="4935"/>
                  </a:lnTo>
                  <a:lnTo>
                    <a:pt x="1843960" y="18392"/>
                  </a:lnTo>
                  <a:lnTo>
                    <a:pt x="1853747" y="38351"/>
                  </a:lnTo>
                  <a:lnTo>
                    <a:pt x="1857336" y="62788"/>
                  </a:lnTo>
                  <a:lnTo>
                    <a:pt x="1857336" y="439547"/>
                  </a:lnTo>
                  <a:lnTo>
                    <a:pt x="1853747" y="463991"/>
                  </a:lnTo>
                  <a:lnTo>
                    <a:pt x="1843960" y="483954"/>
                  </a:lnTo>
                  <a:lnTo>
                    <a:pt x="1829444" y="497413"/>
                  </a:lnTo>
                  <a:lnTo>
                    <a:pt x="1811667" y="502348"/>
                  </a:lnTo>
                  <a:lnTo>
                    <a:pt x="45669" y="502348"/>
                  </a:lnTo>
                  <a:lnTo>
                    <a:pt x="27892" y="497413"/>
                  </a:lnTo>
                  <a:lnTo>
                    <a:pt x="13376" y="483954"/>
                  </a:lnTo>
                  <a:lnTo>
                    <a:pt x="3588" y="463991"/>
                  </a:lnTo>
                  <a:lnTo>
                    <a:pt x="0" y="439547"/>
                  </a:lnTo>
                  <a:lnTo>
                    <a:pt x="0" y="62788"/>
                  </a:lnTo>
                  <a:lnTo>
                    <a:pt x="3588" y="38351"/>
                  </a:lnTo>
                  <a:lnTo>
                    <a:pt x="13376" y="18392"/>
                  </a:lnTo>
                  <a:lnTo>
                    <a:pt x="27892" y="4935"/>
                  </a:lnTo>
                  <a:lnTo>
                    <a:pt x="45669" y="0"/>
                  </a:lnTo>
                  <a:close/>
                </a:path>
              </a:pathLst>
            </a:custGeom>
            <a:noFill/>
            <a:ln w="7594">
              <a:solidFill>
                <a:srgbClr val="EBA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11" name="object 11">
            <a:extLst>
              <a:ext uri="{FF2B5EF4-FFF2-40B4-BE49-F238E27FC236}">
                <a16:creationId xmlns:a16="http://schemas.microsoft.com/office/drawing/2014/main" id="{D4A75B7A-6319-686F-508E-3CEAEAF2760C}"/>
              </a:ext>
            </a:extLst>
          </p:cNvPr>
          <p:cNvSpPr txBox="1"/>
          <p:nvPr/>
        </p:nvSpPr>
        <p:spPr>
          <a:xfrm>
            <a:off x="5584825" y="1360488"/>
            <a:ext cx="1111250" cy="177800"/>
          </a:xfrm>
          <a:prstGeom prst="rect">
            <a:avLst/>
          </a:prstGeom>
        </p:spPr>
        <p:txBody>
          <a:bodyPr lIns="0" tIns="12065" rIns="0" bIns="0">
            <a:spAutoFit/>
          </a:bodyPr>
          <a:lstStyle/>
          <a:p>
            <a:pPr marL="12700" eaLnBrk="1" fontAlgn="auto" hangingPunct="1">
              <a:spcBef>
                <a:spcPts val="95"/>
              </a:spcBef>
              <a:spcAft>
                <a:spcPts val="0"/>
              </a:spcAft>
              <a:defRPr/>
            </a:pPr>
            <a:r>
              <a:rPr sz="10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Board</a:t>
            </a:r>
            <a:r>
              <a:rPr sz="1000" b="1" kern="0" spc="-1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of</a:t>
            </a:r>
            <a:r>
              <a:rPr sz="1000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Trustees</a:t>
            </a:r>
            <a:endParaRPr sz="10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2053" name="object 12">
            <a:extLst>
              <a:ext uri="{FF2B5EF4-FFF2-40B4-BE49-F238E27FC236}">
                <a16:creationId xmlns:a16="http://schemas.microsoft.com/office/drawing/2014/main" id="{7FB87B8E-9FE3-D9D2-74DA-6AF6BBDDF3EA}"/>
              </a:ext>
            </a:extLst>
          </p:cNvPr>
          <p:cNvGrpSpPr>
            <a:grpSpLocks/>
          </p:cNvGrpSpPr>
          <p:nvPr/>
        </p:nvGrpSpPr>
        <p:grpSpPr bwMode="auto">
          <a:xfrm>
            <a:off x="7392988" y="3200400"/>
            <a:ext cx="1716087" cy="673100"/>
            <a:chOff x="7609331" y="3384803"/>
            <a:chExt cx="1716405" cy="672465"/>
          </a:xfrm>
        </p:grpSpPr>
        <p:pic>
          <p:nvPicPr>
            <p:cNvPr id="2098" name="object 13">
              <a:extLst>
                <a:ext uri="{FF2B5EF4-FFF2-40B4-BE49-F238E27FC236}">
                  <a16:creationId xmlns:a16="http://schemas.microsoft.com/office/drawing/2014/main" id="{16530D27-9224-1C7A-2D98-E8BE9858C1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09331" y="3384803"/>
              <a:ext cx="1716023" cy="669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99" name="object 14">
              <a:extLst>
                <a:ext uri="{FF2B5EF4-FFF2-40B4-BE49-F238E27FC236}">
                  <a16:creationId xmlns:a16="http://schemas.microsoft.com/office/drawing/2014/main" id="{08B3FC6B-B9BD-A23A-1FF8-1A34C0A1AEF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99248" y="3951808"/>
              <a:ext cx="1572767" cy="1050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00" name="object 15">
              <a:extLst>
                <a:ext uri="{FF2B5EF4-FFF2-40B4-BE49-F238E27FC236}">
                  <a16:creationId xmlns:a16="http://schemas.microsoft.com/office/drawing/2014/main" id="{CE68631C-BF92-7AEB-7828-61443EF689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9575" y="3405619"/>
              <a:ext cx="1645526" cy="597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01" name="object 16">
              <a:extLst>
                <a:ext uri="{FF2B5EF4-FFF2-40B4-BE49-F238E27FC236}">
                  <a16:creationId xmlns:a16="http://schemas.microsoft.com/office/drawing/2014/main" id="{D7ADE978-741E-1E62-816F-CFEE9F5A9D0B}"/>
                </a:ext>
              </a:extLst>
            </p:cNvPr>
            <p:cNvSpPr>
              <a:spLocks/>
            </p:cNvSpPr>
            <p:nvPr/>
          </p:nvSpPr>
          <p:spPr bwMode="auto">
            <a:xfrm>
              <a:off x="7629583" y="3405616"/>
              <a:ext cx="1645920" cy="597535"/>
            </a:xfrm>
            <a:custGeom>
              <a:avLst/>
              <a:gdLst>
                <a:gd name="T0" fmla="*/ 61709 w 1645920"/>
                <a:gd name="T1" fmla="*/ 0 h 597535"/>
                <a:gd name="T2" fmla="*/ 1583817 w 1645920"/>
                <a:gd name="T3" fmla="*/ 0 h 597535"/>
                <a:gd name="T4" fmla="*/ 1607832 w 1645920"/>
                <a:gd name="T5" fmla="*/ 5869 h 597535"/>
                <a:gd name="T6" fmla="*/ 1627443 w 1645920"/>
                <a:gd name="T7" fmla="*/ 21875 h 597535"/>
                <a:gd name="T8" fmla="*/ 1640665 w 1645920"/>
                <a:gd name="T9" fmla="*/ 45616 h 597535"/>
                <a:gd name="T10" fmla="*/ 1645513 w 1645920"/>
                <a:gd name="T11" fmla="*/ 74688 h 597535"/>
                <a:gd name="T12" fmla="*/ 1645513 w 1645920"/>
                <a:gd name="T13" fmla="*/ 522808 h 597535"/>
                <a:gd name="T14" fmla="*/ 1640665 w 1645920"/>
                <a:gd name="T15" fmla="*/ 551878 h 597535"/>
                <a:gd name="T16" fmla="*/ 1627443 w 1645920"/>
                <a:gd name="T17" fmla="*/ 575614 h 597535"/>
                <a:gd name="T18" fmla="*/ 1607832 w 1645920"/>
                <a:gd name="T19" fmla="*/ 591616 h 597535"/>
                <a:gd name="T20" fmla="*/ 1583817 w 1645920"/>
                <a:gd name="T21" fmla="*/ 597484 h 597535"/>
                <a:gd name="T22" fmla="*/ 61709 w 1645920"/>
                <a:gd name="T23" fmla="*/ 597484 h 597535"/>
                <a:gd name="T24" fmla="*/ 37686 w 1645920"/>
                <a:gd name="T25" fmla="*/ 591616 h 597535"/>
                <a:gd name="T26" fmla="*/ 18072 w 1645920"/>
                <a:gd name="T27" fmla="*/ 575614 h 597535"/>
                <a:gd name="T28" fmla="*/ 4848 w 1645920"/>
                <a:gd name="T29" fmla="*/ 551878 h 597535"/>
                <a:gd name="T30" fmla="*/ 0 w 1645920"/>
                <a:gd name="T31" fmla="*/ 522808 h 597535"/>
                <a:gd name="T32" fmla="*/ 0 w 1645920"/>
                <a:gd name="T33" fmla="*/ 74688 h 597535"/>
                <a:gd name="T34" fmla="*/ 4848 w 1645920"/>
                <a:gd name="T35" fmla="*/ 45616 h 597535"/>
                <a:gd name="T36" fmla="*/ 18072 w 1645920"/>
                <a:gd name="T37" fmla="*/ 21875 h 597535"/>
                <a:gd name="T38" fmla="*/ 37686 w 1645920"/>
                <a:gd name="T39" fmla="*/ 5869 h 597535"/>
                <a:gd name="T40" fmla="*/ 61709 w 1645920"/>
                <a:gd name="T41" fmla="*/ 0 h 59753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645920" h="597535">
                  <a:moveTo>
                    <a:pt x="61709" y="0"/>
                  </a:moveTo>
                  <a:lnTo>
                    <a:pt x="1583817" y="0"/>
                  </a:lnTo>
                  <a:lnTo>
                    <a:pt x="1607832" y="5869"/>
                  </a:lnTo>
                  <a:lnTo>
                    <a:pt x="1627443" y="21875"/>
                  </a:lnTo>
                  <a:lnTo>
                    <a:pt x="1640665" y="45616"/>
                  </a:lnTo>
                  <a:lnTo>
                    <a:pt x="1645513" y="74688"/>
                  </a:lnTo>
                  <a:lnTo>
                    <a:pt x="1645513" y="522808"/>
                  </a:lnTo>
                  <a:lnTo>
                    <a:pt x="1640665" y="551878"/>
                  </a:lnTo>
                  <a:lnTo>
                    <a:pt x="1627443" y="575614"/>
                  </a:lnTo>
                  <a:lnTo>
                    <a:pt x="1607832" y="591616"/>
                  </a:lnTo>
                  <a:lnTo>
                    <a:pt x="1583817" y="597484"/>
                  </a:lnTo>
                  <a:lnTo>
                    <a:pt x="61709" y="597484"/>
                  </a:lnTo>
                  <a:lnTo>
                    <a:pt x="37686" y="591616"/>
                  </a:lnTo>
                  <a:lnTo>
                    <a:pt x="18072" y="575614"/>
                  </a:lnTo>
                  <a:lnTo>
                    <a:pt x="4848" y="551878"/>
                  </a:lnTo>
                  <a:lnTo>
                    <a:pt x="0" y="522808"/>
                  </a:lnTo>
                  <a:lnTo>
                    <a:pt x="0" y="74688"/>
                  </a:lnTo>
                  <a:lnTo>
                    <a:pt x="4848" y="45616"/>
                  </a:lnTo>
                  <a:lnTo>
                    <a:pt x="18072" y="21875"/>
                  </a:lnTo>
                  <a:lnTo>
                    <a:pt x="37686" y="5869"/>
                  </a:lnTo>
                  <a:lnTo>
                    <a:pt x="61709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2054" name="object 17">
            <a:extLst>
              <a:ext uri="{FF2B5EF4-FFF2-40B4-BE49-F238E27FC236}">
                <a16:creationId xmlns:a16="http://schemas.microsoft.com/office/drawing/2014/main" id="{86C7D682-A40F-9ABB-DA22-31DD0D989C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4600" y="3198813"/>
            <a:ext cx="1344613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Summer Bruni   Senior Executive Assistant &amp; Board Liason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2055" name="object 18">
            <a:extLst>
              <a:ext uri="{FF2B5EF4-FFF2-40B4-BE49-F238E27FC236}">
                <a16:creationId xmlns:a16="http://schemas.microsoft.com/office/drawing/2014/main" id="{AAAAC210-8068-2C4C-54F5-D051C8A06584}"/>
              </a:ext>
            </a:extLst>
          </p:cNvPr>
          <p:cNvGrpSpPr>
            <a:grpSpLocks/>
          </p:cNvGrpSpPr>
          <p:nvPr/>
        </p:nvGrpSpPr>
        <p:grpSpPr bwMode="auto">
          <a:xfrm>
            <a:off x="5487988" y="2130425"/>
            <a:ext cx="1289050" cy="565150"/>
            <a:chOff x="5487924" y="2130551"/>
            <a:chExt cx="1289685" cy="565785"/>
          </a:xfrm>
        </p:grpSpPr>
        <p:pic>
          <p:nvPicPr>
            <p:cNvPr id="2095" name="object 19">
              <a:extLst>
                <a:ext uri="{FF2B5EF4-FFF2-40B4-BE49-F238E27FC236}">
                  <a16:creationId xmlns:a16="http://schemas.microsoft.com/office/drawing/2014/main" id="{86B6DE21-C1B7-A5FA-9844-F27064E2A6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7924" y="2130551"/>
              <a:ext cx="1289303" cy="565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96" name="object 20">
              <a:extLst>
                <a:ext uri="{FF2B5EF4-FFF2-40B4-BE49-F238E27FC236}">
                  <a16:creationId xmlns:a16="http://schemas.microsoft.com/office/drawing/2014/main" id="{16F79ECE-B4FA-2717-1D5B-889E8D0F9B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8525" y="2150592"/>
              <a:ext cx="1217930" cy="495300"/>
            </a:xfrm>
            <a:custGeom>
              <a:avLst/>
              <a:gdLst>
                <a:gd name="T0" fmla="*/ 1172251 w 1217929"/>
                <a:gd name="T1" fmla="*/ 0 h 495300"/>
                <a:gd name="T2" fmla="*/ 45669 w 1217929"/>
                <a:gd name="T3" fmla="*/ 0 h 495300"/>
                <a:gd name="T4" fmla="*/ 27892 w 1217929"/>
                <a:gd name="T5" fmla="*/ 4861 h 495300"/>
                <a:gd name="T6" fmla="*/ 13376 w 1217929"/>
                <a:gd name="T7" fmla="*/ 18121 h 495300"/>
                <a:gd name="T8" fmla="*/ 3588 w 1217929"/>
                <a:gd name="T9" fmla="*/ 37788 h 495300"/>
                <a:gd name="T10" fmla="*/ 0 w 1217929"/>
                <a:gd name="T11" fmla="*/ 61874 h 495300"/>
                <a:gd name="T12" fmla="*/ 0 w 1217929"/>
                <a:gd name="T13" fmla="*/ 433095 h 495300"/>
                <a:gd name="T14" fmla="*/ 3588 w 1217929"/>
                <a:gd name="T15" fmla="*/ 457173 h 495300"/>
                <a:gd name="T16" fmla="*/ 13376 w 1217929"/>
                <a:gd name="T17" fmla="*/ 476837 h 495300"/>
                <a:gd name="T18" fmla="*/ 27892 w 1217929"/>
                <a:gd name="T19" fmla="*/ 490095 h 495300"/>
                <a:gd name="T20" fmla="*/ 45669 w 1217929"/>
                <a:gd name="T21" fmla="*/ 494957 h 495300"/>
                <a:gd name="T22" fmla="*/ 1172251 w 1217929"/>
                <a:gd name="T23" fmla="*/ 494957 h 495300"/>
                <a:gd name="T24" fmla="*/ 1190034 w 1217929"/>
                <a:gd name="T25" fmla="*/ 490095 h 495300"/>
                <a:gd name="T26" fmla="*/ 1204555 w 1217929"/>
                <a:gd name="T27" fmla="*/ 476837 h 495300"/>
                <a:gd name="T28" fmla="*/ 1214343 w 1217929"/>
                <a:gd name="T29" fmla="*/ 457173 h 495300"/>
                <a:gd name="T30" fmla="*/ 1217933 w 1217929"/>
                <a:gd name="T31" fmla="*/ 433095 h 495300"/>
                <a:gd name="T32" fmla="*/ 1217933 w 1217929"/>
                <a:gd name="T33" fmla="*/ 61874 h 495300"/>
                <a:gd name="T34" fmla="*/ 1214343 w 1217929"/>
                <a:gd name="T35" fmla="*/ 37788 h 495300"/>
                <a:gd name="T36" fmla="*/ 1204555 w 1217929"/>
                <a:gd name="T37" fmla="*/ 18121 h 495300"/>
                <a:gd name="T38" fmla="*/ 1190034 w 1217929"/>
                <a:gd name="T39" fmla="*/ 4861 h 495300"/>
                <a:gd name="T40" fmla="*/ 1172251 w 1217929"/>
                <a:gd name="T41" fmla="*/ 0 h 49530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17929" h="495300">
                  <a:moveTo>
                    <a:pt x="1172248" y="0"/>
                  </a:moveTo>
                  <a:lnTo>
                    <a:pt x="45669" y="0"/>
                  </a:lnTo>
                  <a:lnTo>
                    <a:pt x="27892" y="4861"/>
                  </a:lnTo>
                  <a:lnTo>
                    <a:pt x="13376" y="18121"/>
                  </a:lnTo>
                  <a:lnTo>
                    <a:pt x="3588" y="37788"/>
                  </a:lnTo>
                  <a:lnTo>
                    <a:pt x="0" y="61874"/>
                  </a:lnTo>
                  <a:lnTo>
                    <a:pt x="0" y="433095"/>
                  </a:lnTo>
                  <a:lnTo>
                    <a:pt x="3588" y="457173"/>
                  </a:lnTo>
                  <a:lnTo>
                    <a:pt x="13376" y="476837"/>
                  </a:lnTo>
                  <a:lnTo>
                    <a:pt x="27892" y="490095"/>
                  </a:lnTo>
                  <a:lnTo>
                    <a:pt x="45669" y="494957"/>
                  </a:lnTo>
                  <a:lnTo>
                    <a:pt x="1172248" y="494957"/>
                  </a:lnTo>
                  <a:lnTo>
                    <a:pt x="1190031" y="490095"/>
                  </a:lnTo>
                  <a:lnTo>
                    <a:pt x="1204552" y="476837"/>
                  </a:lnTo>
                  <a:lnTo>
                    <a:pt x="1214340" y="457173"/>
                  </a:lnTo>
                  <a:lnTo>
                    <a:pt x="1217930" y="433095"/>
                  </a:lnTo>
                  <a:lnTo>
                    <a:pt x="1217930" y="61874"/>
                  </a:lnTo>
                  <a:lnTo>
                    <a:pt x="1214340" y="37788"/>
                  </a:lnTo>
                  <a:lnTo>
                    <a:pt x="1204552" y="18121"/>
                  </a:lnTo>
                  <a:lnTo>
                    <a:pt x="1190031" y="4861"/>
                  </a:lnTo>
                  <a:lnTo>
                    <a:pt x="1172248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97" name="object 21">
              <a:extLst>
                <a:ext uri="{FF2B5EF4-FFF2-40B4-BE49-F238E27FC236}">
                  <a16:creationId xmlns:a16="http://schemas.microsoft.com/office/drawing/2014/main" id="{4E48A763-DACE-284C-E6C1-56F2FF49A6C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8525" y="2150592"/>
              <a:ext cx="1217930" cy="495300"/>
            </a:xfrm>
            <a:custGeom>
              <a:avLst/>
              <a:gdLst>
                <a:gd name="T0" fmla="*/ 45669 w 1217929"/>
                <a:gd name="T1" fmla="*/ 0 h 495300"/>
                <a:gd name="T2" fmla="*/ 1172251 w 1217929"/>
                <a:gd name="T3" fmla="*/ 0 h 495300"/>
                <a:gd name="T4" fmla="*/ 1190034 w 1217929"/>
                <a:gd name="T5" fmla="*/ 4861 h 495300"/>
                <a:gd name="T6" fmla="*/ 1204555 w 1217929"/>
                <a:gd name="T7" fmla="*/ 18121 h 495300"/>
                <a:gd name="T8" fmla="*/ 1214343 w 1217929"/>
                <a:gd name="T9" fmla="*/ 37788 h 495300"/>
                <a:gd name="T10" fmla="*/ 1217933 w 1217929"/>
                <a:gd name="T11" fmla="*/ 61874 h 495300"/>
                <a:gd name="T12" fmla="*/ 1217933 w 1217929"/>
                <a:gd name="T13" fmla="*/ 433095 h 495300"/>
                <a:gd name="T14" fmla="*/ 1214343 w 1217929"/>
                <a:gd name="T15" fmla="*/ 457173 h 495300"/>
                <a:gd name="T16" fmla="*/ 1204555 w 1217929"/>
                <a:gd name="T17" fmla="*/ 476837 h 495300"/>
                <a:gd name="T18" fmla="*/ 1190034 w 1217929"/>
                <a:gd name="T19" fmla="*/ 490095 h 495300"/>
                <a:gd name="T20" fmla="*/ 1172251 w 1217929"/>
                <a:gd name="T21" fmla="*/ 494957 h 495300"/>
                <a:gd name="T22" fmla="*/ 45669 w 1217929"/>
                <a:gd name="T23" fmla="*/ 494957 h 495300"/>
                <a:gd name="T24" fmla="*/ 27892 w 1217929"/>
                <a:gd name="T25" fmla="*/ 490095 h 495300"/>
                <a:gd name="T26" fmla="*/ 13376 w 1217929"/>
                <a:gd name="T27" fmla="*/ 476837 h 495300"/>
                <a:gd name="T28" fmla="*/ 3588 w 1217929"/>
                <a:gd name="T29" fmla="*/ 457173 h 495300"/>
                <a:gd name="T30" fmla="*/ 0 w 1217929"/>
                <a:gd name="T31" fmla="*/ 433095 h 495300"/>
                <a:gd name="T32" fmla="*/ 0 w 1217929"/>
                <a:gd name="T33" fmla="*/ 61874 h 495300"/>
                <a:gd name="T34" fmla="*/ 3588 w 1217929"/>
                <a:gd name="T35" fmla="*/ 37788 h 495300"/>
                <a:gd name="T36" fmla="*/ 13376 w 1217929"/>
                <a:gd name="T37" fmla="*/ 18121 h 495300"/>
                <a:gd name="T38" fmla="*/ 27892 w 1217929"/>
                <a:gd name="T39" fmla="*/ 4861 h 495300"/>
                <a:gd name="T40" fmla="*/ 45669 w 1217929"/>
                <a:gd name="T41" fmla="*/ 0 h 49530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17929" h="495300">
                  <a:moveTo>
                    <a:pt x="45669" y="0"/>
                  </a:moveTo>
                  <a:lnTo>
                    <a:pt x="1172248" y="0"/>
                  </a:lnTo>
                  <a:lnTo>
                    <a:pt x="1190031" y="4861"/>
                  </a:lnTo>
                  <a:lnTo>
                    <a:pt x="1204552" y="18121"/>
                  </a:lnTo>
                  <a:lnTo>
                    <a:pt x="1214340" y="37788"/>
                  </a:lnTo>
                  <a:lnTo>
                    <a:pt x="1217930" y="61874"/>
                  </a:lnTo>
                  <a:lnTo>
                    <a:pt x="1217930" y="433095"/>
                  </a:lnTo>
                  <a:lnTo>
                    <a:pt x="1214340" y="457173"/>
                  </a:lnTo>
                  <a:lnTo>
                    <a:pt x="1204552" y="476837"/>
                  </a:lnTo>
                  <a:lnTo>
                    <a:pt x="1190031" y="490095"/>
                  </a:lnTo>
                  <a:lnTo>
                    <a:pt x="1172248" y="494957"/>
                  </a:lnTo>
                  <a:lnTo>
                    <a:pt x="45669" y="494957"/>
                  </a:lnTo>
                  <a:lnTo>
                    <a:pt x="27892" y="490095"/>
                  </a:lnTo>
                  <a:lnTo>
                    <a:pt x="13376" y="476837"/>
                  </a:lnTo>
                  <a:lnTo>
                    <a:pt x="3588" y="457173"/>
                  </a:lnTo>
                  <a:lnTo>
                    <a:pt x="0" y="433095"/>
                  </a:lnTo>
                  <a:lnTo>
                    <a:pt x="0" y="61874"/>
                  </a:lnTo>
                  <a:lnTo>
                    <a:pt x="3588" y="37788"/>
                  </a:lnTo>
                  <a:lnTo>
                    <a:pt x="13376" y="18121"/>
                  </a:lnTo>
                  <a:lnTo>
                    <a:pt x="27892" y="4861"/>
                  </a:lnTo>
                  <a:lnTo>
                    <a:pt x="45669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2056" name="object 22">
            <a:extLst>
              <a:ext uri="{FF2B5EF4-FFF2-40B4-BE49-F238E27FC236}">
                <a16:creationId xmlns:a16="http://schemas.microsoft.com/office/drawing/2014/main" id="{466D8D13-2219-64CF-1C9B-BC31471D83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4688" y="2230438"/>
            <a:ext cx="7239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73025" indent="-60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Beth Martin President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2057" name="object 23">
            <a:extLst>
              <a:ext uri="{FF2B5EF4-FFF2-40B4-BE49-F238E27FC236}">
                <a16:creationId xmlns:a16="http://schemas.microsoft.com/office/drawing/2014/main" id="{B224FBD9-97DE-EE4F-4E06-693B213526F0}"/>
              </a:ext>
            </a:extLst>
          </p:cNvPr>
          <p:cNvGrpSpPr>
            <a:grpSpLocks/>
          </p:cNvGrpSpPr>
          <p:nvPr/>
        </p:nvGrpSpPr>
        <p:grpSpPr bwMode="auto">
          <a:xfrm>
            <a:off x="4165600" y="4846638"/>
            <a:ext cx="1562100" cy="973137"/>
            <a:chOff x="5408676" y="4823459"/>
            <a:chExt cx="1545590" cy="788035"/>
          </a:xfrm>
        </p:grpSpPr>
        <p:pic>
          <p:nvPicPr>
            <p:cNvPr id="2091" name="object 24">
              <a:extLst>
                <a:ext uri="{FF2B5EF4-FFF2-40B4-BE49-F238E27FC236}">
                  <a16:creationId xmlns:a16="http://schemas.microsoft.com/office/drawing/2014/main" id="{BBF2B788-0F41-3682-4570-00A108D0B4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8676" y="4823459"/>
              <a:ext cx="1545335" cy="722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92" name="object 25">
              <a:extLst>
                <a:ext uri="{FF2B5EF4-FFF2-40B4-BE49-F238E27FC236}">
                  <a16:creationId xmlns:a16="http://schemas.microsoft.com/office/drawing/2014/main" id="{34E3F6F5-7ACE-93A3-7CBA-B4915CA21D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36692" y="5491390"/>
              <a:ext cx="1325879" cy="119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93" name="object 26">
              <a:extLst>
                <a:ext uri="{FF2B5EF4-FFF2-40B4-BE49-F238E27FC236}">
                  <a16:creationId xmlns:a16="http://schemas.microsoft.com/office/drawing/2014/main" id="{97D03F01-B202-36F3-C8DF-D081E82F02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9656" y="4872215"/>
              <a:ext cx="1473555" cy="6219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94" name="object 27">
              <a:extLst>
                <a:ext uri="{FF2B5EF4-FFF2-40B4-BE49-F238E27FC236}">
                  <a16:creationId xmlns:a16="http://schemas.microsoft.com/office/drawing/2014/main" id="{10AB198B-CA89-26E2-9193-E0586D85EEE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9658" y="4872212"/>
              <a:ext cx="1473835" cy="622300"/>
            </a:xfrm>
            <a:custGeom>
              <a:avLst/>
              <a:gdLst>
                <a:gd name="T0" fmla="*/ 55257 w 1473834"/>
                <a:gd name="T1" fmla="*/ 0 h 622300"/>
                <a:gd name="T2" fmla="*/ 1418300 w 1473834"/>
                <a:gd name="T3" fmla="*/ 0 h 622300"/>
                <a:gd name="T4" fmla="*/ 1439809 w 1473834"/>
                <a:gd name="T5" fmla="*/ 6108 h 622300"/>
                <a:gd name="T6" fmla="*/ 1457374 w 1473834"/>
                <a:gd name="T7" fmla="*/ 22766 h 622300"/>
                <a:gd name="T8" fmla="*/ 1469216 w 1473834"/>
                <a:gd name="T9" fmla="*/ 47475 h 622300"/>
                <a:gd name="T10" fmla="*/ 1473558 w 1473834"/>
                <a:gd name="T11" fmla="*/ 77736 h 622300"/>
                <a:gd name="T12" fmla="*/ 1473558 w 1473834"/>
                <a:gd name="T13" fmla="*/ 544182 h 622300"/>
                <a:gd name="T14" fmla="*/ 1469216 w 1473834"/>
                <a:gd name="T15" fmla="*/ 574445 h 622300"/>
                <a:gd name="T16" fmla="*/ 1457374 w 1473834"/>
                <a:gd name="T17" fmla="*/ 599159 h 622300"/>
                <a:gd name="T18" fmla="*/ 1439809 w 1473834"/>
                <a:gd name="T19" fmla="*/ 615821 h 622300"/>
                <a:gd name="T20" fmla="*/ 1418300 w 1473834"/>
                <a:gd name="T21" fmla="*/ 621931 h 622300"/>
                <a:gd name="T22" fmla="*/ 55257 w 1473834"/>
                <a:gd name="T23" fmla="*/ 621931 h 622300"/>
                <a:gd name="T24" fmla="*/ 33748 w 1473834"/>
                <a:gd name="T25" fmla="*/ 615821 h 622300"/>
                <a:gd name="T26" fmla="*/ 16184 w 1473834"/>
                <a:gd name="T27" fmla="*/ 599159 h 622300"/>
                <a:gd name="T28" fmla="*/ 4342 w 1473834"/>
                <a:gd name="T29" fmla="*/ 574445 h 622300"/>
                <a:gd name="T30" fmla="*/ 0 w 1473834"/>
                <a:gd name="T31" fmla="*/ 544182 h 622300"/>
                <a:gd name="T32" fmla="*/ 0 w 1473834"/>
                <a:gd name="T33" fmla="*/ 77736 h 622300"/>
                <a:gd name="T34" fmla="*/ 4342 w 1473834"/>
                <a:gd name="T35" fmla="*/ 47475 h 622300"/>
                <a:gd name="T36" fmla="*/ 16184 w 1473834"/>
                <a:gd name="T37" fmla="*/ 22766 h 622300"/>
                <a:gd name="T38" fmla="*/ 33748 w 1473834"/>
                <a:gd name="T39" fmla="*/ 6108 h 622300"/>
                <a:gd name="T40" fmla="*/ 55257 w 1473834"/>
                <a:gd name="T41" fmla="*/ 0 h 62230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473834" h="622300">
                  <a:moveTo>
                    <a:pt x="55257" y="0"/>
                  </a:moveTo>
                  <a:lnTo>
                    <a:pt x="1418297" y="0"/>
                  </a:lnTo>
                  <a:lnTo>
                    <a:pt x="1439806" y="6108"/>
                  </a:lnTo>
                  <a:lnTo>
                    <a:pt x="1457371" y="22766"/>
                  </a:lnTo>
                  <a:lnTo>
                    <a:pt x="1469213" y="47475"/>
                  </a:lnTo>
                  <a:lnTo>
                    <a:pt x="1473555" y="77736"/>
                  </a:lnTo>
                  <a:lnTo>
                    <a:pt x="1473555" y="544182"/>
                  </a:lnTo>
                  <a:lnTo>
                    <a:pt x="1469213" y="574445"/>
                  </a:lnTo>
                  <a:lnTo>
                    <a:pt x="1457371" y="599159"/>
                  </a:lnTo>
                  <a:lnTo>
                    <a:pt x="1439806" y="615821"/>
                  </a:lnTo>
                  <a:lnTo>
                    <a:pt x="1418297" y="621931"/>
                  </a:lnTo>
                  <a:lnTo>
                    <a:pt x="55257" y="621931"/>
                  </a:lnTo>
                  <a:lnTo>
                    <a:pt x="33748" y="615821"/>
                  </a:lnTo>
                  <a:lnTo>
                    <a:pt x="16184" y="599159"/>
                  </a:lnTo>
                  <a:lnTo>
                    <a:pt x="4342" y="574445"/>
                  </a:lnTo>
                  <a:lnTo>
                    <a:pt x="0" y="544182"/>
                  </a:lnTo>
                  <a:lnTo>
                    <a:pt x="0" y="77736"/>
                  </a:lnTo>
                  <a:lnTo>
                    <a:pt x="4342" y="47475"/>
                  </a:lnTo>
                  <a:lnTo>
                    <a:pt x="16184" y="22766"/>
                  </a:lnTo>
                  <a:lnTo>
                    <a:pt x="33748" y="6108"/>
                  </a:lnTo>
                  <a:lnTo>
                    <a:pt x="55257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2058" name="object 28">
            <a:extLst>
              <a:ext uri="{FF2B5EF4-FFF2-40B4-BE49-F238E27FC236}">
                <a16:creationId xmlns:a16="http://schemas.microsoft.com/office/drawing/2014/main" id="{BA41D68B-7C53-FE6B-0653-5FEA9FB239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7375" y="4918075"/>
            <a:ext cx="1100138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Michael J. Renzi Vice President for Finance &amp; Administration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2059" name="object 29">
            <a:extLst>
              <a:ext uri="{FF2B5EF4-FFF2-40B4-BE49-F238E27FC236}">
                <a16:creationId xmlns:a16="http://schemas.microsoft.com/office/drawing/2014/main" id="{710091E2-89E3-3A49-F617-B681BE54F71D}"/>
              </a:ext>
            </a:extLst>
          </p:cNvPr>
          <p:cNvGrpSpPr>
            <a:grpSpLocks/>
          </p:cNvGrpSpPr>
          <p:nvPr/>
        </p:nvGrpSpPr>
        <p:grpSpPr bwMode="auto">
          <a:xfrm>
            <a:off x="2181225" y="4579938"/>
            <a:ext cx="8482013" cy="1146175"/>
            <a:chOff x="2180639" y="4579458"/>
            <a:chExt cx="8482774" cy="1146213"/>
          </a:xfrm>
        </p:grpSpPr>
        <p:sp>
          <p:nvSpPr>
            <p:cNvPr id="2089" name="object 30">
              <a:extLst>
                <a:ext uri="{FF2B5EF4-FFF2-40B4-BE49-F238E27FC236}">
                  <a16:creationId xmlns:a16="http://schemas.microsoft.com/office/drawing/2014/main" id="{88A6DBC4-AB80-E7C7-B598-7B10DD2801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80639" y="4579458"/>
              <a:ext cx="7690484" cy="635"/>
            </a:xfrm>
            <a:custGeom>
              <a:avLst/>
              <a:gdLst>
                <a:gd name="T0" fmla="*/ 0 w 7690484"/>
                <a:gd name="T1" fmla="*/ 558 h 635"/>
                <a:gd name="T2" fmla="*/ 7690256 w 7690484"/>
                <a:gd name="T3" fmla="*/ 0 h 63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7690484" h="635">
                  <a:moveTo>
                    <a:pt x="0" y="558"/>
                  </a:moveTo>
                  <a:lnTo>
                    <a:pt x="7690256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2090" name="object 33">
              <a:extLst>
                <a:ext uri="{FF2B5EF4-FFF2-40B4-BE49-F238E27FC236}">
                  <a16:creationId xmlns:a16="http://schemas.microsoft.com/office/drawing/2014/main" id="{FF6914E5-84C9-6AA2-C747-73FD57D44A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43787" y="4949437"/>
              <a:ext cx="1619626" cy="776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60" name="object 35">
            <a:extLst>
              <a:ext uri="{FF2B5EF4-FFF2-40B4-BE49-F238E27FC236}">
                <a16:creationId xmlns:a16="http://schemas.microsoft.com/office/drawing/2014/main" id="{9E1BD8C3-8668-B281-FB40-5DCE41FE5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21800" y="5094288"/>
            <a:ext cx="1100138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2700" indent="180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Aric Agresti Vice President for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eaLnBrk="1" hangingPunct="1"/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Advancement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2061" name="object 36">
            <a:extLst>
              <a:ext uri="{FF2B5EF4-FFF2-40B4-BE49-F238E27FC236}">
                <a16:creationId xmlns:a16="http://schemas.microsoft.com/office/drawing/2014/main" id="{5C23F430-3ABD-C3B4-14B3-B4830C3405F7}"/>
              </a:ext>
            </a:extLst>
          </p:cNvPr>
          <p:cNvGrpSpPr>
            <a:grpSpLocks/>
          </p:cNvGrpSpPr>
          <p:nvPr/>
        </p:nvGrpSpPr>
        <p:grpSpPr bwMode="auto">
          <a:xfrm>
            <a:off x="1333500" y="4857750"/>
            <a:ext cx="1689100" cy="881063"/>
            <a:chOff x="1333500" y="4858511"/>
            <a:chExt cx="1689100" cy="695325"/>
          </a:xfrm>
        </p:grpSpPr>
        <p:pic>
          <p:nvPicPr>
            <p:cNvPr id="2086" name="object 37">
              <a:extLst>
                <a:ext uri="{FF2B5EF4-FFF2-40B4-BE49-F238E27FC236}">
                  <a16:creationId xmlns:a16="http://schemas.microsoft.com/office/drawing/2014/main" id="{7180098C-AB9D-FFF5-440F-D8C833DC25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3500" y="4858511"/>
              <a:ext cx="1688591" cy="694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87" name="object 38">
              <a:extLst>
                <a:ext uri="{FF2B5EF4-FFF2-40B4-BE49-F238E27FC236}">
                  <a16:creationId xmlns:a16="http://schemas.microsoft.com/office/drawing/2014/main" id="{6D6949C6-F451-3E46-B146-2750C34DFD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3705" y="4879835"/>
              <a:ext cx="1617218" cy="621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88" name="object 39">
              <a:extLst>
                <a:ext uri="{FF2B5EF4-FFF2-40B4-BE49-F238E27FC236}">
                  <a16:creationId xmlns:a16="http://schemas.microsoft.com/office/drawing/2014/main" id="{1EEAF83B-5D5A-77D5-08F8-1620C270C4B3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3703" y="4879831"/>
              <a:ext cx="1617345" cy="622300"/>
            </a:xfrm>
            <a:custGeom>
              <a:avLst/>
              <a:gdLst>
                <a:gd name="T0" fmla="*/ 60642 w 1617345"/>
                <a:gd name="T1" fmla="*/ 0 h 622300"/>
                <a:gd name="T2" fmla="*/ 1556575 w 1617345"/>
                <a:gd name="T3" fmla="*/ 0 h 622300"/>
                <a:gd name="T4" fmla="*/ 1580179 w 1617345"/>
                <a:gd name="T5" fmla="*/ 6108 h 622300"/>
                <a:gd name="T6" fmla="*/ 1599455 w 1617345"/>
                <a:gd name="T7" fmla="*/ 22766 h 622300"/>
                <a:gd name="T8" fmla="*/ 1612452 w 1617345"/>
                <a:gd name="T9" fmla="*/ 47475 h 622300"/>
                <a:gd name="T10" fmla="*/ 1617218 w 1617345"/>
                <a:gd name="T11" fmla="*/ 77736 h 622300"/>
                <a:gd name="T12" fmla="*/ 1617218 w 1617345"/>
                <a:gd name="T13" fmla="*/ 544182 h 622300"/>
                <a:gd name="T14" fmla="*/ 1612452 w 1617345"/>
                <a:gd name="T15" fmla="*/ 574443 h 622300"/>
                <a:gd name="T16" fmla="*/ 1599455 w 1617345"/>
                <a:gd name="T17" fmla="*/ 599152 h 622300"/>
                <a:gd name="T18" fmla="*/ 1580179 w 1617345"/>
                <a:gd name="T19" fmla="*/ 615810 h 622300"/>
                <a:gd name="T20" fmla="*/ 1556575 w 1617345"/>
                <a:gd name="T21" fmla="*/ 621919 h 622300"/>
                <a:gd name="T22" fmla="*/ 60642 w 1617345"/>
                <a:gd name="T23" fmla="*/ 621919 h 622300"/>
                <a:gd name="T24" fmla="*/ 37038 w 1617345"/>
                <a:gd name="T25" fmla="*/ 615810 h 622300"/>
                <a:gd name="T26" fmla="*/ 17762 w 1617345"/>
                <a:gd name="T27" fmla="*/ 599152 h 622300"/>
                <a:gd name="T28" fmla="*/ 4765 w 1617345"/>
                <a:gd name="T29" fmla="*/ 574443 h 622300"/>
                <a:gd name="T30" fmla="*/ 0 w 1617345"/>
                <a:gd name="T31" fmla="*/ 544182 h 622300"/>
                <a:gd name="T32" fmla="*/ 0 w 1617345"/>
                <a:gd name="T33" fmla="*/ 77736 h 622300"/>
                <a:gd name="T34" fmla="*/ 4765 w 1617345"/>
                <a:gd name="T35" fmla="*/ 47475 h 622300"/>
                <a:gd name="T36" fmla="*/ 17762 w 1617345"/>
                <a:gd name="T37" fmla="*/ 22766 h 622300"/>
                <a:gd name="T38" fmla="*/ 37038 w 1617345"/>
                <a:gd name="T39" fmla="*/ 6108 h 622300"/>
                <a:gd name="T40" fmla="*/ 60642 w 1617345"/>
                <a:gd name="T41" fmla="*/ 0 h 62230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617345" h="622300">
                  <a:moveTo>
                    <a:pt x="60642" y="0"/>
                  </a:moveTo>
                  <a:lnTo>
                    <a:pt x="1556575" y="0"/>
                  </a:lnTo>
                  <a:lnTo>
                    <a:pt x="1580179" y="6108"/>
                  </a:lnTo>
                  <a:lnTo>
                    <a:pt x="1599455" y="22766"/>
                  </a:lnTo>
                  <a:lnTo>
                    <a:pt x="1612452" y="47475"/>
                  </a:lnTo>
                  <a:lnTo>
                    <a:pt x="1617218" y="77736"/>
                  </a:lnTo>
                  <a:lnTo>
                    <a:pt x="1617218" y="544182"/>
                  </a:lnTo>
                  <a:lnTo>
                    <a:pt x="1612452" y="574443"/>
                  </a:lnTo>
                  <a:lnTo>
                    <a:pt x="1599455" y="599152"/>
                  </a:lnTo>
                  <a:lnTo>
                    <a:pt x="1580179" y="615810"/>
                  </a:lnTo>
                  <a:lnTo>
                    <a:pt x="1556575" y="621919"/>
                  </a:lnTo>
                  <a:lnTo>
                    <a:pt x="60642" y="621919"/>
                  </a:lnTo>
                  <a:lnTo>
                    <a:pt x="37038" y="615810"/>
                  </a:lnTo>
                  <a:lnTo>
                    <a:pt x="17762" y="599152"/>
                  </a:lnTo>
                  <a:lnTo>
                    <a:pt x="4765" y="574443"/>
                  </a:lnTo>
                  <a:lnTo>
                    <a:pt x="0" y="544182"/>
                  </a:lnTo>
                  <a:lnTo>
                    <a:pt x="0" y="77736"/>
                  </a:lnTo>
                  <a:lnTo>
                    <a:pt x="4765" y="47475"/>
                  </a:lnTo>
                  <a:lnTo>
                    <a:pt x="17762" y="22766"/>
                  </a:lnTo>
                  <a:lnTo>
                    <a:pt x="37038" y="6108"/>
                  </a:lnTo>
                  <a:lnTo>
                    <a:pt x="60642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2062" name="object 40">
            <a:extLst>
              <a:ext uri="{FF2B5EF4-FFF2-40B4-BE49-F238E27FC236}">
                <a16:creationId xmlns:a16="http://schemas.microsoft.com/office/drawing/2014/main" id="{3C66670D-DFFF-2A73-C937-5871B66634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84325" y="5056188"/>
            <a:ext cx="1185863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2700" indent="2222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Greg White Provost and Senior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eaLnBrk="1" hangingPunct="1"/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Vice President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2063" name="object 41">
            <a:extLst>
              <a:ext uri="{FF2B5EF4-FFF2-40B4-BE49-F238E27FC236}">
                <a16:creationId xmlns:a16="http://schemas.microsoft.com/office/drawing/2014/main" id="{B140C5F3-BF95-7F84-E041-43E23DA5AD3C}"/>
              </a:ext>
            </a:extLst>
          </p:cNvPr>
          <p:cNvGrpSpPr>
            <a:grpSpLocks/>
          </p:cNvGrpSpPr>
          <p:nvPr/>
        </p:nvGrpSpPr>
        <p:grpSpPr bwMode="auto">
          <a:xfrm>
            <a:off x="2962275" y="3219450"/>
            <a:ext cx="1835150" cy="669925"/>
            <a:chOff x="2919984" y="3390912"/>
            <a:chExt cx="1835150" cy="670560"/>
          </a:xfrm>
        </p:grpSpPr>
        <p:pic>
          <p:nvPicPr>
            <p:cNvPr id="2083" name="object 42">
              <a:extLst>
                <a:ext uri="{FF2B5EF4-FFF2-40B4-BE49-F238E27FC236}">
                  <a16:creationId xmlns:a16="http://schemas.microsoft.com/office/drawing/2014/main" id="{DC955411-18B6-124D-FBBB-D90618526D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9984" y="3390912"/>
              <a:ext cx="1834895" cy="6705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84" name="object 43">
              <a:extLst>
                <a:ext uri="{FF2B5EF4-FFF2-40B4-BE49-F238E27FC236}">
                  <a16:creationId xmlns:a16="http://schemas.microsoft.com/office/drawing/2014/main" id="{09473EEA-8D38-5C48-321B-EA62AE071C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40773" y="3411359"/>
              <a:ext cx="1762518" cy="5950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85" name="object 44">
              <a:extLst>
                <a:ext uri="{FF2B5EF4-FFF2-40B4-BE49-F238E27FC236}">
                  <a16:creationId xmlns:a16="http://schemas.microsoft.com/office/drawing/2014/main" id="{F980D6BB-1FF0-6C59-E708-0009BB621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2940768" y="3411366"/>
              <a:ext cx="1762760" cy="594995"/>
            </a:xfrm>
            <a:custGeom>
              <a:avLst/>
              <a:gdLst>
                <a:gd name="T0" fmla="*/ 66090 w 1762760"/>
                <a:gd name="T1" fmla="*/ 0 h 594995"/>
                <a:gd name="T2" fmla="*/ 1696427 w 1762760"/>
                <a:gd name="T3" fmla="*/ 0 h 594995"/>
                <a:gd name="T4" fmla="*/ 1722152 w 1762760"/>
                <a:gd name="T5" fmla="*/ 5844 h 594995"/>
                <a:gd name="T6" fmla="*/ 1743160 w 1762760"/>
                <a:gd name="T7" fmla="*/ 21783 h 594995"/>
                <a:gd name="T8" fmla="*/ 1757324 w 1762760"/>
                <a:gd name="T9" fmla="*/ 45423 h 594995"/>
                <a:gd name="T10" fmla="*/ 1762518 w 1762760"/>
                <a:gd name="T11" fmla="*/ 74371 h 594995"/>
                <a:gd name="T12" fmla="*/ 1762518 w 1762760"/>
                <a:gd name="T13" fmla="*/ 520623 h 594995"/>
                <a:gd name="T14" fmla="*/ 1757324 w 1762760"/>
                <a:gd name="T15" fmla="*/ 549576 h 594995"/>
                <a:gd name="T16" fmla="*/ 1743160 w 1762760"/>
                <a:gd name="T17" fmla="*/ 573216 h 594995"/>
                <a:gd name="T18" fmla="*/ 1722152 w 1762760"/>
                <a:gd name="T19" fmla="*/ 589152 h 594995"/>
                <a:gd name="T20" fmla="*/ 1696427 w 1762760"/>
                <a:gd name="T21" fmla="*/ 594995 h 594995"/>
                <a:gd name="T22" fmla="*/ 66090 w 1762760"/>
                <a:gd name="T23" fmla="*/ 594995 h 594995"/>
                <a:gd name="T24" fmla="*/ 40365 w 1762760"/>
                <a:gd name="T25" fmla="*/ 589152 h 594995"/>
                <a:gd name="T26" fmla="*/ 19357 w 1762760"/>
                <a:gd name="T27" fmla="*/ 573216 h 594995"/>
                <a:gd name="T28" fmla="*/ 5193 w 1762760"/>
                <a:gd name="T29" fmla="*/ 549576 h 594995"/>
                <a:gd name="T30" fmla="*/ 0 w 1762760"/>
                <a:gd name="T31" fmla="*/ 520623 h 594995"/>
                <a:gd name="T32" fmla="*/ 0 w 1762760"/>
                <a:gd name="T33" fmla="*/ 74371 h 594995"/>
                <a:gd name="T34" fmla="*/ 5193 w 1762760"/>
                <a:gd name="T35" fmla="*/ 45423 h 594995"/>
                <a:gd name="T36" fmla="*/ 19357 w 1762760"/>
                <a:gd name="T37" fmla="*/ 21783 h 594995"/>
                <a:gd name="T38" fmla="*/ 40365 w 1762760"/>
                <a:gd name="T39" fmla="*/ 5844 h 594995"/>
                <a:gd name="T40" fmla="*/ 66090 w 1762760"/>
                <a:gd name="T41" fmla="*/ 0 h 59499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762760" h="594995">
                  <a:moveTo>
                    <a:pt x="66090" y="0"/>
                  </a:moveTo>
                  <a:lnTo>
                    <a:pt x="1696427" y="0"/>
                  </a:lnTo>
                  <a:lnTo>
                    <a:pt x="1722152" y="5844"/>
                  </a:lnTo>
                  <a:lnTo>
                    <a:pt x="1743160" y="21783"/>
                  </a:lnTo>
                  <a:lnTo>
                    <a:pt x="1757324" y="45423"/>
                  </a:lnTo>
                  <a:lnTo>
                    <a:pt x="1762518" y="74371"/>
                  </a:lnTo>
                  <a:lnTo>
                    <a:pt x="1762518" y="520623"/>
                  </a:lnTo>
                  <a:lnTo>
                    <a:pt x="1757324" y="549576"/>
                  </a:lnTo>
                  <a:lnTo>
                    <a:pt x="1743160" y="573216"/>
                  </a:lnTo>
                  <a:lnTo>
                    <a:pt x="1722152" y="589152"/>
                  </a:lnTo>
                  <a:lnTo>
                    <a:pt x="1696427" y="594995"/>
                  </a:lnTo>
                  <a:lnTo>
                    <a:pt x="66090" y="594995"/>
                  </a:lnTo>
                  <a:lnTo>
                    <a:pt x="40365" y="589152"/>
                  </a:lnTo>
                  <a:lnTo>
                    <a:pt x="19357" y="573216"/>
                  </a:lnTo>
                  <a:lnTo>
                    <a:pt x="5193" y="549576"/>
                  </a:lnTo>
                  <a:lnTo>
                    <a:pt x="0" y="520623"/>
                  </a:lnTo>
                  <a:lnTo>
                    <a:pt x="0" y="74371"/>
                  </a:lnTo>
                  <a:lnTo>
                    <a:pt x="5193" y="45423"/>
                  </a:lnTo>
                  <a:lnTo>
                    <a:pt x="19357" y="21783"/>
                  </a:lnTo>
                  <a:lnTo>
                    <a:pt x="40365" y="5844"/>
                  </a:lnTo>
                  <a:lnTo>
                    <a:pt x="66090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2064" name="object 45">
            <a:extLst>
              <a:ext uri="{FF2B5EF4-FFF2-40B4-BE49-F238E27FC236}">
                <a16:creationId xmlns:a16="http://schemas.microsoft.com/office/drawing/2014/main" id="{20993F2D-7DF5-2330-3703-336C25C8CB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0563" y="3286125"/>
            <a:ext cx="13001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2700" indent="1905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Bobby Vaughn Director, Institutional Diversity &amp; Inclusion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2065" name="object 59">
            <a:extLst>
              <a:ext uri="{FF2B5EF4-FFF2-40B4-BE49-F238E27FC236}">
                <a16:creationId xmlns:a16="http://schemas.microsoft.com/office/drawing/2014/main" id="{D0EA316A-0BEB-4406-2DDD-17E1247FCD1F}"/>
              </a:ext>
            </a:extLst>
          </p:cNvPr>
          <p:cNvGrpSpPr>
            <a:grpSpLocks/>
          </p:cNvGrpSpPr>
          <p:nvPr/>
        </p:nvGrpSpPr>
        <p:grpSpPr bwMode="auto">
          <a:xfrm>
            <a:off x="2003425" y="325438"/>
            <a:ext cx="8045450" cy="671512"/>
            <a:chOff x="2002840" y="324700"/>
            <a:chExt cx="8045450" cy="672465"/>
          </a:xfrm>
        </p:grpSpPr>
        <p:sp>
          <p:nvSpPr>
            <p:cNvPr id="2081" name="object 60">
              <a:extLst>
                <a:ext uri="{FF2B5EF4-FFF2-40B4-BE49-F238E27FC236}">
                  <a16:creationId xmlns:a16="http://schemas.microsoft.com/office/drawing/2014/main" id="{CF4E79C9-DF57-2FAD-7D1F-6DD3477ADDA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6333" y="328193"/>
              <a:ext cx="8038465" cy="612140"/>
            </a:xfrm>
            <a:custGeom>
              <a:avLst/>
              <a:gdLst>
                <a:gd name="T0" fmla="*/ 0 w 8038465"/>
                <a:gd name="T1" fmla="*/ 611682 h 612140"/>
                <a:gd name="T2" fmla="*/ 8038312 w 8038465"/>
                <a:gd name="T3" fmla="*/ 611682 h 612140"/>
                <a:gd name="T4" fmla="*/ 8038312 w 8038465"/>
                <a:gd name="T5" fmla="*/ 0 h 612140"/>
                <a:gd name="T6" fmla="*/ 0 w 8038465"/>
                <a:gd name="T7" fmla="*/ 0 h 612140"/>
                <a:gd name="T8" fmla="*/ 0 w 8038465"/>
                <a:gd name="T9" fmla="*/ 611682 h 6121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038465" h="612140">
                  <a:moveTo>
                    <a:pt x="0" y="611682"/>
                  </a:moveTo>
                  <a:lnTo>
                    <a:pt x="8038312" y="611682"/>
                  </a:lnTo>
                  <a:lnTo>
                    <a:pt x="8038312" y="0"/>
                  </a:lnTo>
                  <a:lnTo>
                    <a:pt x="0" y="0"/>
                  </a:lnTo>
                  <a:lnTo>
                    <a:pt x="0" y="611682"/>
                  </a:lnTo>
                  <a:close/>
                </a:path>
              </a:pathLst>
            </a:custGeom>
            <a:solidFill>
              <a:srgbClr val="5483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82" name="object 61">
              <a:extLst>
                <a:ext uri="{FF2B5EF4-FFF2-40B4-BE49-F238E27FC236}">
                  <a16:creationId xmlns:a16="http://schemas.microsoft.com/office/drawing/2014/main" id="{8EC7A719-69EC-DF19-A0FD-2B6E862DE07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6333" y="328193"/>
              <a:ext cx="8038465" cy="665480"/>
            </a:xfrm>
            <a:custGeom>
              <a:avLst/>
              <a:gdLst>
                <a:gd name="T0" fmla="*/ 0 w 8038465"/>
                <a:gd name="T1" fmla="*/ 0 h 665480"/>
                <a:gd name="T2" fmla="*/ 8038312 w 8038465"/>
                <a:gd name="T3" fmla="*/ 0 h 665480"/>
                <a:gd name="T4" fmla="*/ 8038312 w 8038465"/>
                <a:gd name="T5" fmla="*/ 664870 h 665480"/>
                <a:gd name="T6" fmla="*/ 0 w 8038465"/>
                <a:gd name="T7" fmla="*/ 664870 h 665480"/>
                <a:gd name="T8" fmla="*/ 0 w 8038465"/>
                <a:gd name="T9" fmla="*/ 0 h 665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038465" h="665480">
                  <a:moveTo>
                    <a:pt x="0" y="0"/>
                  </a:moveTo>
                  <a:lnTo>
                    <a:pt x="8038312" y="0"/>
                  </a:lnTo>
                  <a:lnTo>
                    <a:pt x="8038312" y="664870"/>
                  </a:lnTo>
                  <a:lnTo>
                    <a:pt x="0" y="66487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438">
              <a:solidFill>
                <a:srgbClr val="89CF5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62" name="object 62">
            <a:extLst>
              <a:ext uri="{FF2B5EF4-FFF2-40B4-BE49-F238E27FC236}">
                <a16:creationId xmlns:a16="http://schemas.microsoft.com/office/drawing/2014/main" id="{EF2F38B9-72CC-103E-8B02-8DC08E6F2579}"/>
              </a:ext>
            </a:extLst>
          </p:cNvPr>
          <p:cNvSpPr txBox="1"/>
          <p:nvPr/>
        </p:nvSpPr>
        <p:spPr>
          <a:xfrm>
            <a:off x="2054225" y="368300"/>
            <a:ext cx="2217738" cy="531813"/>
          </a:xfrm>
          <a:prstGeom prst="rect">
            <a:avLst/>
          </a:prstGeom>
          <a:solidFill>
            <a:srgbClr val="2C4E78"/>
          </a:solidFill>
          <a:ln w="6438">
            <a:solidFill>
              <a:srgbClr val="FFFFFF"/>
            </a:solidFill>
          </a:ln>
        </p:spPr>
        <p:txBody>
          <a:bodyPr lIns="0" tIns="165100" rIns="0" bIns="0">
            <a:spAutoFit/>
          </a:bodyPr>
          <a:lstStyle/>
          <a:p>
            <a:pPr marL="519430" eaLnBrk="1" fontAlgn="auto" hangingPunct="1">
              <a:spcBef>
                <a:spcPts val="1300"/>
              </a:spcBef>
              <a:spcAft>
                <a:spcPts val="0"/>
              </a:spcAft>
              <a:defRPr/>
            </a:pPr>
            <a:r>
              <a:rPr sz="1200" b="1" kern="0" dirty="0">
                <a:solidFill>
                  <a:srgbClr val="FFFFFF"/>
                </a:solidFill>
                <a:latin typeface="Calibri"/>
                <a:cs typeface="Calibri"/>
              </a:rPr>
              <a:t>Office</a:t>
            </a:r>
            <a:r>
              <a:rPr sz="1200" b="1" kern="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kern="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200" b="1" kern="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kern="0" spc="-10" dirty="0">
                <a:solidFill>
                  <a:srgbClr val="FFFFFF"/>
                </a:solidFill>
                <a:latin typeface="Calibri"/>
                <a:cs typeface="Calibri"/>
              </a:rPr>
              <a:t>President</a:t>
            </a:r>
            <a:endParaRPr sz="12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grpSp>
        <p:nvGrpSpPr>
          <p:cNvPr id="2067" name="object 63">
            <a:extLst>
              <a:ext uri="{FF2B5EF4-FFF2-40B4-BE49-F238E27FC236}">
                <a16:creationId xmlns:a16="http://schemas.microsoft.com/office/drawing/2014/main" id="{E719D2E4-3930-B33B-CF2C-15753EA1359C}"/>
              </a:ext>
            </a:extLst>
          </p:cNvPr>
          <p:cNvGrpSpPr>
            <a:grpSpLocks/>
          </p:cNvGrpSpPr>
          <p:nvPr/>
        </p:nvGrpSpPr>
        <p:grpSpPr bwMode="auto">
          <a:xfrm>
            <a:off x="2003425" y="350838"/>
            <a:ext cx="8043863" cy="646112"/>
            <a:chOff x="2003113" y="350367"/>
            <a:chExt cx="8044815" cy="646430"/>
          </a:xfrm>
        </p:grpSpPr>
        <p:sp>
          <p:nvSpPr>
            <p:cNvPr id="2078" name="object 64">
              <a:extLst>
                <a:ext uri="{FF2B5EF4-FFF2-40B4-BE49-F238E27FC236}">
                  <a16:creationId xmlns:a16="http://schemas.microsoft.com/office/drawing/2014/main" id="{DCFF3194-0504-6543-2324-3D01DB6B0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6333" y="939876"/>
              <a:ext cx="8038465" cy="53340"/>
            </a:xfrm>
            <a:custGeom>
              <a:avLst/>
              <a:gdLst>
                <a:gd name="T0" fmla="*/ 8038312 w 8038465"/>
                <a:gd name="T1" fmla="*/ 0 h 53340"/>
                <a:gd name="T2" fmla="*/ 0 w 8038465"/>
                <a:gd name="T3" fmla="*/ 0 h 53340"/>
                <a:gd name="T4" fmla="*/ 0 w 8038465"/>
                <a:gd name="T5" fmla="*/ 53187 h 53340"/>
                <a:gd name="T6" fmla="*/ 8038312 w 8038465"/>
                <a:gd name="T7" fmla="*/ 53187 h 53340"/>
                <a:gd name="T8" fmla="*/ 8038312 w 8038465"/>
                <a:gd name="T9" fmla="*/ 0 h 533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038465" h="53340">
                  <a:moveTo>
                    <a:pt x="8038312" y="0"/>
                  </a:moveTo>
                  <a:lnTo>
                    <a:pt x="0" y="0"/>
                  </a:lnTo>
                  <a:lnTo>
                    <a:pt x="0" y="53187"/>
                  </a:lnTo>
                  <a:lnTo>
                    <a:pt x="8038312" y="53187"/>
                  </a:lnTo>
                  <a:lnTo>
                    <a:pt x="8038312" y="0"/>
                  </a:lnTo>
                  <a:close/>
                </a:path>
              </a:pathLst>
            </a:custGeom>
            <a:solidFill>
              <a:srgbClr val="FFA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79" name="object 65">
              <a:extLst>
                <a:ext uri="{FF2B5EF4-FFF2-40B4-BE49-F238E27FC236}">
                  <a16:creationId xmlns:a16="http://schemas.microsoft.com/office/drawing/2014/main" id="{00CD2C83-AAA3-BA4E-4B8F-ECBFEE0AB06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6333" y="939876"/>
              <a:ext cx="8038465" cy="53340"/>
            </a:xfrm>
            <a:custGeom>
              <a:avLst/>
              <a:gdLst>
                <a:gd name="T0" fmla="*/ 0 w 8038465"/>
                <a:gd name="T1" fmla="*/ 0 h 53340"/>
                <a:gd name="T2" fmla="*/ 8038312 w 8038465"/>
                <a:gd name="T3" fmla="*/ 0 h 53340"/>
                <a:gd name="T4" fmla="*/ 8038312 w 8038465"/>
                <a:gd name="T5" fmla="*/ 53187 h 53340"/>
                <a:gd name="T6" fmla="*/ 0 w 8038465"/>
                <a:gd name="T7" fmla="*/ 53187 h 53340"/>
                <a:gd name="T8" fmla="*/ 0 w 8038465"/>
                <a:gd name="T9" fmla="*/ 0 h 533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038465" h="53340">
                  <a:moveTo>
                    <a:pt x="0" y="0"/>
                  </a:moveTo>
                  <a:lnTo>
                    <a:pt x="8038312" y="0"/>
                  </a:lnTo>
                  <a:lnTo>
                    <a:pt x="8038312" y="53187"/>
                  </a:lnTo>
                  <a:lnTo>
                    <a:pt x="0" y="53187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438">
              <a:solidFill>
                <a:srgbClr val="FFAE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2080" name="object 66">
              <a:extLst>
                <a:ext uri="{FF2B5EF4-FFF2-40B4-BE49-F238E27FC236}">
                  <a16:creationId xmlns:a16="http://schemas.microsoft.com/office/drawing/2014/main" id="{70B18CC5-49F0-B2CA-5042-FD1C92E1A4E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50822" y="350367"/>
              <a:ext cx="2318130" cy="56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7" name="object 67">
            <a:extLst>
              <a:ext uri="{FF2B5EF4-FFF2-40B4-BE49-F238E27FC236}">
                <a16:creationId xmlns:a16="http://schemas.microsoft.com/office/drawing/2014/main" id="{4FE75715-07B0-DC7B-49B8-229E23244701}"/>
              </a:ext>
            </a:extLst>
          </p:cNvPr>
          <p:cNvSpPr txBox="1"/>
          <p:nvPr/>
        </p:nvSpPr>
        <p:spPr>
          <a:xfrm>
            <a:off x="600075" y="6437313"/>
            <a:ext cx="923925" cy="182562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sz="11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Rev</a:t>
            </a:r>
            <a:r>
              <a:rPr sz="1100" kern="0" spc="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1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0</a:t>
            </a:r>
            <a:r>
              <a:rPr lang="en-US" sz="11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9</a:t>
            </a:r>
            <a:r>
              <a:rPr sz="11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-</a:t>
            </a:r>
            <a:r>
              <a:rPr lang="en-US" sz="11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07</a:t>
            </a:r>
            <a:r>
              <a:rPr sz="11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-</a:t>
            </a:r>
            <a:r>
              <a:rPr sz="1100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2025</a:t>
            </a:r>
            <a:endParaRPr sz="11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grpSp>
        <p:nvGrpSpPr>
          <p:cNvPr id="2069" name="object 68">
            <a:extLst>
              <a:ext uri="{FF2B5EF4-FFF2-40B4-BE49-F238E27FC236}">
                <a16:creationId xmlns:a16="http://schemas.microsoft.com/office/drawing/2014/main" id="{A1AD62AA-3975-87AF-8C13-A358729D433D}"/>
              </a:ext>
            </a:extLst>
          </p:cNvPr>
          <p:cNvGrpSpPr>
            <a:grpSpLocks/>
          </p:cNvGrpSpPr>
          <p:nvPr/>
        </p:nvGrpSpPr>
        <p:grpSpPr bwMode="auto">
          <a:xfrm>
            <a:off x="2184400" y="4579938"/>
            <a:ext cx="5127625" cy="309562"/>
            <a:chOff x="2863235" y="4580017"/>
            <a:chExt cx="5127409" cy="309880"/>
          </a:xfrm>
        </p:grpSpPr>
        <p:sp>
          <p:nvSpPr>
            <p:cNvPr id="2076" name="object 69">
              <a:extLst>
                <a:ext uri="{FF2B5EF4-FFF2-40B4-BE49-F238E27FC236}">
                  <a16:creationId xmlns:a16="http://schemas.microsoft.com/office/drawing/2014/main" id="{BECE4DE2-4306-EA69-7149-4772F5DE428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63235" y="4592082"/>
              <a:ext cx="0" cy="297815"/>
            </a:xfrm>
            <a:custGeom>
              <a:avLst/>
              <a:gdLst>
                <a:gd name="T0" fmla="*/ 0 h 297814"/>
                <a:gd name="T1" fmla="*/ 297373 h 297814"/>
                <a:gd name="T2" fmla="*/ 0 60000 65536"/>
                <a:gd name="T3" fmla="*/ 0 60000 65536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0" r="r" b="b"/>
              <a:pathLst>
                <a:path h="297814">
                  <a:moveTo>
                    <a:pt x="0" y="0"/>
                  </a:moveTo>
                  <a:lnTo>
                    <a:pt x="0" y="29737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2077" name="object 70">
              <a:extLst>
                <a:ext uri="{FF2B5EF4-FFF2-40B4-BE49-F238E27FC236}">
                  <a16:creationId xmlns:a16="http://schemas.microsoft.com/office/drawing/2014/main" id="{5CD167C6-7B56-0DE5-F90B-3F333A70A075}"/>
                </a:ext>
              </a:extLst>
            </p:cNvPr>
            <p:cNvSpPr>
              <a:spLocks/>
            </p:cNvSpPr>
            <p:nvPr/>
          </p:nvSpPr>
          <p:spPr bwMode="auto">
            <a:xfrm>
              <a:off x="7990644" y="4580017"/>
              <a:ext cx="0" cy="309880"/>
            </a:xfrm>
            <a:custGeom>
              <a:avLst/>
              <a:gdLst>
                <a:gd name="T0" fmla="*/ 0 h 309879"/>
                <a:gd name="T1" fmla="*/ 309692 h 309879"/>
                <a:gd name="T2" fmla="*/ 0 60000 65536"/>
                <a:gd name="T3" fmla="*/ 0 60000 65536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0" r="r" b="b"/>
              <a:pathLst>
                <a:path h="309879">
                  <a:moveTo>
                    <a:pt x="0" y="0"/>
                  </a:moveTo>
                  <a:lnTo>
                    <a:pt x="0" y="309689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2070" name="object 36">
            <a:extLst>
              <a:ext uri="{FF2B5EF4-FFF2-40B4-BE49-F238E27FC236}">
                <a16:creationId xmlns:a16="http://schemas.microsoft.com/office/drawing/2014/main" id="{2C2B84A7-936B-587D-72CD-BE686B64E373}"/>
              </a:ext>
            </a:extLst>
          </p:cNvPr>
          <p:cNvGrpSpPr>
            <a:grpSpLocks/>
          </p:cNvGrpSpPr>
          <p:nvPr/>
        </p:nvGrpSpPr>
        <p:grpSpPr bwMode="auto">
          <a:xfrm>
            <a:off x="6410325" y="4881563"/>
            <a:ext cx="1887538" cy="912812"/>
            <a:chOff x="1333500" y="4858511"/>
            <a:chExt cx="1689100" cy="695325"/>
          </a:xfrm>
        </p:grpSpPr>
        <p:pic>
          <p:nvPicPr>
            <p:cNvPr id="2073" name="object 37">
              <a:extLst>
                <a:ext uri="{FF2B5EF4-FFF2-40B4-BE49-F238E27FC236}">
                  <a16:creationId xmlns:a16="http://schemas.microsoft.com/office/drawing/2014/main" id="{65791C88-C9CA-4578-E920-4AB1129C05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3500" y="4858511"/>
              <a:ext cx="1688591" cy="694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74" name="object 38">
              <a:extLst>
                <a:ext uri="{FF2B5EF4-FFF2-40B4-BE49-F238E27FC236}">
                  <a16:creationId xmlns:a16="http://schemas.microsoft.com/office/drawing/2014/main" id="{FDE7E33C-C1D8-A566-C2F6-B0A205EDFB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3705" y="4879835"/>
              <a:ext cx="1617218" cy="6219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75" name="object 39">
              <a:extLst>
                <a:ext uri="{FF2B5EF4-FFF2-40B4-BE49-F238E27FC236}">
                  <a16:creationId xmlns:a16="http://schemas.microsoft.com/office/drawing/2014/main" id="{D89D1717-5814-39F7-768A-58844DC71E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3703" y="4879831"/>
              <a:ext cx="1617345" cy="622300"/>
            </a:xfrm>
            <a:custGeom>
              <a:avLst/>
              <a:gdLst>
                <a:gd name="T0" fmla="*/ 60642 w 1617345"/>
                <a:gd name="T1" fmla="*/ 0 h 622300"/>
                <a:gd name="T2" fmla="*/ 1556575 w 1617345"/>
                <a:gd name="T3" fmla="*/ 0 h 622300"/>
                <a:gd name="T4" fmla="*/ 1580179 w 1617345"/>
                <a:gd name="T5" fmla="*/ 6108 h 622300"/>
                <a:gd name="T6" fmla="*/ 1599455 w 1617345"/>
                <a:gd name="T7" fmla="*/ 22766 h 622300"/>
                <a:gd name="T8" fmla="*/ 1612452 w 1617345"/>
                <a:gd name="T9" fmla="*/ 47475 h 622300"/>
                <a:gd name="T10" fmla="*/ 1617218 w 1617345"/>
                <a:gd name="T11" fmla="*/ 77736 h 622300"/>
                <a:gd name="T12" fmla="*/ 1617218 w 1617345"/>
                <a:gd name="T13" fmla="*/ 544182 h 622300"/>
                <a:gd name="T14" fmla="*/ 1612452 w 1617345"/>
                <a:gd name="T15" fmla="*/ 574443 h 622300"/>
                <a:gd name="T16" fmla="*/ 1599455 w 1617345"/>
                <a:gd name="T17" fmla="*/ 599152 h 622300"/>
                <a:gd name="T18" fmla="*/ 1580179 w 1617345"/>
                <a:gd name="T19" fmla="*/ 615810 h 622300"/>
                <a:gd name="T20" fmla="*/ 1556575 w 1617345"/>
                <a:gd name="T21" fmla="*/ 621919 h 622300"/>
                <a:gd name="T22" fmla="*/ 60642 w 1617345"/>
                <a:gd name="T23" fmla="*/ 621919 h 622300"/>
                <a:gd name="T24" fmla="*/ 37038 w 1617345"/>
                <a:gd name="T25" fmla="*/ 615810 h 622300"/>
                <a:gd name="T26" fmla="*/ 17762 w 1617345"/>
                <a:gd name="T27" fmla="*/ 599152 h 622300"/>
                <a:gd name="T28" fmla="*/ 4765 w 1617345"/>
                <a:gd name="T29" fmla="*/ 574443 h 622300"/>
                <a:gd name="T30" fmla="*/ 0 w 1617345"/>
                <a:gd name="T31" fmla="*/ 544182 h 622300"/>
                <a:gd name="T32" fmla="*/ 0 w 1617345"/>
                <a:gd name="T33" fmla="*/ 77736 h 622300"/>
                <a:gd name="T34" fmla="*/ 4765 w 1617345"/>
                <a:gd name="T35" fmla="*/ 47475 h 622300"/>
                <a:gd name="T36" fmla="*/ 17762 w 1617345"/>
                <a:gd name="T37" fmla="*/ 22766 h 622300"/>
                <a:gd name="T38" fmla="*/ 37038 w 1617345"/>
                <a:gd name="T39" fmla="*/ 6108 h 622300"/>
                <a:gd name="T40" fmla="*/ 60642 w 1617345"/>
                <a:gd name="T41" fmla="*/ 0 h 62230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617345" h="622300">
                  <a:moveTo>
                    <a:pt x="60642" y="0"/>
                  </a:moveTo>
                  <a:lnTo>
                    <a:pt x="1556575" y="0"/>
                  </a:lnTo>
                  <a:lnTo>
                    <a:pt x="1580179" y="6108"/>
                  </a:lnTo>
                  <a:lnTo>
                    <a:pt x="1599455" y="22766"/>
                  </a:lnTo>
                  <a:lnTo>
                    <a:pt x="1612452" y="47475"/>
                  </a:lnTo>
                  <a:lnTo>
                    <a:pt x="1617218" y="77736"/>
                  </a:lnTo>
                  <a:lnTo>
                    <a:pt x="1617218" y="544182"/>
                  </a:lnTo>
                  <a:lnTo>
                    <a:pt x="1612452" y="574443"/>
                  </a:lnTo>
                  <a:lnTo>
                    <a:pt x="1599455" y="599152"/>
                  </a:lnTo>
                  <a:lnTo>
                    <a:pt x="1580179" y="615810"/>
                  </a:lnTo>
                  <a:lnTo>
                    <a:pt x="1556575" y="621919"/>
                  </a:lnTo>
                  <a:lnTo>
                    <a:pt x="60642" y="621919"/>
                  </a:lnTo>
                  <a:lnTo>
                    <a:pt x="37038" y="615810"/>
                  </a:lnTo>
                  <a:lnTo>
                    <a:pt x="17762" y="599152"/>
                  </a:lnTo>
                  <a:lnTo>
                    <a:pt x="4765" y="574443"/>
                  </a:lnTo>
                  <a:lnTo>
                    <a:pt x="0" y="544182"/>
                  </a:lnTo>
                  <a:lnTo>
                    <a:pt x="0" y="77736"/>
                  </a:lnTo>
                  <a:lnTo>
                    <a:pt x="4765" y="47475"/>
                  </a:lnTo>
                  <a:lnTo>
                    <a:pt x="17762" y="22766"/>
                  </a:lnTo>
                  <a:lnTo>
                    <a:pt x="37038" y="6108"/>
                  </a:lnTo>
                  <a:lnTo>
                    <a:pt x="60642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2071" name="TextBox 19">
            <a:extLst>
              <a:ext uri="{FF2B5EF4-FFF2-40B4-BE49-F238E27FC236}">
                <a16:creationId xmlns:a16="http://schemas.microsoft.com/office/drawing/2014/main" id="{E1D718E8-7BEC-F85F-0B78-E72F046363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54775" y="4845050"/>
            <a:ext cx="2087563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b="1"/>
              <a:t>        </a:t>
            </a:r>
            <a:r>
              <a:rPr lang="en-US" altLang="en-US" sz="1000" b="1"/>
              <a:t>Kurt Allen</a:t>
            </a:r>
          </a:p>
          <a:p>
            <a:r>
              <a:rPr lang="en-US" altLang="en-US" sz="1000" b="1"/>
              <a:t>Vice President, Enrollment Management &amp; Marketing &amp; Communications</a:t>
            </a:r>
            <a:endParaRPr lang="en-US" altLang="en-US" sz="100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B249AE38-DAFB-E22D-C9E8-B7D2F665C364}"/>
              </a:ext>
            </a:extLst>
          </p:cNvPr>
          <p:cNvCxnSpPr>
            <a:stCxn id="2083" idx="3"/>
          </p:cNvCxnSpPr>
          <p:nvPr/>
        </p:nvCxnSpPr>
        <p:spPr>
          <a:xfrm flipV="1">
            <a:off x="4797425" y="3554413"/>
            <a:ext cx="26162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object 2">
            <a:extLst>
              <a:ext uri="{FF2B5EF4-FFF2-40B4-BE49-F238E27FC236}">
                <a16:creationId xmlns:a16="http://schemas.microsoft.com/office/drawing/2014/main" id="{45478759-4DE2-8930-B892-3E301DAA6F79}"/>
              </a:ext>
            </a:extLst>
          </p:cNvPr>
          <p:cNvGrpSpPr>
            <a:grpSpLocks/>
          </p:cNvGrpSpPr>
          <p:nvPr/>
        </p:nvGrpSpPr>
        <p:grpSpPr bwMode="auto">
          <a:xfrm>
            <a:off x="928688" y="2376488"/>
            <a:ext cx="10044112" cy="3170237"/>
            <a:chOff x="928324" y="2377208"/>
            <a:chExt cx="10045065" cy="3169867"/>
          </a:xfrm>
        </p:grpSpPr>
        <p:sp>
          <p:nvSpPr>
            <p:cNvPr id="3178" name="object 3">
              <a:extLst>
                <a:ext uri="{FF2B5EF4-FFF2-40B4-BE49-F238E27FC236}">
                  <a16:creationId xmlns:a16="http://schemas.microsoft.com/office/drawing/2014/main" id="{27C83914-DD3F-D936-A12F-08238AD5C3A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972800" y="3861218"/>
              <a:ext cx="0" cy="309880"/>
            </a:xfrm>
            <a:custGeom>
              <a:avLst/>
              <a:gdLst>
                <a:gd name="T0" fmla="*/ 309451 h 309879"/>
                <a:gd name="T1" fmla="*/ 0 h 309879"/>
                <a:gd name="T2" fmla="*/ 0 60000 65536"/>
                <a:gd name="T3" fmla="*/ 0 60000 65536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0" r="r" b="b"/>
              <a:pathLst>
                <a:path h="309879">
                  <a:moveTo>
                    <a:pt x="0" y="309448"/>
                  </a:move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9" name="object 4">
              <a:extLst>
                <a:ext uri="{FF2B5EF4-FFF2-40B4-BE49-F238E27FC236}">
                  <a16:creationId xmlns:a16="http://schemas.microsoft.com/office/drawing/2014/main" id="{741472EB-9A1B-1F4C-2867-896B83A88636}"/>
                </a:ext>
              </a:extLst>
            </p:cNvPr>
            <p:cNvSpPr>
              <a:spLocks/>
            </p:cNvSpPr>
            <p:nvPr/>
          </p:nvSpPr>
          <p:spPr bwMode="auto">
            <a:xfrm>
              <a:off x="928324" y="3861786"/>
              <a:ext cx="10045065" cy="0"/>
            </a:xfrm>
            <a:custGeom>
              <a:avLst/>
              <a:gdLst>
                <a:gd name="T0" fmla="*/ 0 w 10045065"/>
                <a:gd name="T1" fmla="*/ 10044480 w 10045065"/>
                <a:gd name="T2" fmla="*/ 0 60000 65536"/>
                <a:gd name="T3" fmla="*/ 0 60000 65536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0" t="0" r="r" b="b"/>
              <a:pathLst>
                <a:path w="10045065">
                  <a:moveTo>
                    <a:pt x="0" y="0"/>
                  </a:moveTo>
                  <a:lnTo>
                    <a:pt x="10044480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80" name="object 5">
              <a:extLst>
                <a:ext uri="{FF2B5EF4-FFF2-40B4-BE49-F238E27FC236}">
                  <a16:creationId xmlns:a16="http://schemas.microsoft.com/office/drawing/2014/main" id="{AFFDD8F8-2E78-826E-0995-F88CDC9C26F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30576" y="3861788"/>
              <a:ext cx="0" cy="1378585"/>
            </a:xfrm>
            <a:custGeom>
              <a:avLst/>
              <a:gdLst>
                <a:gd name="T0" fmla="*/ 1378483 h 1378585"/>
                <a:gd name="T1" fmla="*/ 0 h 1378585"/>
                <a:gd name="T2" fmla="*/ 0 60000 65536"/>
                <a:gd name="T3" fmla="*/ 0 60000 65536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0" r="r" b="b"/>
              <a:pathLst>
                <a:path h="1378585">
                  <a:moveTo>
                    <a:pt x="0" y="1378483"/>
                  </a:move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81" name="object 6">
              <a:extLst>
                <a:ext uri="{FF2B5EF4-FFF2-40B4-BE49-F238E27FC236}">
                  <a16:creationId xmlns:a16="http://schemas.microsoft.com/office/drawing/2014/main" id="{FD0E3E91-56FC-5E15-8BCC-DC04E929C89B}"/>
                </a:ext>
              </a:extLst>
            </p:cNvPr>
            <p:cNvSpPr>
              <a:spLocks/>
            </p:cNvSpPr>
            <p:nvPr/>
          </p:nvSpPr>
          <p:spPr bwMode="auto">
            <a:xfrm>
              <a:off x="2756980" y="3861786"/>
              <a:ext cx="0" cy="297180"/>
            </a:xfrm>
            <a:custGeom>
              <a:avLst/>
              <a:gdLst>
                <a:gd name="T0" fmla="*/ 0 h 297179"/>
                <a:gd name="T1" fmla="*/ 297043 h 297179"/>
                <a:gd name="T2" fmla="*/ 0 60000 65536"/>
                <a:gd name="T3" fmla="*/ 0 60000 65536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0" r="r" b="b"/>
              <a:pathLst>
                <a:path h="297179">
                  <a:moveTo>
                    <a:pt x="0" y="0"/>
                  </a:moveTo>
                  <a:lnTo>
                    <a:pt x="0" y="29704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82" name="object 7">
              <a:extLst>
                <a:ext uri="{FF2B5EF4-FFF2-40B4-BE49-F238E27FC236}">
                  <a16:creationId xmlns:a16="http://schemas.microsoft.com/office/drawing/2014/main" id="{77492C48-ACA0-0D66-79C2-2C5B1F1E1DA8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4305" y="3861786"/>
              <a:ext cx="0" cy="1252855"/>
            </a:xfrm>
            <a:custGeom>
              <a:avLst/>
              <a:gdLst>
                <a:gd name="T0" fmla="*/ 0 h 1252854"/>
                <a:gd name="T1" fmla="*/ 1252477 h 1252854"/>
                <a:gd name="T2" fmla="*/ 0 60000 65536"/>
                <a:gd name="T3" fmla="*/ 0 60000 65536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0" r="r" b="b"/>
              <a:pathLst>
                <a:path h="1252854">
                  <a:moveTo>
                    <a:pt x="0" y="0"/>
                  </a:moveTo>
                  <a:lnTo>
                    <a:pt x="0" y="1252474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83" name="object 8">
              <a:extLst>
                <a:ext uri="{FF2B5EF4-FFF2-40B4-BE49-F238E27FC236}">
                  <a16:creationId xmlns:a16="http://schemas.microsoft.com/office/drawing/2014/main" id="{4FFB882E-43E3-B796-7849-A9AF7652DC9C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8759" y="3861786"/>
              <a:ext cx="0" cy="1685289"/>
            </a:xfrm>
            <a:custGeom>
              <a:avLst/>
              <a:gdLst>
                <a:gd name="T0" fmla="*/ 0 h 1685289"/>
                <a:gd name="T1" fmla="*/ 1685048 h 1685289"/>
                <a:gd name="T2" fmla="*/ 0 60000 65536"/>
                <a:gd name="T3" fmla="*/ 0 60000 65536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0" r="r" b="b"/>
              <a:pathLst>
                <a:path h="1685289">
                  <a:moveTo>
                    <a:pt x="0" y="0"/>
                  </a:moveTo>
                  <a:lnTo>
                    <a:pt x="0" y="1685048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84" name="object 9">
              <a:extLst>
                <a:ext uri="{FF2B5EF4-FFF2-40B4-BE49-F238E27FC236}">
                  <a16:creationId xmlns:a16="http://schemas.microsoft.com/office/drawing/2014/main" id="{3FB050E7-43A1-0C3E-6720-BB049642C14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9788" y="2377208"/>
              <a:ext cx="0" cy="2863215"/>
            </a:xfrm>
            <a:custGeom>
              <a:avLst/>
              <a:gdLst>
                <a:gd name="T0" fmla="*/ 0 h 2863215"/>
                <a:gd name="T1" fmla="*/ 2863062 h 2863215"/>
                <a:gd name="T2" fmla="*/ 0 60000 65536"/>
                <a:gd name="T3" fmla="*/ 0 60000 65536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0" r="r" b="b"/>
              <a:pathLst>
                <a:path h="2863215">
                  <a:moveTo>
                    <a:pt x="0" y="0"/>
                  </a:moveTo>
                  <a:lnTo>
                    <a:pt x="0" y="2863062"/>
                  </a:lnTo>
                </a:path>
              </a:pathLst>
            </a:custGeom>
            <a:noFill/>
            <a:ln w="7594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3075" name="object 11">
            <a:extLst>
              <a:ext uri="{FF2B5EF4-FFF2-40B4-BE49-F238E27FC236}">
                <a16:creationId xmlns:a16="http://schemas.microsoft.com/office/drawing/2014/main" id="{B58C76F6-6B06-38D9-A102-1B3C7670A5ED}"/>
              </a:ext>
            </a:extLst>
          </p:cNvPr>
          <p:cNvGrpSpPr>
            <a:grpSpLocks/>
          </p:cNvGrpSpPr>
          <p:nvPr/>
        </p:nvGrpSpPr>
        <p:grpSpPr bwMode="auto">
          <a:xfrm>
            <a:off x="2003425" y="325438"/>
            <a:ext cx="8045450" cy="671512"/>
            <a:chOff x="2002840" y="324700"/>
            <a:chExt cx="8045450" cy="672465"/>
          </a:xfrm>
        </p:grpSpPr>
        <p:sp>
          <p:nvSpPr>
            <p:cNvPr id="3176" name="object 12">
              <a:extLst>
                <a:ext uri="{FF2B5EF4-FFF2-40B4-BE49-F238E27FC236}">
                  <a16:creationId xmlns:a16="http://schemas.microsoft.com/office/drawing/2014/main" id="{F8AFB9CB-C083-EE97-518B-9B5D8AC2E66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6333" y="328193"/>
              <a:ext cx="8038465" cy="612140"/>
            </a:xfrm>
            <a:custGeom>
              <a:avLst/>
              <a:gdLst>
                <a:gd name="T0" fmla="*/ 0 w 8038465"/>
                <a:gd name="T1" fmla="*/ 611682 h 612140"/>
                <a:gd name="T2" fmla="*/ 8038312 w 8038465"/>
                <a:gd name="T3" fmla="*/ 611682 h 612140"/>
                <a:gd name="T4" fmla="*/ 8038312 w 8038465"/>
                <a:gd name="T5" fmla="*/ 0 h 612140"/>
                <a:gd name="T6" fmla="*/ 0 w 8038465"/>
                <a:gd name="T7" fmla="*/ 0 h 612140"/>
                <a:gd name="T8" fmla="*/ 0 w 8038465"/>
                <a:gd name="T9" fmla="*/ 611682 h 6121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038465" h="612140">
                  <a:moveTo>
                    <a:pt x="0" y="611682"/>
                  </a:moveTo>
                  <a:lnTo>
                    <a:pt x="8038312" y="611682"/>
                  </a:lnTo>
                  <a:lnTo>
                    <a:pt x="8038312" y="0"/>
                  </a:lnTo>
                  <a:lnTo>
                    <a:pt x="0" y="0"/>
                  </a:lnTo>
                  <a:lnTo>
                    <a:pt x="0" y="611682"/>
                  </a:lnTo>
                  <a:close/>
                </a:path>
              </a:pathLst>
            </a:custGeom>
            <a:solidFill>
              <a:srgbClr val="5483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7" name="object 13">
              <a:extLst>
                <a:ext uri="{FF2B5EF4-FFF2-40B4-BE49-F238E27FC236}">
                  <a16:creationId xmlns:a16="http://schemas.microsoft.com/office/drawing/2014/main" id="{9BE4D1CD-0DFA-4FC5-28A6-2153281B06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6333" y="328193"/>
              <a:ext cx="8038465" cy="665480"/>
            </a:xfrm>
            <a:custGeom>
              <a:avLst/>
              <a:gdLst>
                <a:gd name="T0" fmla="*/ 0 w 8038465"/>
                <a:gd name="T1" fmla="*/ 0 h 665480"/>
                <a:gd name="T2" fmla="*/ 8038312 w 8038465"/>
                <a:gd name="T3" fmla="*/ 0 h 665480"/>
                <a:gd name="T4" fmla="*/ 8038312 w 8038465"/>
                <a:gd name="T5" fmla="*/ 664870 h 665480"/>
                <a:gd name="T6" fmla="*/ 0 w 8038465"/>
                <a:gd name="T7" fmla="*/ 664870 h 665480"/>
                <a:gd name="T8" fmla="*/ 0 w 8038465"/>
                <a:gd name="T9" fmla="*/ 0 h 665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038465" h="665480">
                  <a:moveTo>
                    <a:pt x="0" y="0"/>
                  </a:moveTo>
                  <a:lnTo>
                    <a:pt x="8038312" y="0"/>
                  </a:lnTo>
                  <a:lnTo>
                    <a:pt x="8038312" y="664870"/>
                  </a:lnTo>
                  <a:lnTo>
                    <a:pt x="0" y="66487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438">
              <a:solidFill>
                <a:srgbClr val="89CF5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14" name="object 14">
            <a:extLst>
              <a:ext uri="{FF2B5EF4-FFF2-40B4-BE49-F238E27FC236}">
                <a16:creationId xmlns:a16="http://schemas.microsoft.com/office/drawing/2014/main" id="{C1876967-EF3D-B338-8585-523C42B25ABF}"/>
              </a:ext>
            </a:extLst>
          </p:cNvPr>
          <p:cNvSpPr txBox="1"/>
          <p:nvPr/>
        </p:nvSpPr>
        <p:spPr>
          <a:xfrm>
            <a:off x="2054225" y="368300"/>
            <a:ext cx="2217738" cy="531813"/>
          </a:xfrm>
          <a:prstGeom prst="rect">
            <a:avLst/>
          </a:prstGeom>
          <a:solidFill>
            <a:srgbClr val="2C4E78"/>
          </a:solidFill>
          <a:ln w="6438">
            <a:solidFill>
              <a:srgbClr val="FFFFFF"/>
            </a:solidFill>
          </a:ln>
        </p:spPr>
        <p:txBody>
          <a:bodyPr lIns="0" tIns="165100" rIns="0" bIns="0">
            <a:spAutoFit/>
          </a:bodyPr>
          <a:lstStyle/>
          <a:p>
            <a:pPr marL="271145" eaLnBrk="1" fontAlgn="auto" hangingPunct="1">
              <a:spcBef>
                <a:spcPts val="1300"/>
              </a:spcBef>
              <a:spcAft>
                <a:spcPts val="0"/>
              </a:spcAft>
              <a:defRPr/>
            </a:pPr>
            <a:r>
              <a:rPr sz="1200" b="1" kern="0" dirty="0">
                <a:solidFill>
                  <a:srgbClr val="FFFFFF"/>
                </a:solidFill>
                <a:latin typeface="Calibri"/>
                <a:cs typeface="Calibri"/>
              </a:rPr>
              <a:t>Office</a:t>
            </a:r>
            <a:r>
              <a:rPr sz="1200" b="1" kern="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kern="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200" b="1" kern="0" spc="2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kern="0" dirty="0">
                <a:solidFill>
                  <a:srgbClr val="FFFFFF"/>
                </a:solidFill>
                <a:latin typeface="Calibri"/>
                <a:cs typeface="Calibri"/>
              </a:rPr>
              <a:t>Academic</a:t>
            </a:r>
            <a:r>
              <a:rPr sz="1200" b="1" kern="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kern="0" spc="-10" dirty="0">
                <a:solidFill>
                  <a:srgbClr val="FFFFFF"/>
                </a:solidFill>
                <a:latin typeface="Calibri"/>
                <a:cs typeface="Calibri"/>
              </a:rPr>
              <a:t>Affairs</a:t>
            </a:r>
            <a:endParaRPr sz="12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grpSp>
        <p:nvGrpSpPr>
          <p:cNvPr id="3077" name="object 15">
            <a:extLst>
              <a:ext uri="{FF2B5EF4-FFF2-40B4-BE49-F238E27FC236}">
                <a16:creationId xmlns:a16="http://schemas.microsoft.com/office/drawing/2014/main" id="{71F64C79-9C4F-AC68-1543-DD2FFC4D90C2}"/>
              </a:ext>
            </a:extLst>
          </p:cNvPr>
          <p:cNvGrpSpPr>
            <a:grpSpLocks/>
          </p:cNvGrpSpPr>
          <p:nvPr/>
        </p:nvGrpSpPr>
        <p:grpSpPr bwMode="auto">
          <a:xfrm>
            <a:off x="2003425" y="350838"/>
            <a:ext cx="8043863" cy="646112"/>
            <a:chOff x="2003113" y="350367"/>
            <a:chExt cx="8044815" cy="646430"/>
          </a:xfrm>
        </p:grpSpPr>
        <p:sp>
          <p:nvSpPr>
            <p:cNvPr id="3173" name="object 16">
              <a:extLst>
                <a:ext uri="{FF2B5EF4-FFF2-40B4-BE49-F238E27FC236}">
                  <a16:creationId xmlns:a16="http://schemas.microsoft.com/office/drawing/2014/main" id="{A9034F56-82E5-AAFA-65A3-9FFE4781580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6333" y="939876"/>
              <a:ext cx="8038465" cy="53340"/>
            </a:xfrm>
            <a:custGeom>
              <a:avLst/>
              <a:gdLst>
                <a:gd name="T0" fmla="*/ 8038312 w 8038465"/>
                <a:gd name="T1" fmla="*/ 0 h 53340"/>
                <a:gd name="T2" fmla="*/ 0 w 8038465"/>
                <a:gd name="T3" fmla="*/ 0 h 53340"/>
                <a:gd name="T4" fmla="*/ 0 w 8038465"/>
                <a:gd name="T5" fmla="*/ 53187 h 53340"/>
                <a:gd name="T6" fmla="*/ 8038312 w 8038465"/>
                <a:gd name="T7" fmla="*/ 53187 h 53340"/>
                <a:gd name="T8" fmla="*/ 8038312 w 8038465"/>
                <a:gd name="T9" fmla="*/ 0 h 533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038465" h="53340">
                  <a:moveTo>
                    <a:pt x="8038312" y="0"/>
                  </a:moveTo>
                  <a:lnTo>
                    <a:pt x="0" y="0"/>
                  </a:lnTo>
                  <a:lnTo>
                    <a:pt x="0" y="53187"/>
                  </a:lnTo>
                  <a:lnTo>
                    <a:pt x="8038312" y="53187"/>
                  </a:lnTo>
                  <a:lnTo>
                    <a:pt x="8038312" y="0"/>
                  </a:lnTo>
                  <a:close/>
                </a:path>
              </a:pathLst>
            </a:custGeom>
            <a:solidFill>
              <a:srgbClr val="FFA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74" name="object 17">
              <a:extLst>
                <a:ext uri="{FF2B5EF4-FFF2-40B4-BE49-F238E27FC236}">
                  <a16:creationId xmlns:a16="http://schemas.microsoft.com/office/drawing/2014/main" id="{FFAB10AF-C5DC-3A61-0231-B9B5F47104D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6333" y="939876"/>
              <a:ext cx="8038465" cy="53340"/>
            </a:xfrm>
            <a:custGeom>
              <a:avLst/>
              <a:gdLst>
                <a:gd name="T0" fmla="*/ 0 w 8038465"/>
                <a:gd name="T1" fmla="*/ 0 h 53340"/>
                <a:gd name="T2" fmla="*/ 8038312 w 8038465"/>
                <a:gd name="T3" fmla="*/ 0 h 53340"/>
                <a:gd name="T4" fmla="*/ 8038312 w 8038465"/>
                <a:gd name="T5" fmla="*/ 53187 h 53340"/>
                <a:gd name="T6" fmla="*/ 0 w 8038465"/>
                <a:gd name="T7" fmla="*/ 53187 h 53340"/>
                <a:gd name="T8" fmla="*/ 0 w 8038465"/>
                <a:gd name="T9" fmla="*/ 0 h 533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038465" h="53340">
                  <a:moveTo>
                    <a:pt x="0" y="0"/>
                  </a:moveTo>
                  <a:lnTo>
                    <a:pt x="8038312" y="0"/>
                  </a:lnTo>
                  <a:lnTo>
                    <a:pt x="8038312" y="53187"/>
                  </a:lnTo>
                  <a:lnTo>
                    <a:pt x="0" y="53187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438">
              <a:solidFill>
                <a:srgbClr val="FFAE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3175" name="object 18">
              <a:extLst>
                <a:ext uri="{FF2B5EF4-FFF2-40B4-BE49-F238E27FC236}">
                  <a16:creationId xmlns:a16="http://schemas.microsoft.com/office/drawing/2014/main" id="{BD650DC6-7579-EB67-FBB4-D24B81CCC3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50822" y="350367"/>
              <a:ext cx="2318130" cy="56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078" name="object 20">
            <a:extLst>
              <a:ext uri="{FF2B5EF4-FFF2-40B4-BE49-F238E27FC236}">
                <a16:creationId xmlns:a16="http://schemas.microsoft.com/office/drawing/2014/main" id="{5754DC1E-8632-DE98-07C5-DC5BE3DD54B5}"/>
              </a:ext>
            </a:extLst>
          </p:cNvPr>
          <p:cNvGrpSpPr>
            <a:grpSpLocks/>
          </p:cNvGrpSpPr>
          <p:nvPr/>
        </p:nvGrpSpPr>
        <p:grpSpPr bwMode="auto">
          <a:xfrm>
            <a:off x="5072063" y="1123950"/>
            <a:ext cx="1927225" cy="574675"/>
            <a:chOff x="5071871" y="1124711"/>
            <a:chExt cx="1927860" cy="574675"/>
          </a:xfrm>
        </p:grpSpPr>
        <p:pic>
          <p:nvPicPr>
            <p:cNvPr id="3170" name="object 21">
              <a:extLst>
                <a:ext uri="{FF2B5EF4-FFF2-40B4-BE49-F238E27FC236}">
                  <a16:creationId xmlns:a16="http://schemas.microsoft.com/office/drawing/2014/main" id="{9EB11D46-4185-3CDE-5605-0BE0AE1443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1871" y="1124711"/>
              <a:ext cx="1927859" cy="5745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1" name="object 22">
              <a:extLst>
                <a:ext uri="{FF2B5EF4-FFF2-40B4-BE49-F238E27FC236}">
                  <a16:creationId xmlns:a16="http://schemas.microsoft.com/office/drawing/2014/main" id="{C7715BD7-212A-BA08-395D-5C999DED2F7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92026" y="1145768"/>
              <a:ext cx="1857349" cy="502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2" name="object 23">
              <a:extLst>
                <a:ext uri="{FF2B5EF4-FFF2-40B4-BE49-F238E27FC236}">
                  <a16:creationId xmlns:a16="http://schemas.microsoft.com/office/drawing/2014/main" id="{336F4653-01D7-26DC-07CC-75461C4FA87E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2038" y="1145764"/>
              <a:ext cx="1857375" cy="502920"/>
            </a:xfrm>
            <a:custGeom>
              <a:avLst/>
              <a:gdLst>
                <a:gd name="T0" fmla="*/ 45669 w 1857375"/>
                <a:gd name="T1" fmla="*/ 0 h 502919"/>
                <a:gd name="T2" fmla="*/ 1811667 w 1857375"/>
                <a:gd name="T3" fmla="*/ 0 h 502919"/>
                <a:gd name="T4" fmla="*/ 1829444 w 1857375"/>
                <a:gd name="T5" fmla="*/ 4935 h 502919"/>
                <a:gd name="T6" fmla="*/ 1843960 w 1857375"/>
                <a:gd name="T7" fmla="*/ 18392 h 502919"/>
                <a:gd name="T8" fmla="*/ 1853747 w 1857375"/>
                <a:gd name="T9" fmla="*/ 38351 h 502919"/>
                <a:gd name="T10" fmla="*/ 1857336 w 1857375"/>
                <a:gd name="T11" fmla="*/ 62788 h 502919"/>
                <a:gd name="T12" fmla="*/ 1857336 w 1857375"/>
                <a:gd name="T13" fmla="*/ 439550 h 502919"/>
                <a:gd name="T14" fmla="*/ 1853747 w 1857375"/>
                <a:gd name="T15" fmla="*/ 463994 h 502919"/>
                <a:gd name="T16" fmla="*/ 1843960 w 1857375"/>
                <a:gd name="T17" fmla="*/ 483957 h 502919"/>
                <a:gd name="T18" fmla="*/ 1829444 w 1857375"/>
                <a:gd name="T19" fmla="*/ 497416 h 502919"/>
                <a:gd name="T20" fmla="*/ 1811667 w 1857375"/>
                <a:gd name="T21" fmla="*/ 502351 h 502919"/>
                <a:gd name="T22" fmla="*/ 45669 w 1857375"/>
                <a:gd name="T23" fmla="*/ 502351 h 502919"/>
                <a:gd name="T24" fmla="*/ 27892 w 1857375"/>
                <a:gd name="T25" fmla="*/ 497416 h 502919"/>
                <a:gd name="T26" fmla="*/ 13376 w 1857375"/>
                <a:gd name="T27" fmla="*/ 483957 h 502919"/>
                <a:gd name="T28" fmla="*/ 3588 w 1857375"/>
                <a:gd name="T29" fmla="*/ 463994 h 502919"/>
                <a:gd name="T30" fmla="*/ 0 w 1857375"/>
                <a:gd name="T31" fmla="*/ 439550 h 502919"/>
                <a:gd name="T32" fmla="*/ 0 w 1857375"/>
                <a:gd name="T33" fmla="*/ 62788 h 502919"/>
                <a:gd name="T34" fmla="*/ 3588 w 1857375"/>
                <a:gd name="T35" fmla="*/ 38351 h 502919"/>
                <a:gd name="T36" fmla="*/ 13376 w 1857375"/>
                <a:gd name="T37" fmla="*/ 18392 h 502919"/>
                <a:gd name="T38" fmla="*/ 27892 w 1857375"/>
                <a:gd name="T39" fmla="*/ 4935 h 502919"/>
                <a:gd name="T40" fmla="*/ 45669 w 1857375"/>
                <a:gd name="T41" fmla="*/ 0 h 50291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857375" h="502919">
                  <a:moveTo>
                    <a:pt x="45669" y="0"/>
                  </a:moveTo>
                  <a:lnTo>
                    <a:pt x="1811667" y="0"/>
                  </a:lnTo>
                  <a:lnTo>
                    <a:pt x="1829444" y="4935"/>
                  </a:lnTo>
                  <a:lnTo>
                    <a:pt x="1843960" y="18392"/>
                  </a:lnTo>
                  <a:lnTo>
                    <a:pt x="1853747" y="38351"/>
                  </a:lnTo>
                  <a:lnTo>
                    <a:pt x="1857336" y="62788"/>
                  </a:lnTo>
                  <a:lnTo>
                    <a:pt x="1857336" y="439547"/>
                  </a:lnTo>
                  <a:lnTo>
                    <a:pt x="1853747" y="463991"/>
                  </a:lnTo>
                  <a:lnTo>
                    <a:pt x="1843960" y="483954"/>
                  </a:lnTo>
                  <a:lnTo>
                    <a:pt x="1829444" y="497413"/>
                  </a:lnTo>
                  <a:lnTo>
                    <a:pt x="1811667" y="502348"/>
                  </a:lnTo>
                  <a:lnTo>
                    <a:pt x="45669" y="502348"/>
                  </a:lnTo>
                  <a:lnTo>
                    <a:pt x="27892" y="497413"/>
                  </a:lnTo>
                  <a:lnTo>
                    <a:pt x="13376" y="483954"/>
                  </a:lnTo>
                  <a:lnTo>
                    <a:pt x="3588" y="463991"/>
                  </a:lnTo>
                  <a:lnTo>
                    <a:pt x="0" y="439547"/>
                  </a:lnTo>
                  <a:lnTo>
                    <a:pt x="0" y="62788"/>
                  </a:lnTo>
                  <a:lnTo>
                    <a:pt x="3588" y="38351"/>
                  </a:lnTo>
                  <a:lnTo>
                    <a:pt x="13376" y="18392"/>
                  </a:lnTo>
                  <a:lnTo>
                    <a:pt x="27892" y="4935"/>
                  </a:lnTo>
                  <a:lnTo>
                    <a:pt x="45669" y="0"/>
                  </a:lnTo>
                  <a:close/>
                </a:path>
              </a:pathLst>
            </a:custGeom>
            <a:noFill/>
            <a:ln w="7594">
              <a:solidFill>
                <a:srgbClr val="EBA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3079" name="object 24">
            <a:extLst>
              <a:ext uri="{FF2B5EF4-FFF2-40B4-BE49-F238E27FC236}">
                <a16:creationId xmlns:a16="http://schemas.microsoft.com/office/drawing/2014/main" id="{054B3E23-86A0-660B-1B40-38A79500D5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7850" y="1228725"/>
            <a:ext cx="725488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73025" indent="-60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Beth Martin President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3080" name="object 25">
            <a:extLst>
              <a:ext uri="{FF2B5EF4-FFF2-40B4-BE49-F238E27FC236}">
                <a16:creationId xmlns:a16="http://schemas.microsoft.com/office/drawing/2014/main" id="{25F8D9C1-93FE-13D0-AB6B-631071D835CB}"/>
              </a:ext>
            </a:extLst>
          </p:cNvPr>
          <p:cNvGrpSpPr>
            <a:grpSpLocks/>
          </p:cNvGrpSpPr>
          <p:nvPr/>
        </p:nvGrpSpPr>
        <p:grpSpPr bwMode="auto">
          <a:xfrm>
            <a:off x="7010400" y="3027363"/>
            <a:ext cx="1449388" cy="657225"/>
            <a:chOff x="7318247" y="2526792"/>
            <a:chExt cx="1498600" cy="483234"/>
          </a:xfrm>
        </p:grpSpPr>
        <p:pic>
          <p:nvPicPr>
            <p:cNvPr id="3166" name="object 26">
              <a:extLst>
                <a:ext uri="{FF2B5EF4-FFF2-40B4-BE49-F238E27FC236}">
                  <a16:creationId xmlns:a16="http://schemas.microsoft.com/office/drawing/2014/main" id="{DFD1CB96-AD37-6C8F-8A75-B6B5880CD6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18247" y="2532887"/>
              <a:ext cx="1498079" cy="431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67" name="object 27">
              <a:extLst>
                <a:ext uri="{FF2B5EF4-FFF2-40B4-BE49-F238E27FC236}">
                  <a16:creationId xmlns:a16="http://schemas.microsoft.com/office/drawing/2014/main" id="{AFF2493C-B76D-5040-248A-515EA97580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63967" y="2526792"/>
              <a:ext cx="1405126" cy="483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68" name="object 28">
              <a:extLst>
                <a:ext uri="{FF2B5EF4-FFF2-40B4-BE49-F238E27FC236}">
                  <a16:creationId xmlns:a16="http://schemas.microsoft.com/office/drawing/2014/main" id="{CDBFBCF3-DE24-D4ED-66AB-52FD904A23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8161" y="2553588"/>
              <a:ext cx="1426984" cy="3596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69" name="object 29">
              <a:extLst>
                <a:ext uri="{FF2B5EF4-FFF2-40B4-BE49-F238E27FC236}">
                  <a16:creationId xmlns:a16="http://schemas.microsoft.com/office/drawing/2014/main" id="{30CFCF07-FABA-690B-C557-A5C85835CD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8152" y="2553582"/>
              <a:ext cx="1427480" cy="360045"/>
            </a:xfrm>
            <a:custGeom>
              <a:avLst/>
              <a:gdLst>
                <a:gd name="T0" fmla="*/ 53517 w 1427479"/>
                <a:gd name="T1" fmla="*/ 0 h 360044"/>
                <a:gd name="T2" fmla="*/ 1373482 w 1427479"/>
                <a:gd name="T3" fmla="*/ 0 h 360044"/>
                <a:gd name="T4" fmla="*/ 1394310 w 1427479"/>
                <a:gd name="T5" fmla="*/ 3533 h 360044"/>
                <a:gd name="T6" fmla="*/ 1411317 w 1427479"/>
                <a:gd name="T7" fmla="*/ 13168 h 360044"/>
                <a:gd name="T8" fmla="*/ 1422783 w 1427479"/>
                <a:gd name="T9" fmla="*/ 27458 h 360044"/>
                <a:gd name="T10" fmla="*/ 1426987 w 1427479"/>
                <a:gd name="T11" fmla="*/ 44958 h 360044"/>
                <a:gd name="T12" fmla="*/ 1426987 w 1427479"/>
                <a:gd name="T13" fmla="*/ 314670 h 360044"/>
                <a:gd name="T14" fmla="*/ 1422783 w 1427479"/>
                <a:gd name="T15" fmla="*/ 332170 h 360044"/>
                <a:gd name="T16" fmla="*/ 1411317 w 1427479"/>
                <a:gd name="T17" fmla="*/ 346460 h 360044"/>
                <a:gd name="T18" fmla="*/ 1394310 w 1427479"/>
                <a:gd name="T19" fmla="*/ 356095 h 360044"/>
                <a:gd name="T20" fmla="*/ 1373482 w 1427479"/>
                <a:gd name="T21" fmla="*/ 359628 h 360044"/>
                <a:gd name="T22" fmla="*/ 53517 w 1427479"/>
                <a:gd name="T23" fmla="*/ 359628 h 360044"/>
                <a:gd name="T24" fmla="*/ 32688 w 1427479"/>
                <a:gd name="T25" fmla="*/ 356095 h 360044"/>
                <a:gd name="T26" fmla="*/ 15676 w 1427479"/>
                <a:gd name="T27" fmla="*/ 346460 h 360044"/>
                <a:gd name="T28" fmla="*/ 4206 w 1427479"/>
                <a:gd name="T29" fmla="*/ 332170 h 360044"/>
                <a:gd name="T30" fmla="*/ 0 w 1427479"/>
                <a:gd name="T31" fmla="*/ 314670 h 360044"/>
                <a:gd name="T32" fmla="*/ 0 w 1427479"/>
                <a:gd name="T33" fmla="*/ 44958 h 360044"/>
                <a:gd name="T34" fmla="*/ 4206 w 1427479"/>
                <a:gd name="T35" fmla="*/ 27458 h 360044"/>
                <a:gd name="T36" fmla="*/ 15676 w 1427479"/>
                <a:gd name="T37" fmla="*/ 13168 h 360044"/>
                <a:gd name="T38" fmla="*/ 32688 w 1427479"/>
                <a:gd name="T39" fmla="*/ 3533 h 360044"/>
                <a:gd name="T40" fmla="*/ 53517 w 1427479"/>
                <a:gd name="T41" fmla="*/ 0 h 36004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427479" h="360044">
                  <a:moveTo>
                    <a:pt x="53517" y="0"/>
                  </a:moveTo>
                  <a:lnTo>
                    <a:pt x="1373479" y="0"/>
                  </a:lnTo>
                  <a:lnTo>
                    <a:pt x="1394307" y="3533"/>
                  </a:lnTo>
                  <a:lnTo>
                    <a:pt x="1411314" y="13168"/>
                  </a:lnTo>
                  <a:lnTo>
                    <a:pt x="1422780" y="27458"/>
                  </a:lnTo>
                  <a:lnTo>
                    <a:pt x="1426984" y="44958"/>
                  </a:lnTo>
                  <a:lnTo>
                    <a:pt x="1426984" y="314667"/>
                  </a:lnTo>
                  <a:lnTo>
                    <a:pt x="1422780" y="332167"/>
                  </a:lnTo>
                  <a:lnTo>
                    <a:pt x="1411314" y="346457"/>
                  </a:lnTo>
                  <a:lnTo>
                    <a:pt x="1394307" y="356092"/>
                  </a:lnTo>
                  <a:lnTo>
                    <a:pt x="1373479" y="359625"/>
                  </a:lnTo>
                  <a:lnTo>
                    <a:pt x="53517" y="359625"/>
                  </a:lnTo>
                  <a:lnTo>
                    <a:pt x="32688" y="356092"/>
                  </a:lnTo>
                  <a:lnTo>
                    <a:pt x="15676" y="346457"/>
                  </a:lnTo>
                  <a:lnTo>
                    <a:pt x="4206" y="332167"/>
                  </a:lnTo>
                  <a:lnTo>
                    <a:pt x="0" y="314667"/>
                  </a:lnTo>
                  <a:lnTo>
                    <a:pt x="0" y="44958"/>
                  </a:lnTo>
                  <a:lnTo>
                    <a:pt x="4206" y="27458"/>
                  </a:lnTo>
                  <a:lnTo>
                    <a:pt x="15676" y="13168"/>
                  </a:lnTo>
                  <a:lnTo>
                    <a:pt x="32688" y="3533"/>
                  </a:lnTo>
                  <a:lnTo>
                    <a:pt x="53517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3081" name="object 30">
            <a:extLst>
              <a:ext uri="{FF2B5EF4-FFF2-40B4-BE49-F238E27FC236}">
                <a16:creationId xmlns:a16="http://schemas.microsoft.com/office/drawing/2014/main" id="{442BA460-73F1-4328-717D-1C9DB997C06F}"/>
              </a:ext>
            </a:extLst>
          </p:cNvPr>
          <p:cNvGrpSpPr>
            <a:grpSpLocks/>
          </p:cNvGrpSpPr>
          <p:nvPr/>
        </p:nvGrpSpPr>
        <p:grpSpPr bwMode="auto">
          <a:xfrm>
            <a:off x="5072063" y="1873250"/>
            <a:ext cx="1927225" cy="673100"/>
            <a:chOff x="5071871" y="1872995"/>
            <a:chExt cx="1927860" cy="673735"/>
          </a:xfrm>
        </p:grpSpPr>
        <p:pic>
          <p:nvPicPr>
            <p:cNvPr id="3162" name="object 31">
              <a:extLst>
                <a:ext uri="{FF2B5EF4-FFF2-40B4-BE49-F238E27FC236}">
                  <a16:creationId xmlns:a16="http://schemas.microsoft.com/office/drawing/2014/main" id="{49602DFB-208F-E4D1-BBA8-82D8BA4B4A8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1871" y="1872995"/>
              <a:ext cx="1927859" cy="672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63" name="object 32">
              <a:extLst>
                <a:ext uri="{FF2B5EF4-FFF2-40B4-BE49-F238E27FC236}">
                  <a16:creationId xmlns:a16="http://schemas.microsoft.com/office/drawing/2014/main" id="{6232F0FE-E52C-25ED-72A3-695D9DB4E43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81600" y="2479268"/>
              <a:ext cx="1740407" cy="673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64" name="object 33">
              <a:extLst>
                <a:ext uri="{FF2B5EF4-FFF2-40B4-BE49-F238E27FC236}">
                  <a16:creationId xmlns:a16="http://schemas.microsoft.com/office/drawing/2014/main" id="{1637F8C2-33BF-8619-C17B-BEC97D04177D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2038" y="1893948"/>
              <a:ext cx="1857375" cy="601345"/>
            </a:xfrm>
            <a:custGeom>
              <a:avLst/>
              <a:gdLst>
                <a:gd name="T0" fmla="*/ 1787690 w 1857375"/>
                <a:gd name="T1" fmla="*/ 0 h 601344"/>
                <a:gd name="T2" fmla="*/ 69646 w 1857375"/>
                <a:gd name="T3" fmla="*/ 0 h 601344"/>
                <a:gd name="T4" fmla="*/ 42535 w 1857375"/>
                <a:gd name="T5" fmla="*/ 5900 h 601344"/>
                <a:gd name="T6" fmla="*/ 20397 w 1857375"/>
                <a:gd name="T7" fmla="*/ 21993 h 601344"/>
                <a:gd name="T8" fmla="*/ 5472 w 1857375"/>
                <a:gd name="T9" fmla="*/ 45862 h 601344"/>
                <a:gd name="T10" fmla="*/ 0 w 1857375"/>
                <a:gd name="T11" fmla="*/ 75095 h 601344"/>
                <a:gd name="T12" fmla="*/ 0 w 1857375"/>
                <a:gd name="T13" fmla="*/ 525656 h 601344"/>
                <a:gd name="T14" fmla="*/ 5472 w 1857375"/>
                <a:gd name="T15" fmla="*/ 554888 h 601344"/>
                <a:gd name="T16" fmla="*/ 20397 w 1857375"/>
                <a:gd name="T17" fmla="*/ 578757 h 601344"/>
                <a:gd name="T18" fmla="*/ 42535 w 1857375"/>
                <a:gd name="T19" fmla="*/ 594850 h 601344"/>
                <a:gd name="T20" fmla="*/ 69646 w 1857375"/>
                <a:gd name="T21" fmla="*/ 600751 h 601344"/>
                <a:gd name="T22" fmla="*/ 1787690 w 1857375"/>
                <a:gd name="T23" fmla="*/ 600751 h 601344"/>
                <a:gd name="T24" fmla="*/ 1814801 w 1857375"/>
                <a:gd name="T25" fmla="*/ 594850 h 601344"/>
                <a:gd name="T26" fmla="*/ 1836939 w 1857375"/>
                <a:gd name="T27" fmla="*/ 578757 h 601344"/>
                <a:gd name="T28" fmla="*/ 1851864 w 1857375"/>
                <a:gd name="T29" fmla="*/ 554888 h 601344"/>
                <a:gd name="T30" fmla="*/ 1857336 w 1857375"/>
                <a:gd name="T31" fmla="*/ 525656 h 601344"/>
                <a:gd name="T32" fmla="*/ 1857336 w 1857375"/>
                <a:gd name="T33" fmla="*/ 75095 h 601344"/>
                <a:gd name="T34" fmla="*/ 1851864 w 1857375"/>
                <a:gd name="T35" fmla="*/ 45862 h 601344"/>
                <a:gd name="T36" fmla="*/ 1836939 w 1857375"/>
                <a:gd name="T37" fmla="*/ 21993 h 601344"/>
                <a:gd name="T38" fmla="*/ 1814801 w 1857375"/>
                <a:gd name="T39" fmla="*/ 5900 h 601344"/>
                <a:gd name="T40" fmla="*/ 1787690 w 1857375"/>
                <a:gd name="T41" fmla="*/ 0 h 60134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857375" h="601344">
                  <a:moveTo>
                    <a:pt x="1787690" y="0"/>
                  </a:moveTo>
                  <a:lnTo>
                    <a:pt x="69646" y="0"/>
                  </a:lnTo>
                  <a:lnTo>
                    <a:pt x="42535" y="5900"/>
                  </a:lnTo>
                  <a:lnTo>
                    <a:pt x="20397" y="21993"/>
                  </a:lnTo>
                  <a:lnTo>
                    <a:pt x="5472" y="45862"/>
                  </a:lnTo>
                  <a:lnTo>
                    <a:pt x="0" y="75095"/>
                  </a:lnTo>
                  <a:lnTo>
                    <a:pt x="0" y="525653"/>
                  </a:lnTo>
                  <a:lnTo>
                    <a:pt x="5472" y="554885"/>
                  </a:lnTo>
                  <a:lnTo>
                    <a:pt x="20397" y="578754"/>
                  </a:lnTo>
                  <a:lnTo>
                    <a:pt x="42535" y="594847"/>
                  </a:lnTo>
                  <a:lnTo>
                    <a:pt x="69646" y="600748"/>
                  </a:lnTo>
                  <a:lnTo>
                    <a:pt x="1787690" y="600748"/>
                  </a:lnTo>
                  <a:lnTo>
                    <a:pt x="1814801" y="594847"/>
                  </a:lnTo>
                  <a:lnTo>
                    <a:pt x="1836939" y="578754"/>
                  </a:lnTo>
                  <a:lnTo>
                    <a:pt x="1851864" y="554885"/>
                  </a:lnTo>
                  <a:lnTo>
                    <a:pt x="1857336" y="525653"/>
                  </a:lnTo>
                  <a:lnTo>
                    <a:pt x="1857336" y="75095"/>
                  </a:lnTo>
                  <a:lnTo>
                    <a:pt x="1851864" y="45862"/>
                  </a:lnTo>
                  <a:lnTo>
                    <a:pt x="1836939" y="21993"/>
                  </a:lnTo>
                  <a:lnTo>
                    <a:pt x="1814801" y="5900"/>
                  </a:lnTo>
                  <a:lnTo>
                    <a:pt x="1787690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3165" name="object 34">
              <a:extLst>
                <a:ext uri="{FF2B5EF4-FFF2-40B4-BE49-F238E27FC236}">
                  <a16:creationId xmlns:a16="http://schemas.microsoft.com/office/drawing/2014/main" id="{564674F1-0DE8-D7A7-45BC-2B11DBBA363F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2038" y="1893948"/>
              <a:ext cx="1857375" cy="601345"/>
            </a:xfrm>
            <a:custGeom>
              <a:avLst/>
              <a:gdLst>
                <a:gd name="T0" fmla="*/ 69646 w 1857375"/>
                <a:gd name="T1" fmla="*/ 0 h 601344"/>
                <a:gd name="T2" fmla="*/ 1787690 w 1857375"/>
                <a:gd name="T3" fmla="*/ 0 h 601344"/>
                <a:gd name="T4" fmla="*/ 1814801 w 1857375"/>
                <a:gd name="T5" fmla="*/ 5900 h 601344"/>
                <a:gd name="T6" fmla="*/ 1836939 w 1857375"/>
                <a:gd name="T7" fmla="*/ 21993 h 601344"/>
                <a:gd name="T8" fmla="*/ 1851864 w 1857375"/>
                <a:gd name="T9" fmla="*/ 45862 h 601344"/>
                <a:gd name="T10" fmla="*/ 1857336 w 1857375"/>
                <a:gd name="T11" fmla="*/ 75095 h 601344"/>
                <a:gd name="T12" fmla="*/ 1857336 w 1857375"/>
                <a:gd name="T13" fmla="*/ 525656 h 601344"/>
                <a:gd name="T14" fmla="*/ 1851864 w 1857375"/>
                <a:gd name="T15" fmla="*/ 554888 h 601344"/>
                <a:gd name="T16" fmla="*/ 1836939 w 1857375"/>
                <a:gd name="T17" fmla="*/ 578757 h 601344"/>
                <a:gd name="T18" fmla="*/ 1814801 w 1857375"/>
                <a:gd name="T19" fmla="*/ 594850 h 601344"/>
                <a:gd name="T20" fmla="*/ 1787690 w 1857375"/>
                <a:gd name="T21" fmla="*/ 600751 h 601344"/>
                <a:gd name="T22" fmla="*/ 69646 w 1857375"/>
                <a:gd name="T23" fmla="*/ 600751 h 601344"/>
                <a:gd name="T24" fmla="*/ 42535 w 1857375"/>
                <a:gd name="T25" fmla="*/ 594850 h 601344"/>
                <a:gd name="T26" fmla="*/ 20397 w 1857375"/>
                <a:gd name="T27" fmla="*/ 578757 h 601344"/>
                <a:gd name="T28" fmla="*/ 5472 w 1857375"/>
                <a:gd name="T29" fmla="*/ 554888 h 601344"/>
                <a:gd name="T30" fmla="*/ 0 w 1857375"/>
                <a:gd name="T31" fmla="*/ 525656 h 601344"/>
                <a:gd name="T32" fmla="*/ 0 w 1857375"/>
                <a:gd name="T33" fmla="*/ 75095 h 601344"/>
                <a:gd name="T34" fmla="*/ 5472 w 1857375"/>
                <a:gd name="T35" fmla="*/ 45862 h 601344"/>
                <a:gd name="T36" fmla="*/ 20397 w 1857375"/>
                <a:gd name="T37" fmla="*/ 21993 h 601344"/>
                <a:gd name="T38" fmla="*/ 42535 w 1857375"/>
                <a:gd name="T39" fmla="*/ 5900 h 601344"/>
                <a:gd name="T40" fmla="*/ 69646 w 1857375"/>
                <a:gd name="T41" fmla="*/ 0 h 60134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857375" h="601344">
                  <a:moveTo>
                    <a:pt x="69646" y="0"/>
                  </a:moveTo>
                  <a:lnTo>
                    <a:pt x="1787690" y="0"/>
                  </a:lnTo>
                  <a:lnTo>
                    <a:pt x="1814801" y="5900"/>
                  </a:lnTo>
                  <a:lnTo>
                    <a:pt x="1836939" y="21993"/>
                  </a:lnTo>
                  <a:lnTo>
                    <a:pt x="1851864" y="45862"/>
                  </a:lnTo>
                  <a:lnTo>
                    <a:pt x="1857336" y="75095"/>
                  </a:lnTo>
                  <a:lnTo>
                    <a:pt x="1857336" y="525653"/>
                  </a:lnTo>
                  <a:lnTo>
                    <a:pt x="1851864" y="554885"/>
                  </a:lnTo>
                  <a:lnTo>
                    <a:pt x="1836939" y="578754"/>
                  </a:lnTo>
                  <a:lnTo>
                    <a:pt x="1814801" y="594847"/>
                  </a:lnTo>
                  <a:lnTo>
                    <a:pt x="1787690" y="600748"/>
                  </a:lnTo>
                  <a:lnTo>
                    <a:pt x="69646" y="600748"/>
                  </a:lnTo>
                  <a:lnTo>
                    <a:pt x="42535" y="594847"/>
                  </a:lnTo>
                  <a:lnTo>
                    <a:pt x="20397" y="578754"/>
                  </a:lnTo>
                  <a:lnTo>
                    <a:pt x="5472" y="554885"/>
                  </a:lnTo>
                  <a:lnTo>
                    <a:pt x="0" y="525653"/>
                  </a:lnTo>
                  <a:lnTo>
                    <a:pt x="0" y="75095"/>
                  </a:lnTo>
                  <a:lnTo>
                    <a:pt x="5472" y="45862"/>
                  </a:lnTo>
                  <a:lnTo>
                    <a:pt x="20397" y="21993"/>
                  </a:lnTo>
                  <a:lnTo>
                    <a:pt x="42535" y="5900"/>
                  </a:lnTo>
                  <a:lnTo>
                    <a:pt x="69646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3082" name="object 36">
            <a:extLst>
              <a:ext uri="{FF2B5EF4-FFF2-40B4-BE49-F238E27FC236}">
                <a16:creationId xmlns:a16="http://schemas.microsoft.com/office/drawing/2014/main" id="{91C54DF6-DD5A-418F-540E-72230FBA6AAE}"/>
              </a:ext>
            </a:extLst>
          </p:cNvPr>
          <p:cNvGrpSpPr>
            <a:grpSpLocks/>
          </p:cNvGrpSpPr>
          <p:nvPr/>
        </p:nvGrpSpPr>
        <p:grpSpPr bwMode="auto">
          <a:xfrm>
            <a:off x="2201863" y="4095750"/>
            <a:ext cx="1182687" cy="760413"/>
            <a:chOff x="2202179" y="4096511"/>
            <a:chExt cx="1183005" cy="759460"/>
          </a:xfrm>
        </p:grpSpPr>
        <p:pic>
          <p:nvPicPr>
            <p:cNvPr id="3158" name="object 37">
              <a:extLst>
                <a:ext uri="{FF2B5EF4-FFF2-40B4-BE49-F238E27FC236}">
                  <a16:creationId xmlns:a16="http://schemas.microsoft.com/office/drawing/2014/main" id="{561837D6-EE2B-3169-3524-09F9AD1146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2179" y="4096511"/>
              <a:ext cx="1182611" cy="7589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59" name="object 38">
              <a:extLst>
                <a:ext uri="{FF2B5EF4-FFF2-40B4-BE49-F238E27FC236}">
                  <a16:creationId xmlns:a16="http://schemas.microsoft.com/office/drawing/2014/main" id="{879D519C-C520-EF66-63FB-FDEAC6C691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84475" y="4143755"/>
              <a:ext cx="1053083" cy="681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60" name="object 39">
              <a:extLst>
                <a:ext uri="{FF2B5EF4-FFF2-40B4-BE49-F238E27FC236}">
                  <a16:creationId xmlns:a16="http://schemas.microsoft.com/office/drawing/2014/main" id="{6ED36FFC-EEA6-68AD-8B5B-907130AB8A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2982" y="4116857"/>
              <a:ext cx="1110488" cy="687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61" name="object 40">
              <a:extLst>
                <a:ext uri="{FF2B5EF4-FFF2-40B4-BE49-F238E27FC236}">
                  <a16:creationId xmlns:a16="http://schemas.microsoft.com/office/drawing/2014/main" id="{81E38827-16B6-480B-8C35-95E9B1A13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2990" y="4116854"/>
              <a:ext cx="1110615" cy="687705"/>
            </a:xfrm>
            <a:custGeom>
              <a:avLst/>
              <a:gdLst>
                <a:gd name="T0" fmla="*/ 41643 w 1110614"/>
                <a:gd name="T1" fmla="*/ 0 h 687704"/>
                <a:gd name="T2" fmla="*/ 1068847 w 1110614"/>
                <a:gd name="T3" fmla="*/ 0 h 687704"/>
                <a:gd name="T4" fmla="*/ 1085057 w 1110614"/>
                <a:gd name="T5" fmla="*/ 6750 h 687704"/>
                <a:gd name="T6" fmla="*/ 1098294 w 1110614"/>
                <a:gd name="T7" fmla="*/ 25158 h 687704"/>
                <a:gd name="T8" fmla="*/ 1107218 w 1110614"/>
                <a:gd name="T9" fmla="*/ 52463 h 687704"/>
                <a:gd name="T10" fmla="*/ 1110491 w 1110614"/>
                <a:gd name="T11" fmla="*/ 85902 h 687704"/>
                <a:gd name="T12" fmla="*/ 1110491 w 1110614"/>
                <a:gd name="T13" fmla="*/ 601322 h 687704"/>
                <a:gd name="T14" fmla="*/ 1107218 w 1110614"/>
                <a:gd name="T15" fmla="*/ 634761 h 687704"/>
                <a:gd name="T16" fmla="*/ 1098294 w 1110614"/>
                <a:gd name="T17" fmla="*/ 662066 h 687704"/>
                <a:gd name="T18" fmla="*/ 1085057 w 1110614"/>
                <a:gd name="T19" fmla="*/ 680475 h 687704"/>
                <a:gd name="T20" fmla="*/ 1068847 w 1110614"/>
                <a:gd name="T21" fmla="*/ 687225 h 687704"/>
                <a:gd name="T22" fmla="*/ 41643 w 1110614"/>
                <a:gd name="T23" fmla="*/ 687225 h 687704"/>
                <a:gd name="T24" fmla="*/ 25433 w 1110614"/>
                <a:gd name="T25" fmla="*/ 680475 h 687704"/>
                <a:gd name="T26" fmla="*/ 12196 w 1110614"/>
                <a:gd name="T27" fmla="*/ 662066 h 687704"/>
                <a:gd name="T28" fmla="*/ 3272 w 1110614"/>
                <a:gd name="T29" fmla="*/ 634761 h 687704"/>
                <a:gd name="T30" fmla="*/ 0 w 1110614"/>
                <a:gd name="T31" fmla="*/ 601322 h 687704"/>
                <a:gd name="T32" fmla="*/ 0 w 1110614"/>
                <a:gd name="T33" fmla="*/ 85902 h 687704"/>
                <a:gd name="T34" fmla="*/ 3272 w 1110614"/>
                <a:gd name="T35" fmla="*/ 52463 h 687704"/>
                <a:gd name="T36" fmla="*/ 12196 w 1110614"/>
                <a:gd name="T37" fmla="*/ 25158 h 687704"/>
                <a:gd name="T38" fmla="*/ 25433 w 1110614"/>
                <a:gd name="T39" fmla="*/ 6750 h 687704"/>
                <a:gd name="T40" fmla="*/ 41643 w 1110614"/>
                <a:gd name="T41" fmla="*/ 0 h 68770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110614" h="687704">
                  <a:moveTo>
                    <a:pt x="41643" y="0"/>
                  </a:moveTo>
                  <a:lnTo>
                    <a:pt x="1068844" y="0"/>
                  </a:lnTo>
                  <a:lnTo>
                    <a:pt x="1085054" y="6750"/>
                  </a:lnTo>
                  <a:lnTo>
                    <a:pt x="1098291" y="25158"/>
                  </a:lnTo>
                  <a:lnTo>
                    <a:pt x="1107215" y="52463"/>
                  </a:lnTo>
                  <a:lnTo>
                    <a:pt x="1110488" y="85902"/>
                  </a:lnTo>
                  <a:lnTo>
                    <a:pt x="1110488" y="601319"/>
                  </a:lnTo>
                  <a:lnTo>
                    <a:pt x="1107215" y="634758"/>
                  </a:lnTo>
                  <a:lnTo>
                    <a:pt x="1098291" y="662063"/>
                  </a:lnTo>
                  <a:lnTo>
                    <a:pt x="1085054" y="680472"/>
                  </a:lnTo>
                  <a:lnTo>
                    <a:pt x="1068844" y="687222"/>
                  </a:lnTo>
                  <a:lnTo>
                    <a:pt x="41643" y="687222"/>
                  </a:lnTo>
                  <a:lnTo>
                    <a:pt x="25433" y="680472"/>
                  </a:lnTo>
                  <a:lnTo>
                    <a:pt x="12196" y="662063"/>
                  </a:lnTo>
                  <a:lnTo>
                    <a:pt x="3272" y="634758"/>
                  </a:lnTo>
                  <a:lnTo>
                    <a:pt x="0" y="601319"/>
                  </a:lnTo>
                  <a:lnTo>
                    <a:pt x="0" y="85902"/>
                  </a:lnTo>
                  <a:lnTo>
                    <a:pt x="3272" y="52463"/>
                  </a:lnTo>
                  <a:lnTo>
                    <a:pt x="12196" y="25158"/>
                  </a:lnTo>
                  <a:lnTo>
                    <a:pt x="25433" y="6750"/>
                  </a:lnTo>
                  <a:lnTo>
                    <a:pt x="41643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3083" name="object 41">
            <a:extLst>
              <a:ext uri="{FF2B5EF4-FFF2-40B4-BE49-F238E27FC236}">
                <a16:creationId xmlns:a16="http://schemas.microsoft.com/office/drawing/2014/main" id="{FAA70303-ACF9-55E8-4E1F-5E0899BCA2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3788" y="4183063"/>
            <a:ext cx="827087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Kelly Vaughn </a:t>
            </a:r>
            <a:r>
              <a:rPr lang="en-US" altLang="en-US" sz="800" b="1">
                <a:solidFill>
                  <a:srgbClr val="000000"/>
                </a:solidFill>
                <a:cs typeface="Arial" panose="020B0604020202020204" pitchFamily="34" charset="0"/>
              </a:rPr>
              <a:t>Interim Dean, School of Education</a:t>
            </a:r>
            <a:endParaRPr lang="en-US" altLang="en-US" sz="8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3084" name="object 42">
            <a:extLst>
              <a:ext uri="{FF2B5EF4-FFF2-40B4-BE49-F238E27FC236}">
                <a16:creationId xmlns:a16="http://schemas.microsoft.com/office/drawing/2014/main" id="{6902DCA4-D334-4DA0-0D60-D7ED3CDACAE5}"/>
              </a:ext>
            </a:extLst>
          </p:cNvPr>
          <p:cNvGrpSpPr>
            <a:grpSpLocks/>
          </p:cNvGrpSpPr>
          <p:nvPr/>
        </p:nvGrpSpPr>
        <p:grpSpPr bwMode="auto">
          <a:xfrm>
            <a:off x="1200150" y="5165725"/>
            <a:ext cx="1462088" cy="760413"/>
            <a:chOff x="1200911" y="5166359"/>
            <a:chExt cx="1461770" cy="759460"/>
          </a:xfrm>
        </p:grpSpPr>
        <p:pic>
          <p:nvPicPr>
            <p:cNvPr id="3155" name="object 43">
              <a:extLst>
                <a:ext uri="{FF2B5EF4-FFF2-40B4-BE49-F238E27FC236}">
                  <a16:creationId xmlns:a16="http://schemas.microsoft.com/office/drawing/2014/main" id="{2DDA4705-3EDC-2B77-1168-B63F704AEB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0911" y="5166359"/>
              <a:ext cx="1461503" cy="7589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56" name="object 44">
              <a:extLst>
                <a:ext uri="{FF2B5EF4-FFF2-40B4-BE49-F238E27FC236}">
                  <a16:creationId xmlns:a16="http://schemas.microsoft.com/office/drawing/2014/main" id="{A02A1219-7847-96B8-8EA2-7185BBAD5A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1016" y="5186984"/>
              <a:ext cx="1390472" cy="687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57" name="object 45">
              <a:extLst>
                <a:ext uri="{FF2B5EF4-FFF2-40B4-BE49-F238E27FC236}">
                  <a16:creationId xmlns:a16="http://schemas.microsoft.com/office/drawing/2014/main" id="{9BBA4461-7FC3-6A6A-87A4-0503DE7DFD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21003" y="5186983"/>
              <a:ext cx="1390650" cy="687705"/>
            </a:xfrm>
            <a:custGeom>
              <a:avLst/>
              <a:gdLst>
                <a:gd name="T0" fmla="*/ 52146 w 1390650"/>
                <a:gd name="T1" fmla="*/ 0 h 687704"/>
                <a:gd name="T2" fmla="*/ 1338351 w 1390650"/>
                <a:gd name="T3" fmla="*/ 0 h 687704"/>
                <a:gd name="T4" fmla="*/ 1358650 w 1390650"/>
                <a:gd name="T5" fmla="*/ 6750 h 687704"/>
                <a:gd name="T6" fmla="*/ 1375225 w 1390650"/>
                <a:gd name="T7" fmla="*/ 25158 h 687704"/>
                <a:gd name="T8" fmla="*/ 1386400 w 1390650"/>
                <a:gd name="T9" fmla="*/ 52463 h 687704"/>
                <a:gd name="T10" fmla="*/ 1390497 w 1390650"/>
                <a:gd name="T11" fmla="*/ 85902 h 687704"/>
                <a:gd name="T12" fmla="*/ 1390497 w 1390650"/>
                <a:gd name="T13" fmla="*/ 601322 h 687704"/>
                <a:gd name="T14" fmla="*/ 1386400 w 1390650"/>
                <a:gd name="T15" fmla="*/ 634756 h 687704"/>
                <a:gd name="T16" fmla="*/ 1375225 w 1390650"/>
                <a:gd name="T17" fmla="*/ 662061 h 687704"/>
                <a:gd name="T18" fmla="*/ 1358650 w 1390650"/>
                <a:gd name="T19" fmla="*/ 680473 h 687704"/>
                <a:gd name="T20" fmla="*/ 1338351 w 1390650"/>
                <a:gd name="T21" fmla="*/ 687225 h 687704"/>
                <a:gd name="T22" fmla="*/ 52146 w 1390650"/>
                <a:gd name="T23" fmla="*/ 687225 h 687704"/>
                <a:gd name="T24" fmla="*/ 31846 w 1390650"/>
                <a:gd name="T25" fmla="*/ 680473 h 687704"/>
                <a:gd name="T26" fmla="*/ 15271 w 1390650"/>
                <a:gd name="T27" fmla="*/ 662061 h 687704"/>
                <a:gd name="T28" fmla="*/ 4097 w 1390650"/>
                <a:gd name="T29" fmla="*/ 634756 h 687704"/>
                <a:gd name="T30" fmla="*/ 0 w 1390650"/>
                <a:gd name="T31" fmla="*/ 601322 h 687704"/>
                <a:gd name="T32" fmla="*/ 0 w 1390650"/>
                <a:gd name="T33" fmla="*/ 85902 h 687704"/>
                <a:gd name="T34" fmla="*/ 4097 w 1390650"/>
                <a:gd name="T35" fmla="*/ 52463 h 687704"/>
                <a:gd name="T36" fmla="*/ 15271 w 1390650"/>
                <a:gd name="T37" fmla="*/ 25158 h 687704"/>
                <a:gd name="T38" fmla="*/ 31846 w 1390650"/>
                <a:gd name="T39" fmla="*/ 6750 h 687704"/>
                <a:gd name="T40" fmla="*/ 52146 w 1390650"/>
                <a:gd name="T41" fmla="*/ 0 h 68770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390650" h="687704">
                  <a:moveTo>
                    <a:pt x="52146" y="0"/>
                  </a:moveTo>
                  <a:lnTo>
                    <a:pt x="1338351" y="0"/>
                  </a:lnTo>
                  <a:lnTo>
                    <a:pt x="1358650" y="6750"/>
                  </a:lnTo>
                  <a:lnTo>
                    <a:pt x="1375225" y="25158"/>
                  </a:lnTo>
                  <a:lnTo>
                    <a:pt x="1386400" y="52463"/>
                  </a:lnTo>
                  <a:lnTo>
                    <a:pt x="1390497" y="85902"/>
                  </a:lnTo>
                  <a:lnTo>
                    <a:pt x="1390497" y="601319"/>
                  </a:lnTo>
                  <a:lnTo>
                    <a:pt x="1386400" y="634753"/>
                  </a:lnTo>
                  <a:lnTo>
                    <a:pt x="1375225" y="662058"/>
                  </a:lnTo>
                  <a:lnTo>
                    <a:pt x="1358650" y="680470"/>
                  </a:lnTo>
                  <a:lnTo>
                    <a:pt x="1338351" y="687222"/>
                  </a:lnTo>
                  <a:lnTo>
                    <a:pt x="52146" y="687222"/>
                  </a:lnTo>
                  <a:lnTo>
                    <a:pt x="31846" y="680470"/>
                  </a:lnTo>
                  <a:lnTo>
                    <a:pt x="15271" y="662058"/>
                  </a:lnTo>
                  <a:lnTo>
                    <a:pt x="4097" y="634753"/>
                  </a:lnTo>
                  <a:lnTo>
                    <a:pt x="0" y="601319"/>
                  </a:lnTo>
                  <a:lnTo>
                    <a:pt x="0" y="85902"/>
                  </a:lnTo>
                  <a:lnTo>
                    <a:pt x="4097" y="52463"/>
                  </a:lnTo>
                  <a:lnTo>
                    <a:pt x="15271" y="25158"/>
                  </a:lnTo>
                  <a:lnTo>
                    <a:pt x="31846" y="6750"/>
                  </a:lnTo>
                  <a:lnTo>
                    <a:pt x="52146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3085" name="object 46">
            <a:extLst>
              <a:ext uri="{FF2B5EF4-FFF2-40B4-BE49-F238E27FC236}">
                <a16:creationId xmlns:a16="http://schemas.microsoft.com/office/drawing/2014/main" id="{B0962884-6CB1-67B6-CEB8-1F76EA32E8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7650" y="5256213"/>
            <a:ext cx="796925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John Veitch </a:t>
            </a:r>
            <a:r>
              <a:rPr lang="en-US" altLang="en-US" sz="800" b="1">
                <a:solidFill>
                  <a:srgbClr val="000000"/>
                </a:solidFill>
                <a:cs typeface="Arial" panose="020B0604020202020204" pitchFamily="34" charset="0"/>
              </a:rPr>
              <a:t>Dean, School of Business and Management</a:t>
            </a:r>
            <a:endParaRPr lang="en-US" altLang="en-US" sz="8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3086" name="object 47">
            <a:extLst>
              <a:ext uri="{FF2B5EF4-FFF2-40B4-BE49-F238E27FC236}">
                <a16:creationId xmlns:a16="http://schemas.microsoft.com/office/drawing/2014/main" id="{D780B6EF-801E-2587-0FDF-C51A55A2C4B5}"/>
              </a:ext>
            </a:extLst>
          </p:cNvPr>
          <p:cNvGrpSpPr>
            <a:grpSpLocks/>
          </p:cNvGrpSpPr>
          <p:nvPr/>
        </p:nvGrpSpPr>
        <p:grpSpPr bwMode="auto">
          <a:xfrm>
            <a:off x="5402263" y="5205413"/>
            <a:ext cx="1335087" cy="746125"/>
            <a:chOff x="5402579" y="5205984"/>
            <a:chExt cx="1335405" cy="745490"/>
          </a:xfrm>
        </p:grpSpPr>
        <p:pic>
          <p:nvPicPr>
            <p:cNvPr id="3152" name="object 48">
              <a:extLst>
                <a:ext uri="{FF2B5EF4-FFF2-40B4-BE49-F238E27FC236}">
                  <a16:creationId xmlns:a16="http://schemas.microsoft.com/office/drawing/2014/main" id="{7D611C41-B732-C899-4E80-8592738D51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02579" y="5205984"/>
              <a:ext cx="1335023" cy="745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53" name="object 49">
              <a:extLst>
                <a:ext uri="{FF2B5EF4-FFF2-40B4-BE49-F238E27FC236}">
                  <a16:creationId xmlns:a16="http://schemas.microsoft.com/office/drawing/2014/main" id="{F645CFC3-651D-590C-F441-884E115138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2772" y="5227155"/>
              <a:ext cx="1263738" cy="672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54" name="object 50">
              <a:extLst>
                <a:ext uri="{FF2B5EF4-FFF2-40B4-BE49-F238E27FC236}">
                  <a16:creationId xmlns:a16="http://schemas.microsoft.com/office/drawing/2014/main" id="{F0A7F636-22A8-939F-7D00-923FC543DE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2762" y="5227156"/>
              <a:ext cx="1264285" cy="673100"/>
            </a:xfrm>
            <a:custGeom>
              <a:avLst/>
              <a:gdLst>
                <a:gd name="T0" fmla="*/ 47396 w 1264284"/>
                <a:gd name="T1" fmla="*/ 0 h 673100"/>
                <a:gd name="T2" fmla="*/ 1216370 w 1264284"/>
                <a:gd name="T3" fmla="*/ 0 h 673100"/>
                <a:gd name="T4" fmla="*/ 1234819 w 1264284"/>
                <a:gd name="T5" fmla="*/ 6609 h 673100"/>
                <a:gd name="T6" fmla="*/ 1249884 w 1264284"/>
                <a:gd name="T7" fmla="*/ 24633 h 673100"/>
                <a:gd name="T8" fmla="*/ 1260042 w 1264284"/>
                <a:gd name="T9" fmla="*/ 51365 h 673100"/>
                <a:gd name="T10" fmla="*/ 1263767 w 1264284"/>
                <a:gd name="T11" fmla="*/ 84099 h 673100"/>
                <a:gd name="T12" fmla="*/ 1263767 w 1264284"/>
                <a:gd name="T13" fmla="*/ 588733 h 673100"/>
                <a:gd name="T14" fmla="*/ 1260042 w 1264284"/>
                <a:gd name="T15" fmla="*/ 621475 h 673100"/>
                <a:gd name="T16" fmla="*/ 1249884 w 1264284"/>
                <a:gd name="T17" fmla="*/ 648211 h 673100"/>
                <a:gd name="T18" fmla="*/ 1234819 w 1264284"/>
                <a:gd name="T19" fmla="*/ 666236 h 673100"/>
                <a:gd name="T20" fmla="*/ 1216370 w 1264284"/>
                <a:gd name="T21" fmla="*/ 672846 h 673100"/>
                <a:gd name="T22" fmla="*/ 47396 w 1264284"/>
                <a:gd name="T23" fmla="*/ 672846 h 673100"/>
                <a:gd name="T24" fmla="*/ 28948 w 1264284"/>
                <a:gd name="T25" fmla="*/ 666236 h 673100"/>
                <a:gd name="T26" fmla="*/ 13882 w 1264284"/>
                <a:gd name="T27" fmla="*/ 648211 h 673100"/>
                <a:gd name="T28" fmla="*/ 3724 w 1264284"/>
                <a:gd name="T29" fmla="*/ 621475 h 673100"/>
                <a:gd name="T30" fmla="*/ 0 w 1264284"/>
                <a:gd name="T31" fmla="*/ 588733 h 673100"/>
                <a:gd name="T32" fmla="*/ 0 w 1264284"/>
                <a:gd name="T33" fmla="*/ 84099 h 673100"/>
                <a:gd name="T34" fmla="*/ 3724 w 1264284"/>
                <a:gd name="T35" fmla="*/ 51365 h 673100"/>
                <a:gd name="T36" fmla="*/ 13882 w 1264284"/>
                <a:gd name="T37" fmla="*/ 24633 h 673100"/>
                <a:gd name="T38" fmla="*/ 28948 w 1264284"/>
                <a:gd name="T39" fmla="*/ 6609 h 673100"/>
                <a:gd name="T40" fmla="*/ 47396 w 1264284"/>
                <a:gd name="T41" fmla="*/ 0 h 67310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64284" h="673100">
                  <a:moveTo>
                    <a:pt x="47396" y="0"/>
                  </a:moveTo>
                  <a:lnTo>
                    <a:pt x="1216367" y="0"/>
                  </a:lnTo>
                  <a:lnTo>
                    <a:pt x="1234816" y="6609"/>
                  </a:lnTo>
                  <a:lnTo>
                    <a:pt x="1249881" y="24633"/>
                  </a:lnTo>
                  <a:lnTo>
                    <a:pt x="1260039" y="51365"/>
                  </a:lnTo>
                  <a:lnTo>
                    <a:pt x="1263764" y="84099"/>
                  </a:lnTo>
                  <a:lnTo>
                    <a:pt x="1263764" y="588733"/>
                  </a:lnTo>
                  <a:lnTo>
                    <a:pt x="1260039" y="621475"/>
                  </a:lnTo>
                  <a:lnTo>
                    <a:pt x="1249881" y="648211"/>
                  </a:lnTo>
                  <a:lnTo>
                    <a:pt x="1234816" y="666236"/>
                  </a:lnTo>
                  <a:lnTo>
                    <a:pt x="1216367" y="672846"/>
                  </a:lnTo>
                  <a:lnTo>
                    <a:pt x="47396" y="672846"/>
                  </a:lnTo>
                  <a:lnTo>
                    <a:pt x="28948" y="666236"/>
                  </a:lnTo>
                  <a:lnTo>
                    <a:pt x="13882" y="648211"/>
                  </a:lnTo>
                  <a:lnTo>
                    <a:pt x="3724" y="621475"/>
                  </a:lnTo>
                  <a:lnTo>
                    <a:pt x="0" y="588733"/>
                  </a:lnTo>
                  <a:lnTo>
                    <a:pt x="0" y="84099"/>
                  </a:lnTo>
                  <a:lnTo>
                    <a:pt x="3724" y="51365"/>
                  </a:lnTo>
                  <a:lnTo>
                    <a:pt x="13882" y="24633"/>
                  </a:lnTo>
                  <a:lnTo>
                    <a:pt x="28948" y="6609"/>
                  </a:lnTo>
                  <a:lnTo>
                    <a:pt x="47396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3087" name="object 51">
            <a:extLst>
              <a:ext uri="{FF2B5EF4-FFF2-40B4-BE49-F238E27FC236}">
                <a16:creationId xmlns:a16="http://schemas.microsoft.com/office/drawing/2014/main" id="{7DCE4C2B-D9B3-238B-0A04-2573BDBD1F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3725" y="5349875"/>
            <a:ext cx="762000" cy="54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1113" indent="-1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Chuck Walz </a:t>
            </a:r>
            <a:r>
              <a:rPr lang="en-US" altLang="en-US" sz="800" b="1">
                <a:solidFill>
                  <a:srgbClr val="000000"/>
                </a:solidFill>
                <a:cs typeface="Arial" panose="020B0604020202020204" pitchFamily="34" charset="0"/>
              </a:rPr>
              <a:t> Institutional Research</a:t>
            </a:r>
          </a:p>
          <a:p>
            <a:pPr algn="ctr" eaLnBrk="1" hangingPunct="1">
              <a:spcBef>
                <a:spcPts val="100"/>
              </a:spcBef>
            </a:pPr>
            <a:r>
              <a:rPr lang="en-US" altLang="en-US" sz="800" b="1">
                <a:solidFill>
                  <a:srgbClr val="000000"/>
                </a:solidFill>
                <a:cs typeface="Arial" panose="020B0604020202020204" pitchFamily="34" charset="0"/>
              </a:rPr>
              <a:t>(PT Staff)</a:t>
            </a:r>
            <a:endParaRPr lang="en-US" altLang="en-US" sz="8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3088" name="object 52">
            <a:extLst>
              <a:ext uri="{FF2B5EF4-FFF2-40B4-BE49-F238E27FC236}">
                <a16:creationId xmlns:a16="http://schemas.microsoft.com/office/drawing/2014/main" id="{5D405D14-9CA3-7F1F-551F-0F1907E10B44}"/>
              </a:ext>
            </a:extLst>
          </p:cNvPr>
          <p:cNvGrpSpPr>
            <a:grpSpLocks/>
          </p:cNvGrpSpPr>
          <p:nvPr/>
        </p:nvGrpSpPr>
        <p:grpSpPr bwMode="auto">
          <a:xfrm>
            <a:off x="3141663" y="3205163"/>
            <a:ext cx="2081212" cy="646112"/>
            <a:chOff x="7479792" y="2997707"/>
            <a:chExt cx="2082164" cy="483234"/>
          </a:xfrm>
        </p:grpSpPr>
        <p:pic>
          <p:nvPicPr>
            <p:cNvPr id="3148" name="object 53">
              <a:extLst>
                <a:ext uri="{FF2B5EF4-FFF2-40B4-BE49-F238E27FC236}">
                  <a16:creationId xmlns:a16="http://schemas.microsoft.com/office/drawing/2014/main" id="{3BB031C1-CE2C-B1A3-ABE3-8FE1C8F80B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79792" y="2997707"/>
              <a:ext cx="2081783" cy="435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49" name="object 54">
              <a:extLst>
                <a:ext uri="{FF2B5EF4-FFF2-40B4-BE49-F238E27FC236}">
                  <a16:creationId xmlns:a16="http://schemas.microsoft.com/office/drawing/2014/main" id="{40BF9C03-5C1A-8128-F966-2D44141B11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06868" y="3382479"/>
              <a:ext cx="1629155" cy="98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50" name="object 55">
              <a:extLst>
                <a:ext uri="{FF2B5EF4-FFF2-40B4-BE49-F238E27FC236}">
                  <a16:creationId xmlns:a16="http://schemas.microsoft.com/office/drawing/2014/main" id="{68F1B73C-A114-C254-2A35-43BE2D6976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00836" y="3027870"/>
              <a:ext cx="2009838" cy="3546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51" name="object 56">
              <a:extLst>
                <a:ext uri="{FF2B5EF4-FFF2-40B4-BE49-F238E27FC236}">
                  <a16:creationId xmlns:a16="http://schemas.microsoft.com/office/drawing/2014/main" id="{FCFAE4BE-FCC1-5074-7C27-5AE4E38E417A}"/>
                </a:ext>
              </a:extLst>
            </p:cNvPr>
            <p:cNvSpPr>
              <a:spLocks/>
            </p:cNvSpPr>
            <p:nvPr/>
          </p:nvSpPr>
          <p:spPr bwMode="auto">
            <a:xfrm>
              <a:off x="7500832" y="3027878"/>
              <a:ext cx="2010410" cy="354965"/>
            </a:xfrm>
            <a:custGeom>
              <a:avLst/>
              <a:gdLst>
                <a:gd name="T0" fmla="*/ 75374 w 2010409"/>
                <a:gd name="T1" fmla="*/ 0 h 354964"/>
                <a:gd name="T2" fmla="*/ 1934479 w 2010409"/>
                <a:gd name="T3" fmla="*/ 0 h 354964"/>
                <a:gd name="T4" fmla="*/ 1963817 w 2010409"/>
                <a:gd name="T5" fmla="*/ 3483 h 354964"/>
                <a:gd name="T6" fmla="*/ 1987772 w 2010409"/>
                <a:gd name="T7" fmla="*/ 12984 h 354964"/>
                <a:gd name="T8" fmla="*/ 2003920 w 2010409"/>
                <a:gd name="T9" fmla="*/ 27073 h 354964"/>
                <a:gd name="T10" fmla="*/ 2009841 w 2010409"/>
                <a:gd name="T11" fmla="*/ 44323 h 354964"/>
                <a:gd name="T12" fmla="*/ 2009841 w 2010409"/>
                <a:gd name="T13" fmla="*/ 310276 h 354964"/>
                <a:gd name="T14" fmla="*/ 2003920 w 2010409"/>
                <a:gd name="T15" fmla="*/ 327526 h 354964"/>
                <a:gd name="T16" fmla="*/ 1987772 w 2010409"/>
                <a:gd name="T17" fmla="*/ 341615 h 354964"/>
                <a:gd name="T18" fmla="*/ 1963817 w 2010409"/>
                <a:gd name="T19" fmla="*/ 351115 h 354964"/>
                <a:gd name="T20" fmla="*/ 1934479 w 2010409"/>
                <a:gd name="T21" fmla="*/ 354599 h 354964"/>
                <a:gd name="T22" fmla="*/ 75374 w 2010409"/>
                <a:gd name="T23" fmla="*/ 354599 h 354964"/>
                <a:gd name="T24" fmla="*/ 46034 w 2010409"/>
                <a:gd name="T25" fmla="*/ 351115 h 354964"/>
                <a:gd name="T26" fmla="*/ 22075 w 2010409"/>
                <a:gd name="T27" fmla="*/ 341615 h 354964"/>
                <a:gd name="T28" fmla="*/ 5922 w 2010409"/>
                <a:gd name="T29" fmla="*/ 327526 h 354964"/>
                <a:gd name="T30" fmla="*/ 0 w 2010409"/>
                <a:gd name="T31" fmla="*/ 310276 h 354964"/>
                <a:gd name="T32" fmla="*/ 0 w 2010409"/>
                <a:gd name="T33" fmla="*/ 44323 h 354964"/>
                <a:gd name="T34" fmla="*/ 5922 w 2010409"/>
                <a:gd name="T35" fmla="*/ 27073 h 354964"/>
                <a:gd name="T36" fmla="*/ 22075 w 2010409"/>
                <a:gd name="T37" fmla="*/ 12984 h 354964"/>
                <a:gd name="T38" fmla="*/ 46034 w 2010409"/>
                <a:gd name="T39" fmla="*/ 3483 h 354964"/>
                <a:gd name="T40" fmla="*/ 75374 w 2010409"/>
                <a:gd name="T41" fmla="*/ 0 h 35496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010409" h="354964">
                  <a:moveTo>
                    <a:pt x="75374" y="0"/>
                  </a:moveTo>
                  <a:lnTo>
                    <a:pt x="1934476" y="0"/>
                  </a:lnTo>
                  <a:lnTo>
                    <a:pt x="1963814" y="3483"/>
                  </a:lnTo>
                  <a:lnTo>
                    <a:pt x="1987769" y="12984"/>
                  </a:lnTo>
                  <a:lnTo>
                    <a:pt x="2003917" y="27073"/>
                  </a:lnTo>
                  <a:lnTo>
                    <a:pt x="2009838" y="44323"/>
                  </a:lnTo>
                  <a:lnTo>
                    <a:pt x="2009838" y="310273"/>
                  </a:lnTo>
                  <a:lnTo>
                    <a:pt x="2003917" y="327523"/>
                  </a:lnTo>
                  <a:lnTo>
                    <a:pt x="1987769" y="341612"/>
                  </a:lnTo>
                  <a:lnTo>
                    <a:pt x="1963814" y="351112"/>
                  </a:lnTo>
                  <a:lnTo>
                    <a:pt x="1934476" y="354596"/>
                  </a:lnTo>
                  <a:lnTo>
                    <a:pt x="75374" y="354596"/>
                  </a:lnTo>
                  <a:lnTo>
                    <a:pt x="46034" y="351112"/>
                  </a:lnTo>
                  <a:lnTo>
                    <a:pt x="22075" y="341612"/>
                  </a:lnTo>
                  <a:lnTo>
                    <a:pt x="5922" y="327523"/>
                  </a:lnTo>
                  <a:lnTo>
                    <a:pt x="0" y="310273"/>
                  </a:lnTo>
                  <a:lnTo>
                    <a:pt x="0" y="44323"/>
                  </a:lnTo>
                  <a:lnTo>
                    <a:pt x="5922" y="27073"/>
                  </a:lnTo>
                  <a:lnTo>
                    <a:pt x="22075" y="12984"/>
                  </a:lnTo>
                  <a:lnTo>
                    <a:pt x="46034" y="3483"/>
                  </a:lnTo>
                  <a:lnTo>
                    <a:pt x="75374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57" name="object 57">
            <a:extLst>
              <a:ext uri="{FF2B5EF4-FFF2-40B4-BE49-F238E27FC236}">
                <a16:creationId xmlns:a16="http://schemas.microsoft.com/office/drawing/2014/main" id="{34EF4D57-B8FE-DC20-A5BD-0C916561E980}"/>
              </a:ext>
            </a:extLst>
          </p:cNvPr>
          <p:cNvSpPr txBox="1"/>
          <p:nvPr/>
        </p:nvSpPr>
        <p:spPr>
          <a:xfrm>
            <a:off x="3641725" y="3257550"/>
            <a:ext cx="1052513" cy="177800"/>
          </a:xfrm>
          <a:prstGeom prst="rect">
            <a:avLst/>
          </a:prstGeom>
        </p:spPr>
        <p:txBody>
          <a:bodyPr lIns="0" tIns="12065" rIns="0" bIns="0">
            <a:spAutoFit/>
          </a:bodyPr>
          <a:lstStyle/>
          <a:p>
            <a:pPr marL="12700" eaLnBrk="1" fontAlgn="auto" hangingPunct="1">
              <a:spcBef>
                <a:spcPts val="95"/>
              </a:spcBef>
              <a:spcAft>
                <a:spcPts val="0"/>
              </a:spcAft>
              <a:defRPr/>
            </a:pPr>
            <a:r>
              <a:rPr sz="10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Erica</a:t>
            </a:r>
            <a:r>
              <a:rPr sz="1000" b="1" kern="0" spc="-2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Dominguez</a:t>
            </a:r>
            <a:endParaRPr sz="10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58" name="object 58">
            <a:extLst>
              <a:ext uri="{FF2B5EF4-FFF2-40B4-BE49-F238E27FC236}">
                <a16:creationId xmlns:a16="http://schemas.microsoft.com/office/drawing/2014/main" id="{0E0ABE5B-39EB-B4D6-4718-9A171A881352}"/>
              </a:ext>
            </a:extLst>
          </p:cNvPr>
          <p:cNvSpPr txBox="1"/>
          <p:nvPr/>
        </p:nvSpPr>
        <p:spPr>
          <a:xfrm>
            <a:off x="3414713" y="3422650"/>
            <a:ext cx="1439862" cy="258763"/>
          </a:xfrm>
          <a:prstGeom prst="rect">
            <a:avLst/>
          </a:prstGeom>
        </p:spPr>
        <p:txBody>
          <a:bodyPr lIns="0" tIns="12065" rIns="0" bIns="0">
            <a:spAutoFit/>
          </a:bodyPr>
          <a:lstStyle/>
          <a:p>
            <a:pPr marL="12700" algn="ctr" eaLnBrk="1" fontAlgn="auto" hangingPunct="1">
              <a:spcBef>
                <a:spcPts val="95"/>
              </a:spcBef>
              <a:spcAft>
                <a:spcPts val="0"/>
              </a:spcAft>
              <a:defRPr/>
            </a:pPr>
            <a:r>
              <a:rPr sz="8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STARS</a:t>
            </a:r>
            <a:r>
              <a:rPr sz="800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8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Project</a:t>
            </a:r>
            <a:r>
              <a:rPr sz="800" b="1" kern="0" spc="-5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8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Director</a:t>
            </a:r>
            <a:r>
              <a:rPr lang="en-US" sz="8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 &amp; Interim E3 Director</a:t>
            </a:r>
            <a:endParaRPr sz="8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3091" name="object 59">
            <a:extLst>
              <a:ext uri="{FF2B5EF4-FFF2-40B4-BE49-F238E27FC236}">
                <a16:creationId xmlns:a16="http://schemas.microsoft.com/office/drawing/2014/main" id="{445708B2-5606-C7B8-1516-2B8B6917D5BC}"/>
              </a:ext>
            </a:extLst>
          </p:cNvPr>
          <p:cNvGrpSpPr>
            <a:grpSpLocks/>
          </p:cNvGrpSpPr>
          <p:nvPr/>
        </p:nvGrpSpPr>
        <p:grpSpPr bwMode="auto">
          <a:xfrm>
            <a:off x="4076700" y="4171950"/>
            <a:ext cx="1363663" cy="749300"/>
            <a:chOff x="4076700" y="4171188"/>
            <a:chExt cx="1363980" cy="749935"/>
          </a:xfrm>
        </p:grpSpPr>
        <p:pic>
          <p:nvPicPr>
            <p:cNvPr id="3145" name="object 60">
              <a:extLst>
                <a:ext uri="{FF2B5EF4-FFF2-40B4-BE49-F238E27FC236}">
                  <a16:creationId xmlns:a16="http://schemas.microsoft.com/office/drawing/2014/main" id="{2848C7B0-57C1-EA3F-B088-F727393F99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6700" y="4171188"/>
              <a:ext cx="1363979" cy="749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46" name="object 61">
              <a:extLst>
                <a:ext uri="{FF2B5EF4-FFF2-40B4-BE49-F238E27FC236}">
                  <a16:creationId xmlns:a16="http://schemas.microsoft.com/office/drawing/2014/main" id="{96413DFA-8597-746F-C6D3-A11E3D24CC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97020" y="4192054"/>
              <a:ext cx="1293380" cy="678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47" name="object 62">
              <a:extLst>
                <a:ext uri="{FF2B5EF4-FFF2-40B4-BE49-F238E27FC236}">
                  <a16:creationId xmlns:a16="http://schemas.microsoft.com/office/drawing/2014/main" id="{CA079338-DFF0-A172-4CB9-73D10E8F8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7032" y="4192054"/>
              <a:ext cx="1293495" cy="678815"/>
            </a:xfrm>
            <a:custGeom>
              <a:avLst/>
              <a:gdLst>
                <a:gd name="T0" fmla="*/ 48501 w 1293495"/>
                <a:gd name="T1" fmla="*/ 0 h 678814"/>
                <a:gd name="T2" fmla="*/ 1244866 w 1293495"/>
                <a:gd name="T3" fmla="*/ 0 h 678814"/>
                <a:gd name="T4" fmla="*/ 1263750 w 1293495"/>
                <a:gd name="T5" fmla="*/ 6662 h 678814"/>
                <a:gd name="T6" fmla="*/ 1279166 w 1293495"/>
                <a:gd name="T7" fmla="*/ 24833 h 678814"/>
                <a:gd name="T8" fmla="*/ 1289558 w 1293495"/>
                <a:gd name="T9" fmla="*/ 51783 h 678814"/>
                <a:gd name="T10" fmla="*/ 1293368 w 1293495"/>
                <a:gd name="T11" fmla="*/ 84785 h 678814"/>
                <a:gd name="T12" fmla="*/ 1293368 w 1293495"/>
                <a:gd name="T13" fmla="*/ 593512 h 678814"/>
                <a:gd name="T14" fmla="*/ 1289558 w 1293495"/>
                <a:gd name="T15" fmla="*/ 626514 h 678814"/>
                <a:gd name="T16" fmla="*/ 1279166 w 1293495"/>
                <a:gd name="T17" fmla="*/ 653464 h 678814"/>
                <a:gd name="T18" fmla="*/ 1263750 w 1293495"/>
                <a:gd name="T19" fmla="*/ 671634 h 678814"/>
                <a:gd name="T20" fmla="*/ 1244866 w 1293495"/>
                <a:gd name="T21" fmla="*/ 678297 h 678814"/>
                <a:gd name="T22" fmla="*/ 48501 w 1293495"/>
                <a:gd name="T23" fmla="*/ 678297 h 678814"/>
                <a:gd name="T24" fmla="*/ 29623 w 1293495"/>
                <a:gd name="T25" fmla="*/ 671634 h 678814"/>
                <a:gd name="T26" fmla="*/ 14206 w 1293495"/>
                <a:gd name="T27" fmla="*/ 653464 h 678814"/>
                <a:gd name="T28" fmla="*/ 3811 w 1293495"/>
                <a:gd name="T29" fmla="*/ 626514 h 678814"/>
                <a:gd name="T30" fmla="*/ 0 w 1293495"/>
                <a:gd name="T31" fmla="*/ 593512 h 678814"/>
                <a:gd name="T32" fmla="*/ 0 w 1293495"/>
                <a:gd name="T33" fmla="*/ 84785 h 678814"/>
                <a:gd name="T34" fmla="*/ 3811 w 1293495"/>
                <a:gd name="T35" fmla="*/ 51783 h 678814"/>
                <a:gd name="T36" fmla="*/ 14206 w 1293495"/>
                <a:gd name="T37" fmla="*/ 24833 h 678814"/>
                <a:gd name="T38" fmla="*/ 29623 w 1293495"/>
                <a:gd name="T39" fmla="*/ 6662 h 678814"/>
                <a:gd name="T40" fmla="*/ 48501 w 1293495"/>
                <a:gd name="T41" fmla="*/ 0 h 67881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93495" h="678814">
                  <a:moveTo>
                    <a:pt x="48501" y="0"/>
                  </a:moveTo>
                  <a:lnTo>
                    <a:pt x="1244866" y="0"/>
                  </a:lnTo>
                  <a:lnTo>
                    <a:pt x="1263750" y="6662"/>
                  </a:lnTo>
                  <a:lnTo>
                    <a:pt x="1279166" y="24833"/>
                  </a:lnTo>
                  <a:lnTo>
                    <a:pt x="1289558" y="51783"/>
                  </a:lnTo>
                  <a:lnTo>
                    <a:pt x="1293368" y="84785"/>
                  </a:lnTo>
                  <a:lnTo>
                    <a:pt x="1293368" y="593509"/>
                  </a:lnTo>
                  <a:lnTo>
                    <a:pt x="1289558" y="626511"/>
                  </a:lnTo>
                  <a:lnTo>
                    <a:pt x="1279166" y="653461"/>
                  </a:lnTo>
                  <a:lnTo>
                    <a:pt x="1263750" y="671631"/>
                  </a:lnTo>
                  <a:lnTo>
                    <a:pt x="1244866" y="678294"/>
                  </a:lnTo>
                  <a:lnTo>
                    <a:pt x="48501" y="678294"/>
                  </a:lnTo>
                  <a:lnTo>
                    <a:pt x="29623" y="671631"/>
                  </a:lnTo>
                  <a:lnTo>
                    <a:pt x="14206" y="653461"/>
                  </a:lnTo>
                  <a:lnTo>
                    <a:pt x="3811" y="626511"/>
                  </a:lnTo>
                  <a:lnTo>
                    <a:pt x="0" y="593509"/>
                  </a:lnTo>
                  <a:lnTo>
                    <a:pt x="0" y="84785"/>
                  </a:lnTo>
                  <a:lnTo>
                    <a:pt x="3811" y="51783"/>
                  </a:lnTo>
                  <a:lnTo>
                    <a:pt x="14206" y="24833"/>
                  </a:lnTo>
                  <a:lnTo>
                    <a:pt x="29623" y="6662"/>
                  </a:lnTo>
                  <a:lnTo>
                    <a:pt x="48501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3092" name="object 63">
            <a:extLst>
              <a:ext uri="{FF2B5EF4-FFF2-40B4-BE49-F238E27FC236}">
                <a16:creationId xmlns:a16="http://schemas.microsoft.com/office/drawing/2014/main" id="{00FE3085-A311-3368-F109-D19272C95C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9263" y="4318000"/>
            <a:ext cx="966787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Randall Sessler </a:t>
            </a:r>
            <a:r>
              <a:rPr lang="en-US" altLang="en-US" sz="800" b="1">
                <a:solidFill>
                  <a:srgbClr val="000000"/>
                </a:solidFill>
                <a:cs typeface="Arial" panose="020B0604020202020204" pitchFamily="34" charset="0"/>
              </a:rPr>
              <a:t>Dean, Student Academic Success</a:t>
            </a:r>
            <a:endParaRPr lang="en-US" altLang="en-US" sz="8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3093" name="object 64">
            <a:extLst>
              <a:ext uri="{FF2B5EF4-FFF2-40B4-BE49-F238E27FC236}">
                <a16:creationId xmlns:a16="http://schemas.microsoft.com/office/drawing/2014/main" id="{53884673-56E0-F9E2-BE93-781F73AAA936}"/>
              </a:ext>
            </a:extLst>
          </p:cNvPr>
          <p:cNvGrpSpPr>
            <a:grpSpLocks/>
          </p:cNvGrpSpPr>
          <p:nvPr/>
        </p:nvGrpSpPr>
        <p:grpSpPr bwMode="auto">
          <a:xfrm>
            <a:off x="6457950" y="4173538"/>
            <a:ext cx="1347788" cy="747712"/>
            <a:chOff x="6458711" y="4174235"/>
            <a:chExt cx="1347470" cy="746760"/>
          </a:xfrm>
        </p:grpSpPr>
        <p:pic>
          <p:nvPicPr>
            <p:cNvPr id="3140" name="object 65">
              <a:extLst>
                <a:ext uri="{FF2B5EF4-FFF2-40B4-BE49-F238E27FC236}">
                  <a16:creationId xmlns:a16="http://schemas.microsoft.com/office/drawing/2014/main" id="{CDC96645-84AA-E7B1-9B93-78DE6C148C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58711" y="4174235"/>
              <a:ext cx="1341119" cy="7467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41" name="object 66">
              <a:extLst>
                <a:ext uri="{FF2B5EF4-FFF2-40B4-BE49-F238E27FC236}">
                  <a16:creationId xmlns:a16="http://schemas.microsoft.com/office/drawing/2014/main" id="{566DC956-A7D6-092F-533F-6BA5613144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39024" y="4279391"/>
              <a:ext cx="66903" cy="559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42" name="object 67">
              <a:extLst>
                <a:ext uri="{FF2B5EF4-FFF2-40B4-BE49-F238E27FC236}">
                  <a16:creationId xmlns:a16="http://schemas.microsoft.com/office/drawing/2014/main" id="{7DD3DACC-00D9-7B07-38F7-DABC3F08B59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84619" y="4822215"/>
              <a:ext cx="5829" cy="16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43" name="object 68">
              <a:extLst>
                <a:ext uri="{FF2B5EF4-FFF2-40B4-BE49-F238E27FC236}">
                  <a16:creationId xmlns:a16="http://schemas.microsoft.com/office/drawing/2014/main" id="{CAEE3C94-AAD4-72B8-DF30-6E7D8D4DFF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80009" y="4195000"/>
              <a:ext cx="1269453" cy="675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44" name="object 69">
              <a:extLst>
                <a:ext uri="{FF2B5EF4-FFF2-40B4-BE49-F238E27FC236}">
                  <a16:creationId xmlns:a16="http://schemas.microsoft.com/office/drawing/2014/main" id="{15EED4D1-0CD0-92B3-0751-F66E283CE02F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0008" y="4194999"/>
              <a:ext cx="1270000" cy="675640"/>
            </a:xfrm>
            <a:custGeom>
              <a:avLst/>
              <a:gdLst>
                <a:gd name="T0" fmla="*/ 47599 w 1270000"/>
                <a:gd name="T1" fmla="*/ 0 h 675639"/>
                <a:gd name="T2" fmla="*/ 1221841 w 1270000"/>
                <a:gd name="T3" fmla="*/ 0 h 675639"/>
                <a:gd name="T4" fmla="*/ 1240369 w 1270000"/>
                <a:gd name="T5" fmla="*/ 6633 h 675639"/>
                <a:gd name="T6" fmla="*/ 1255499 w 1270000"/>
                <a:gd name="T7" fmla="*/ 24725 h 675639"/>
                <a:gd name="T8" fmla="*/ 1265700 w 1270000"/>
                <a:gd name="T9" fmla="*/ 51558 h 675639"/>
                <a:gd name="T10" fmla="*/ 1269441 w 1270000"/>
                <a:gd name="T11" fmla="*/ 84416 h 675639"/>
                <a:gd name="T12" fmla="*/ 1269441 w 1270000"/>
                <a:gd name="T13" fmla="*/ 590934 h 675639"/>
                <a:gd name="T14" fmla="*/ 1265700 w 1270000"/>
                <a:gd name="T15" fmla="*/ 623798 h 675639"/>
                <a:gd name="T16" fmla="*/ 1255499 w 1270000"/>
                <a:gd name="T17" fmla="*/ 650630 h 675639"/>
                <a:gd name="T18" fmla="*/ 1240369 w 1270000"/>
                <a:gd name="T19" fmla="*/ 668718 h 675639"/>
                <a:gd name="T20" fmla="*/ 1221841 w 1270000"/>
                <a:gd name="T21" fmla="*/ 675350 h 675639"/>
                <a:gd name="T22" fmla="*/ 47599 w 1270000"/>
                <a:gd name="T23" fmla="*/ 675350 h 675639"/>
                <a:gd name="T24" fmla="*/ 29071 w 1270000"/>
                <a:gd name="T25" fmla="*/ 668718 h 675639"/>
                <a:gd name="T26" fmla="*/ 13941 w 1270000"/>
                <a:gd name="T27" fmla="*/ 650630 h 675639"/>
                <a:gd name="T28" fmla="*/ 3740 w 1270000"/>
                <a:gd name="T29" fmla="*/ 623798 h 675639"/>
                <a:gd name="T30" fmla="*/ 0 w 1270000"/>
                <a:gd name="T31" fmla="*/ 590934 h 675639"/>
                <a:gd name="T32" fmla="*/ 0 w 1270000"/>
                <a:gd name="T33" fmla="*/ 84416 h 675639"/>
                <a:gd name="T34" fmla="*/ 3740 w 1270000"/>
                <a:gd name="T35" fmla="*/ 51558 h 675639"/>
                <a:gd name="T36" fmla="*/ 13941 w 1270000"/>
                <a:gd name="T37" fmla="*/ 24725 h 675639"/>
                <a:gd name="T38" fmla="*/ 29071 w 1270000"/>
                <a:gd name="T39" fmla="*/ 6633 h 675639"/>
                <a:gd name="T40" fmla="*/ 47599 w 1270000"/>
                <a:gd name="T41" fmla="*/ 0 h 67563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70000" h="675639">
                  <a:moveTo>
                    <a:pt x="47599" y="0"/>
                  </a:moveTo>
                  <a:lnTo>
                    <a:pt x="1221841" y="0"/>
                  </a:lnTo>
                  <a:lnTo>
                    <a:pt x="1240369" y="6633"/>
                  </a:lnTo>
                  <a:lnTo>
                    <a:pt x="1255499" y="24725"/>
                  </a:lnTo>
                  <a:lnTo>
                    <a:pt x="1265700" y="51558"/>
                  </a:lnTo>
                  <a:lnTo>
                    <a:pt x="1269441" y="84416"/>
                  </a:lnTo>
                  <a:lnTo>
                    <a:pt x="1269441" y="590931"/>
                  </a:lnTo>
                  <a:lnTo>
                    <a:pt x="1265700" y="623795"/>
                  </a:lnTo>
                  <a:lnTo>
                    <a:pt x="1255499" y="650627"/>
                  </a:lnTo>
                  <a:lnTo>
                    <a:pt x="1240369" y="668715"/>
                  </a:lnTo>
                  <a:lnTo>
                    <a:pt x="1221841" y="675347"/>
                  </a:lnTo>
                  <a:lnTo>
                    <a:pt x="47599" y="675347"/>
                  </a:lnTo>
                  <a:lnTo>
                    <a:pt x="29071" y="668715"/>
                  </a:lnTo>
                  <a:lnTo>
                    <a:pt x="13941" y="650627"/>
                  </a:lnTo>
                  <a:lnTo>
                    <a:pt x="3740" y="623795"/>
                  </a:lnTo>
                  <a:lnTo>
                    <a:pt x="0" y="590931"/>
                  </a:lnTo>
                  <a:lnTo>
                    <a:pt x="0" y="84416"/>
                  </a:lnTo>
                  <a:lnTo>
                    <a:pt x="3740" y="51558"/>
                  </a:lnTo>
                  <a:lnTo>
                    <a:pt x="13941" y="24725"/>
                  </a:lnTo>
                  <a:lnTo>
                    <a:pt x="29071" y="6633"/>
                  </a:lnTo>
                  <a:lnTo>
                    <a:pt x="47599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3094" name="object 70">
            <a:extLst>
              <a:ext uri="{FF2B5EF4-FFF2-40B4-BE49-F238E27FC236}">
                <a16:creationId xmlns:a16="http://schemas.microsoft.com/office/drawing/2014/main" id="{9205D740-6956-FBD6-6F22-88093D2162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8438" y="4319588"/>
            <a:ext cx="1130300" cy="53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Sharyn Moore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 eaLnBrk="1" hangingPunct="1">
              <a:spcBef>
                <a:spcPts val="13"/>
              </a:spcBef>
            </a:pPr>
            <a:r>
              <a:rPr lang="en-US" altLang="en-US" sz="800" b="1">
                <a:solidFill>
                  <a:srgbClr val="000000"/>
                </a:solidFill>
                <a:cs typeface="Arial" panose="020B0604020202020204" pitchFamily="34" charset="0"/>
              </a:rPr>
              <a:t> Disability Resource Specialist</a:t>
            </a:r>
          </a:p>
          <a:p>
            <a:pPr algn="ctr" eaLnBrk="1" hangingPunct="1">
              <a:spcBef>
                <a:spcPts val="13"/>
              </a:spcBef>
            </a:pPr>
            <a:r>
              <a:rPr lang="en-US" altLang="en-US" sz="800" b="1">
                <a:solidFill>
                  <a:srgbClr val="000000"/>
                </a:solidFill>
                <a:cs typeface="Arial" panose="020B0604020202020204" pitchFamily="34" charset="0"/>
              </a:rPr>
              <a:t>(PT Staff)</a:t>
            </a:r>
            <a:endParaRPr lang="en-US" altLang="en-US" sz="8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3095" name="object 77">
            <a:extLst>
              <a:ext uri="{FF2B5EF4-FFF2-40B4-BE49-F238E27FC236}">
                <a16:creationId xmlns:a16="http://schemas.microsoft.com/office/drawing/2014/main" id="{39E540DE-D71E-378A-99B8-E10854D0131C}"/>
              </a:ext>
            </a:extLst>
          </p:cNvPr>
          <p:cNvGrpSpPr>
            <a:grpSpLocks/>
          </p:cNvGrpSpPr>
          <p:nvPr/>
        </p:nvGrpSpPr>
        <p:grpSpPr bwMode="auto">
          <a:xfrm>
            <a:off x="8213725" y="4570413"/>
            <a:ext cx="1160463" cy="733425"/>
            <a:chOff x="8214360" y="4570476"/>
            <a:chExt cx="1160145" cy="733425"/>
          </a:xfrm>
        </p:grpSpPr>
        <p:pic>
          <p:nvPicPr>
            <p:cNvPr id="3137" name="object 78">
              <a:extLst>
                <a:ext uri="{FF2B5EF4-FFF2-40B4-BE49-F238E27FC236}">
                  <a16:creationId xmlns:a16="http://schemas.microsoft.com/office/drawing/2014/main" id="{1EBB3BF3-FA4C-A2E3-1219-CA1CA3C3D9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14360" y="4570476"/>
              <a:ext cx="1159750" cy="7330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38" name="object 79">
              <a:extLst>
                <a:ext uri="{FF2B5EF4-FFF2-40B4-BE49-F238E27FC236}">
                  <a16:creationId xmlns:a16="http://schemas.microsoft.com/office/drawing/2014/main" id="{D6E581AE-28ED-2C3E-63C9-65932C0C61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34311" y="4590834"/>
              <a:ext cx="1088783" cy="6609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39" name="object 80">
              <a:extLst>
                <a:ext uri="{FF2B5EF4-FFF2-40B4-BE49-F238E27FC236}">
                  <a16:creationId xmlns:a16="http://schemas.microsoft.com/office/drawing/2014/main" id="{975FD0EC-4681-B5DF-B37B-BA2A5C81582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4305" y="4590836"/>
              <a:ext cx="1089025" cy="661035"/>
            </a:xfrm>
            <a:custGeom>
              <a:avLst/>
              <a:gdLst>
                <a:gd name="T0" fmla="*/ 40830 w 1089025"/>
                <a:gd name="T1" fmla="*/ 0 h 661035"/>
                <a:gd name="T2" fmla="*/ 1047965 w 1089025"/>
                <a:gd name="T3" fmla="*/ 0 h 661035"/>
                <a:gd name="T4" fmla="*/ 1063861 w 1089025"/>
                <a:gd name="T5" fmla="*/ 6493 h 661035"/>
                <a:gd name="T6" fmla="*/ 1076839 w 1089025"/>
                <a:gd name="T7" fmla="*/ 24201 h 661035"/>
                <a:gd name="T8" fmla="*/ 1085588 w 1089025"/>
                <a:gd name="T9" fmla="*/ 50465 h 661035"/>
                <a:gd name="T10" fmla="*/ 1088796 w 1089025"/>
                <a:gd name="T11" fmla="*/ 82626 h 661035"/>
                <a:gd name="T12" fmla="*/ 1088796 w 1089025"/>
                <a:gd name="T13" fmla="*/ 578358 h 661035"/>
                <a:gd name="T14" fmla="*/ 1085588 w 1089025"/>
                <a:gd name="T15" fmla="*/ 610516 h 661035"/>
                <a:gd name="T16" fmla="*/ 1076839 w 1089025"/>
                <a:gd name="T17" fmla="*/ 636776 h 661035"/>
                <a:gd name="T18" fmla="*/ 1063861 w 1089025"/>
                <a:gd name="T19" fmla="*/ 654480 h 661035"/>
                <a:gd name="T20" fmla="*/ 1047965 w 1089025"/>
                <a:gd name="T21" fmla="*/ 660971 h 661035"/>
                <a:gd name="T22" fmla="*/ 40830 w 1089025"/>
                <a:gd name="T23" fmla="*/ 660971 h 661035"/>
                <a:gd name="T24" fmla="*/ 24935 w 1089025"/>
                <a:gd name="T25" fmla="*/ 654480 h 661035"/>
                <a:gd name="T26" fmla="*/ 11957 w 1089025"/>
                <a:gd name="T27" fmla="*/ 636776 h 661035"/>
                <a:gd name="T28" fmla="*/ 3207 w 1089025"/>
                <a:gd name="T29" fmla="*/ 610516 h 661035"/>
                <a:gd name="T30" fmla="*/ 0 w 1089025"/>
                <a:gd name="T31" fmla="*/ 578358 h 661035"/>
                <a:gd name="T32" fmla="*/ 0 w 1089025"/>
                <a:gd name="T33" fmla="*/ 82626 h 661035"/>
                <a:gd name="T34" fmla="*/ 3207 w 1089025"/>
                <a:gd name="T35" fmla="*/ 50465 h 661035"/>
                <a:gd name="T36" fmla="*/ 11957 w 1089025"/>
                <a:gd name="T37" fmla="*/ 24201 h 661035"/>
                <a:gd name="T38" fmla="*/ 24935 w 1089025"/>
                <a:gd name="T39" fmla="*/ 6493 h 661035"/>
                <a:gd name="T40" fmla="*/ 40830 w 1089025"/>
                <a:gd name="T41" fmla="*/ 0 h 66103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089025" h="661035">
                  <a:moveTo>
                    <a:pt x="40830" y="0"/>
                  </a:moveTo>
                  <a:lnTo>
                    <a:pt x="1047965" y="0"/>
                  </a:lnTo>
                  <a:lnTo>
                    <a:pt x="1063861" y="6493"/>
                  </a:lnTo>
                  <a:lnTo>
                    <a:pt x="1076839" y="24201"/>
                  </a:lnTo>
                  <a:lnTo>
                    <a:pt x="1085588" y="50465"/>
                  </a:lnTo>
                  <a:lnTo>
                    <a:pt x="1088796" y="82626"/>
                  </a:lnTo>
                  <a:lnTo>
                    <a:pt x="1088796" y="578358"/>
                  </a:lnTo>
                  <a:lnTo>
                    <a:pt x="1085588" y="610516"/>
                  </a:lnTo>
                  <a:lnTo>
                    <a:pt x="1076839" y="636776"/>
                  </a:lnTo>
                  <a:lnTo>
                    <a:pt x="1063861" y="654480"/>
                  </a:lnTo>
                  <a:lnTo>
                    <a:pt x="1047965" y="660971"/>
                  </a:lnTo>
                  <a:lnTo>
                    <a:pt x="40830" y="660971"/>
                  </a:lnTo>
                  <a:lnTo>
                    <a:pt x="24935" y="654480"/>
                  </a:lnTo>
                  <a:lnTo>
                    <a:pt x="11957" y="636776"/>
                  </a:lnTo>
                  <a:lnTo>
                    <a:pt x="3207" y="610516"/>
                  </a:lnTo>
                  <a:lnTo>
                    <a:pt x="0" y="578358"/>
                  </a:lnTo>
                  <a:lnTo>
                    <a:pt x="0" y="82626"/>
                  </a:lnTo>
                  <a:lnTo>
                    <a:pt x="3207" y="50465"/>
                  </a:lnTo>
                  <a:lnTo>
                    <a:pt x="11957" y="24201"/>
                  </a:lnTo>
                  <a:lnTo>
                    <a:pt x="24935" y="6493"/>
                  </a:lnTo>
                  <a:lnTo>
                    <a:pt x="40830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81" name="object 81">
            <a:extLst>
              <a:ext uri="{FF2B5EF4-FFF2-40B4-BE49-F238E27FC236}">
                <a16:creationId xmlns:a16="http://schemas.microsoft.com/office/drawing/2014/main" id="{21B8A722-2329-B0A2-F451-8D619DECE92E}"/>
              </a:ext>
            </a:extLst>
          </p:cNvPr>
          <p:cNvSpPr txBox="1"/>
          <p:nvPr/>
        </p:nvSpPr>
        <p:spPr>
          <a:xfrm>
            <a:off x="8334375" y="4768850"/>
            <a:ext cx="887413" cy="300038"/>
          </a:xfrm>
          <a:prstGeom prst="rect">
            <a:avLst/>
          </a:prstGeom>
        </p:spPr>
        <p:txBody>
          <a:bodyPr lIns="0" tIns="12065" rIns="0" bIns="0">
            <a:spAutoFit/>
          </a:bodyPr>
          <a:lstStyle/>
          <a:p>
            <a:pPr algn="ctr" eaLnBrk="1" fontAlgn="auto" hangingPunct="1">
              <a:spcBef>
                <a:spcPts val="95"/>
              </a:spcBef>
              <a:spcAft>
                <a:spcPts val="0"/>
              </a:spcAft>
              <a:defRPr/>
            </a:pPr>
            <a:r>
              <a:rPr sz="10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Evelia</a:t>
            </a:r>
            <a:r>
              <a:rPr sz="1000" b="1" kern="0" spc="-4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Chacon</a:t>
            </a:r>
            <a:endParaRPr sz="10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270" algn="ctr" eaLnBrk="1" fontAlgn="auto" hangingPunct="1">
              <a:spcBef>
                <a:spcPts val="10"/>
              </a:spcBef>
              <a:spcAft>
                <a:spcPts val="0"/>
              </a:spcAft>
              <a:defRPr/>
            </a:pPr>
            <a:r>
              <a:rPr sz="8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Registrar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3097" name="object 82">
            <a:extLst>
              <a:ext uri="{FF2B5EF4-FFF2-40B4-BE49-F238E27FC236}">
                <a16:creationId xmlns:a16="http://schemas.microsoft.com/office/drawing/2014/main" id="{A51AE005-3044-3CFF-D499-2A9493EBEA13}"/>
              </a:ext>
            </a:extLst>
          </p:cNvPr>
          <p:cNvGrpSpPr>
            <a:grpSpLocks/>
          </p:cNvGrpSpPr>
          <p:nvPr/>
        </p:nvGrpSpPr>
        <p:grpSpPr bwMode="auto">
          <a:xfrm>
            <a:off x="3152775" y="5175250"/>
            <a:ext cx="1196975" cy="760413"/>
            <a:chOff x="3153156" y="5175503"/>
            <a:chExt cx="1196340" cy="759460"/>
          </a:xfrm>
        </p:grpSpPr>
        <p:pic>
          <p:nvPicPr>
            <p:cNvPr id="3134" name="object 83">
              <a:extLst>
                <a:ext uri="{FF2B5EF4-FFF2-40B4-BE49-F238E27FC236}">
                  <a16:creationId xmlns:a16="http://schemas.microsoft.com/office/drawing/2014/main" id="{7E7347F7-D454-4747-8648-E0002A87B3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3156" y="5175503"/>
              <a:ext cx="1196327" cy="7589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35" name="object 84">
              <a:extLst>
                <a:ext uri="{FF2B5EF4-FFF2-40B4-BE49-F238E27FC236}">
                  <a16:creationId xmlns:a16="http://schemas.microsoft.com/office/drawing/2014/main" id="{A34C8165-57A0-F1E0-FA1F-14521D7C50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3476" y="5195988"/>
              <a:ext cx="1124864" cy="687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36" name="object 85">
              <a:extLst>
                <a:ext uri="{FF2B5EF4-FFF2-40B4-BE49-F238E27FC236}">
                  <a16:creationId xmlns:a16="http://schemas.microsoft.com/office/drawing/2014/main" id="{442DDD20-C573-668F-E1DC-BCE35B6AE3CD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3493" y="5195981"/>
              <a:ext cx="1125220" cy="687705"/>
            </a:xfrm>
            <a:custGeom>
              <a:avLst/>
              <a:gdLst>
                <a:gd name="T0" fmla="*/ 42176 w 1125220"/>
                <a:gd name="T1" fmla="*/ 0 h 687704"/>
                <a:gd name="T2" fmla="*/ 1082675 w 1125220"/>
                <a:gd name="T3" fmla="*/ 0 h 687704"/>
                <a:gd name="T4" fmla="*/ 1099091 w 1125220"/>
                <a:gd name="T5" fmla="*/ 6750 h 687704"/>
                <a:gd name="T6" fmla="*/ 1112497 w 1125220"/>
                <a:gd name="T7" fmla="*/ 25158 h 687704"/>
                <a:gd name="T8" fmla="*/ 1121537 w 1125220"/>
                <a:gd name="T9" fmla="*/ 52463 h 687704"/>
                <a:gd name="T10" fmla="*/ 1124851 w 1125220"/>
                <a:gd name="T11" fmla="*/ 85902 h 687704"/>
                <a:gd name="T12" fmla="*/ 1124851 w 1125220"/>
                <a:gd name="T13" fmla="*/ 601322 h 687704"/>
                <a:gd name="T14" fmla="*/ 1121537 w 1125220"/>
                <a:gd name="T15" fmla="*/ 634761 h 687704"/>
                <a:gd name="T16" fmla="*/ 1112497 w 1125220"/>
                <a:gd name="T17" fmla="*/ 662066 h 687704"/>
                <a:gd name="T18" fmla="*/ 1099091 w 1125220"/>
                <a:gd name="T19" fmla="*/ 680475 h 687704"/>
                <a:gd name="T20" fmla="*/ 1082675 w 1125220"/>
                <a:gd name="T21" fmla="*/ 687225 h 687704"/>
                <a:gd name="T22" fmla="*/ 42176 w 1125220"/>
                <a:gd name="T23" fmla="*/ 687225 h 687704"/>
                <a:gd name="T24" fmla="*/ 25760 w 1125220"/>
                <a:gd name="T25" fmla="*/ 680475 h 687704"/>
                <a:gd name="T26" fmla="*/ 12353 w 1125220"/>
                <a:gd name="T27" fmla="*/ 662066 h 687704"/>
                <a:gd name="T28" fmla="*/ 3314 w 1125220"/>
                <a:gd name="T29" fmla="*/ 634761 h 687704"/>
                <a:gd name="T30" fmla="*/ 0 w 1125220"/>
                <a:gd name="T31" fmla="*/ 601322 h 687704"/>
                <a:gd name="T32" fmla="*/ 0 w 1125220"/>
                <a:gd name="T33" fmla="*/ 85902 h 687704"/>
                <a:gd name="T34" fmla="*/ 3314 w 1125220"/>
                <a:gd name="T35" fmla="*/ 52463 h 687704"/>
                <a:gd name="T36" fmla="*/ 12353 w 1125220"/>
                <a:gd name="T37" fmla="*/ 25158 h 687704"/>
                <a:gd name="T38" fmla="*/ 25760 w 1125220"/>
                <a:gd name="T39" fmla="*/ 6750 h 687704"/>
                <a:gd name="T40" fmla="*/ 42176 w 1125220"/>
                <a:gd name="T41" fmla="*/ 0 h 68770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125220" h="687704">
                  <a:moveTo>
                    <a:pt x="42176" y="0"/>
                  </a:moveTo>
                  <a:lnTo>
                    <a:pt x="1082675" y="0"/>
                  </a:lnTo>
                  <a:lnTo>
                    <a:pt x="1099091" y="6750"/>
                  </a:lnTo>
                  <a:lnTo>
                    <a:pt x="1112497" y="25158"/>
                  </a:lnTo>
                  <a:lnTo>
                    <a:pt x="1121537" y="52463"/>
                  </a:lnTo>
                  <a:lnTo>
                    <a:pt x="1124851" y="85902"/>
                  </a:lnTo>
                  <a:lnTo>
                    <a:pt x="1124851" y="601319"/>
                  </a:lnTo>
                  <a:lnTo>
                    <a:pt x="1121537" y="634758"/>
                  </a:lnTo>
                  <a:lnTo>
                    <a:pt x="1112497" y="662063"/>
                  </a:lnTo>
                  <a:lnTo>
                    <a:pt x="1099091" y="680472"/>
                  </a:lnTo>
                  <a:lnTo>
                    <a:pt x="1082675" y="687222"/>
                  </a:lnTo>
                  <a:lnTo>
                    <a:pt x="42176" y="687222"/>
                  </a:lnTo>
                  <a:lnTo>
                    <a:pt x="25760" y="680472"/>
                  </a:lnTo>
                  <a:lnTo>
                    <a:pt x="12353" y="662063"/>
                  </a:lnTo>
                  <a:lnTo>
                    <a:pt x="3314" y="634758"/>
                  </a:lnTo>
                  <a:lnTo>
                    <a:pt x="0" y="601319"/>
                  </a:lnTo>
                  <a:lnTo>
                    <a:pt x="0" y="85902"/>
                  </a:lnTo>
                  <a:lnTo>
                    <a:pt x="3314" y="52463"/>
                  </a:lnTo>
                  <a:lnTo>
                    <a:pt x="12353" y="25158"/>
                  </a:lnTo>
                  <a:lnTo>
                    <a:pt x="25760" y="6750"/>
                  </a:lnTo>
                  <a:lnTo>
                    <a:pt x="42176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86" name="object 86">
            <a:extLst>
              <a:ext uri="{FF2B5EF4-FFF2-40B4-BE49-F238E27FC236}">
                <a16:creationId xmlns:a16="http://schemas.microsoft.com/office/drawing/2014/main" id="{5BDE1969-29C3-2CFF-720B-6EDB6AD86159}"/>
              </a:ext>
            </a:extLst>
          </p:cNvPr>
          <p:cNvSpPr txBox="1"/>
          <p:nvPr/>
        </p:nvSpPr>
        <p:spPr>
          <a:xfrm>
            <a:off x="3336925" y="5326063"/>
            <a:ext cx="796925" cy="300037"/>
          </a:xfrm>
          <a:prstGeom prst="rect">
            <a:avLst/>
          </a:prstGeom>
        </p:spPr>
        <p:txBody>
          <a:bodyPr lIns="0" tIns="12065" rIns="0" bIns="0">
            <a:spAutoFit/>
          </a:bodyPr>
          <a:lstStyle/>
          <a:p>
            <a:pPr marL="38100" eaLnBrk="1" fontAlgn="auto" hangingPunct="1">
              <a:spcBef>
                <a:spcPts val="95"/>
              </a:spcBef>
              <a:spcAft>
                <a:spcPts val="0"/>
              </a:spcAft>
              <a:defRPr/>
            </a:pPr>
            <a:r>
              <a:rPr sz="10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Helen</a:t>
            </a:r>
            <a:r>
              <a:rPr sz="1000" b="1" kern="0" spc="-3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Marlo</a:t>
            </a:r>
            <a:endParaRPr sz="10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marL="12700" eaLnBrk="1" fontAlgn="auto" hangingPunct="1">
              <a:spcBef>
                <a:spcPts val="10"/>
              </a:spcBef>
              <a:spcAft>
                <a:spcPts val="0"/>
              </a:spcAft>
              <a:defRPr/>
            </a:pPr>
            <a:r>
              <a:rPr sz="8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Dean,</a:t>
            </a:r>
            <a:r>
              <a:rPr sz="800" b="1" kern="0" spc="-1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8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School</a:t>
            </a:r>
            <a:r>
              <a:rPr sz="800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800" b="1" kern="0" spc="-25" dirty="0">
                <a:solidFill>
                  <a:sysClr val="windowText" lastClr="000000"/>
                </a:solidFill>
                <a:latin typeface="Arial"/>
                <a:cs typeface="Arial"/>
              </a:rPr>
              <a:t>of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87" name="object 87">
            <a:extLst>
              <a:ext uri="{FF2B5EF4-FFF2-40B4-BE49-F238E27FC236}">
                <a16:creationId xmlns:a16="http://schemas.microsoft.com/office/drawing/2014/main" id="{FAC19F57-3ECC-6821-B2DD-68BD276A7800}"/>
              </a:ext>
            </a:extLst>
          </p:cNvPr>
          <p:cNvSpPr txBox="1"/>
          <p:nvPr/>
        </p:nvSpPr>
        <p:spPr>
          <a:xfrm>
            <a:off x="3440113" y="5600700"/>
            <a:ext cx="596900" cy="147638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sz="8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Psychology</a:t>
            </a:r>
            <a:endParaRPr sz="8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3100" name="object 88">
            <a:extLst>
              <a:ext uri="{FF2B5EF4-FFF2-40B4-BE49-F238E27FC236}">
                <a16:creationId xmlns:a16="http://schemas.microsoft.com/office/drawing/2014/main" id="{43808C93-DF9D-E6A5-F172-2AE2FCBC692B}"/>
              </a:ext>
            </a:extLst>
          </p:cNvPr>
          <p:cNvGrpSpPr>
            <a:grpSpLocks/>
          </p:cNvGrpSpPr>
          <p:nvPr/>
        </p:nvGrpSpPr>
        <p:grpSpPr bwMode="auto">
          <a:xfrm>
            <a:off x="188913" y="4137025"/>
            <a:ext cx="1336675" cy="773113"/>
            <a:chOff x="188976" y="4137659"/>
            <a:chExt cx="1336675" cy="772795"/>
          </a:xfrm>
        </p:grpSpPr>
        <p:pic>
          <p:nvPicPr>
            <p:cNvPr id="3130" name="object 89">
              <a:extLst>
                <a:ext uri="{FF2B5EF4-FFF2-40B4-BE49-F238E27FC236}">
                  <a16:creationId xmlns:a16="http://schemas.microsoft.com/office/drawing/2014/main" id="{941B1C0E-EC0F-EDEC-76E9-C9AE6A228C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8976" y="4137659"/>
              <a:ext cx="1331975" cy="7726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31" name="object 90">
              <a:extLst>
                <a:ext uri="{FF2B5EF4-FFF2-40B4-BE49-F238E27FC236}">
                  <a16:creationId xmlns:a16="http://schemas.microsoft.com/office/drawing/2014/main" id="{FB0EFE29-7D97-E85D-CF02-32FE2E3192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6407" y="4194048"/>
              <a:ext cx="1309115" cy="681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32" name="object 91">
              <a:extLst>
                <a:ext uri="{FF2B5EF4-FFF2-40B4-BE49-F238E27FC236}">
                  <a16:creationId xmlns:a16="http://schemas.microsoft.com/office/drawing/2014/main" id="{EC242341-9642-9A1B-6585-9B84BB0A78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9194" y="4157598"/>
              <a:ext cx="1261097" cy="701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33" name="object 92">
              <a:extLst>
                <a:ext uri="{FF2B5EF4-FFF2-40B4-BE49-F238E27FC236}">
                  <a16:creationId xmlns:a16="http://schemas.microsoft.com/office/drawing/2014/main" id="{56E43A5B-12A6-5269-FE64-151898AF2F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193" y="4157602"/>
              <a:ext cx="1261110" cy="701675"/>
            </a:xfrm>
            <a:custGeom>
              <a:avLst/>
              <a:gdLst>
                <a:gd name="T0" fmla="*/ 47294 w 1261110"/>
                <a:gd name="T1" fmla="*/ 0 h 701675"/>
                <a:gd name="T2" fmla="*/ 1213802 w 1261110"/>
                <a:gd name="T3" fmla="*/ 0 h 701675"/>
                <a:gd name="T4" fmla="*/ 1232213 w 1261110"/>
                <a:gd name="T5" fmla="*/ 6892 h 701675"/>
                <a:gd name="T6" fmla="*/ 1247246 w 1261110"/>
                <a:gd name="T7" fmla="*/ 25687 h 701675"/>
                <a:gd name="T8" fmla="*/ 1257381 w 1261110"/>
                <a:gd name="T9" fmla="*/ 53562 h 701675"/>
                <a:gd name="T10" fmla="*/ 1261097 w 1261110"/>
                <a:gd name="T11" fmla="*/ 87693 h 701675"/>
                <a:gd name="T12" fmla="*/ 1261097 w 1261110"/>
                <a:gd name="T13" fmla="*/ 613892 h 701675"/>
                <a:gd name="T14" fmla="*/ 1257381 w 1261110"/>
                <a:gd name="T15" fmla="*/ 648031 h 701675"/>
                <a:gd name="T16" fmla="*/ 1247246 w 1261110"/>
                <a:gd name="T17" fmla="*/ 675909 h 701675"/>
                <a:gd name="T18" fmla="*/ 1232213 w 1261110"/>
                <a:gd name="T19" fmla="*/ 694706 h 701675"/>
                <a:gd name="T20" fmla="*/ 1213802 w 1261110"/>
                <a:gd name="T21" fmla="*/ 701598 h 701675"/>
                <a:gd name="T22" fmla="*/ 47294 w 1261110"/>
                <a:gd name="T23" fmla="*/ 701598 h 701675"/>
                <a:gd name="T24" fmla="*/ 28883 w 1261110"/>
                <a:gd name="T25" fmla="*/ 694706 h 701675"/>
                <a:gd name="T26" fmla="*/ 13850 w 1261110"/>
                <a:gd name="T27" fmla="*/ 675909 h 701675"/>
                <a:gd name="T28" fmla="*/ 3716 w 1261110"/>
                <a:gd name="T29" fmla="*/ 648031 h 701675"/>
                <a:gd name="T30" fmla="*/ 0 w 1261110"/>
                <a:gd name="T31" fmla="*/ 613892 h 701675"/>
                <a:gd name="T32" fmla="*/ 0 w 1261110"/>
                <a:gd name="T33" fmla="*/ 87693 h 701675"/>
                <a:gd name="T34" fmla="*/ 3716 w 1261110"/>
                <a:gd name="T35" fmla="*/ 53562 h 701675"/>
                <a:gd name="T36" fmla="*/ 13850 w 1261110"/>
                <a:gd name="T37" fmla="*/ 25687 h 701675"/>
                <a:gd name="T38" fmla="*/ 28883 w 1261110"/>
                <a:gd name="T39" fmla="*/ 6892 h 701675"/>
                <a:gd name="T40" fmla="*/ 47294 w 1261110"/>
                <a:gd name="T41" fmla="*/ 0 h 70167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61110" h="701675">
                  <a:moveTo>
                    <a:pt x="47294" y="0"/>
                  </a:moveTo>
                  <a:lnTo>
                    <a:pt x="1213802" y="0"/>
                  </a:lnTo>
                  <a:lnTo>
                    <a:pt x="1232213" y="6892"/>
                  </a:lnTo>
                  <a:lnTo>
                    <a:pt x="1247246" y="25687"/>
                  </a:lnTo>
                  <a:lnTo>
                    <a:pt x="1257381" y="53562"/>
                  </a:lnTo>
                  <a:lnTo>
                    <a:pt x="1261097" y="87693"/>
                  </a:lnTo>
                  <a:lnTo>
                    <a:pt x="1261097" y="613892"/>
                  </a:lnTo>
                  <a:lnTo>
                    <a:pt x="1257381" y="648031"/>
                  </a:lnTo>
                  <a:lnTo>
                    <a:pt x="1247246" y="675909"/>
                  </a:lnTo>
                  <a:lnTo>
                    <a:pt x="1232213" y="694706"/>
                  </a:lnTo>
                  <a:lnTo>
                    <a:pt x="1213802" y="701598"/>
                  </a:lnTo>
                  <a:lnTo>
                    <a:pt x="47294" y="701598"/>
                  </a:lnTo>
                  <a:lnTo>
                    <a:pt x="28883" y="694706"/>
                  </a:lnTo>
                  <a:lnTo>
                    <a:pt x="13850" y="675909"/>
                  </a:lnTo>
                  <a:lnTo>
                    <a:pt x="3716" y="648031"/>
                  </a:lnTo>
                  <a:lnTo>
                    <a:pt x="0" y="613892"/>
                  </a:lnTo>
                  <a:lnTo>
                    <a:pt x="0" y="87693"/>
                  </a:lnTo>
                  <a:lnTo>
                    <a:pt x="3716" y="53562"/>
                  </a:lnTo>
                  <a:lnTo>
                    <a:pt x="13850" y="25687"/>
                  </a:lnTo>
                  <a:lnTo>
                    <a:pt x="28883" y="6892"/>
                  </a:lnTo>
                  <a:lnTo>
                    <a:pt x="47294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3101" name="object 93">
            <a:extLst>
              <a:ext uri="{FF2B5EF4-FFF2-40B4-BE49-F238E27FC236}">
                <a16:creationId xmlns:a16="http://schemas.microsoft.com/office/drawing/2014/main" id="{59658A1B-E7AD-D6CE-1AA7-CEF18F3A55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988" y="4233863"/>
            <a:ext cx="1122362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2700" indent="-31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Gregory Zubacz </a:t>
            </a:r>
            <a:r>
              <a:rPr lang="en-US" altLang="en-US" sz="800" b="1">
                <a:solidFill>
                  <a:srgbClr val="000000"/>
                </a:solidFill>
                <a:cs typeface="Arial" panose="020B0604020202020204" pitchFamily="34" charset="0"/>
              </a:rPr>
              <a:t>Associate Provost &amp; Dean, Interdisciplinary Studies</a:t>
            </a:r>
            <a:endParaRPr lang="en-US" altLang="en-US" sz="8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3102" name="object 94">
            <a:extLst>
              <a:ext uri="{FF2B5EF4-FFF2-40B4-BE49-F238E27FC236}">
                <a16:creationId xmlns:a16="http://schemas.microsoft.com/office/drawing/2014/main" id="{B1FE364C-51EB-9991-30CD-55368DBD750E}"/>
              </a:ext>
            </a:extLst>
          </p:cNvPr>
          <p:cNvSpPr>
            <a:spLocks/>
          </p:cNvSpPr>
          <p:nvPr/>
        </p:nvSpPr>
        <p:spPr bwMode="auto">
          <a:xfrm>
            <a:off x="928688" y="3862388"/>
            <a:ext cx="0" cy="288925"/>
          </a:xfrm>
          <a:custGeom>
            <a:avLst/>
            <a:gdLst>
              <a:gd name="T0" fmla="*/ 287255 h 289560"/>
              <a:gd name="T1" fmla="*/ 0 h 289560"/>
              <a:gd name="T2" fmla="*/ 0 60000 65536"/>
              <a:gd name="T3" fmla="*/ 0 60000 65536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0" r="r" b="b"/>
            <a:pathLst>
              <a:path h="289560">
                <a:moveTo>
                  <a:pt x="0" y="289153"/>
                </a:moveTo>
                <a:lnTo>
                  <a:pt x="0" y="0"/>
                </a:lnTo>
              </a:path>
            </a:pathLst>
          </a:cu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103" name="object 95">
            <a:extLst>
              <a:ext uri="{FF2B5EF4-FFF2-40B4-BE49-F238E27FC236}">
                <a16:creationId xmlns:a16="http://schemas.microsoft.com/office/drawing/2014/main" id="{D6383A16-06C0-7351-AC42-722BB4E0DBC4}"/>
              </a:ext>
            </a:extLst>
          </p:cNvPr>
          <p:cNvSpPr>
            <a:spLocks/>
          </p:cNvSpPr>
          <p:nvPr/>
        </p:nvSpPr>
        <p:spPr bwMode="auto">
          <a:xfrm>
            <a:off x="4697413" y="3873500"/>
            <a:ext cx="0" cy="319088"/>
          </a:xfrm>
          <a:custGeom>
            <a:avLst/>
            <a:gdLst>
              <a:gd name="T0" fmla="*/ 0 h 319404"/>
              <a:gd name="T1" fmla="*/ 318128 h 319404"/>
              <a:gd name="T2" fmla="*/ 0 60000 65536"/>
              <a:gd name="T3" fmla="*/ 0 60000 65536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0" r="r" b="b"/>
            <a:pathLst>
              <a:path h="319404">
                <a:moveTo>
                  <a:pt x="0" y="0"/>
                </a:moveTo>
                <a:lnTo>
                  <a:pt x="0" y="319074"/>
                </a:lnTo>
              </a:path>
            </a:pathLst>
          </a:cu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3104" name="object 96">
            <a:extLst>
              <a:ext uri="{FF2B5EF4-FFF2-40B4-BE49-F238E27FC236}">
                <a16:creationId xmlns:a16="http://schemas.microsoft.com/office/drawing/2014/main" id="{DA3B82DB-5D4D-E6AB-544A-8300700B36B7}"/>
              </a:ext>
            </a:extLst>
          </p:cNvPr>
          <p:cNvSpPr>
            <a:spLocks/>
          </p:cNvSpPr>
          <p:nvPr/>
        </p:nvSpPr>
        <p:spPr bwMode="auto">
          <a:xfrm>
            <a:off x="7075488" y="3873500"/>
            <a:ext cx="0" cy="319088"/>
          </a:xfrm>
          <a:custGeom>
            <a:avLst/>
            <a:gdLst>
              <a:gd name="T0" fmla="*/ 317926 h 319404"/>
              <a:gd name="T1" fmla="*/ 0 h 319404"/>
              <a:gd name="T2" fmla="*/ 0 60000 65536"/>
              <a:gd name="T3" fmla="*/ 0 60000 65536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0" r="r" b="b"/>
            <a:pathLst>
              <a:path h="319404">
                <a:moveTo>
                  <a:pt x="0" y="318871"/>
                </a:moveTo>
                <a:lnTo>
                  <a:pt x="0" y="0"/>
                </a:lnTo>
              </a:path>
            </a:pathLst>
          </a:cu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3105" name="object 97">
            <a:extLst>
              <a:ext uri="{FF2B5EF4-FFF2-40B4-BE49-F238E27FC236}">
                <a16:creationId xmlns:a16="http://schemas.microsoft.com/office/drawing/2014/main" id="{CE480803-D9AA-B314-B544-7E43965FCE14}"/>
              </a:ext>
            </a:extLst>
          </p:cNvPr>
          <p:cNvGrpSpPr>
            <a:grpSpLocks/>
          </p:cNvGrpSpPr>
          <p:nvPr/>
        </p:nvGrpSpPr>
        <p:grpSpPr bwMode="auto">
          <a:xfrm>
            <a:off x="8229600" y="5556250"/>
            <a:ext cx="1160463" cy="719138"/>
            <a:chOff x="8229600" y="5556503"/>
            <a:chExt cx="1160145" cy="718185"/>
          </a:xfrm>
        </p:grpSpPr>
        <p:pic>
          <p:nvPicPr>
            <p:cNvPr id="3127" name="object 98">
              <a:extLst>
                <a:ext uri="{FF2B5EF4-FFF2-40B4-BE49-F238E27FC236}">
                  <a16:creationId xmlns:a16="http://schemas.microsoft.com/office/drawing/2014/main" id="{16E8F3A0-CE67-0CE7-3164-563C3C0E0B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29600" y="5556503"/>
              <a:ext cx="1159763" cy="717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28" name="object 99">
              <a:extLst>
                <a:ext uri="{FF2B5EF4-FFF2-40B4-BE49-F238E27FC236}">
                  <a16:creationId xmlns:a16="http://schemas.microsoft.com/office/drawing/2014/main" id="{0D5F73CD-EE73-AC38-7F81-439E993A64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49691" y="5576417"/>
              <a:ext cx="1088796" cy="6465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29" name="object 100">
              <a:extLst>
                <a:ext uri="{FF2B5EF4-FFF2-40B4-BE49-F238E27FC236}">
                  <a16:creationId xmlns:a16="http://schemas.microsoft.com/office/drawing/2014/main" id="{21B112BC-4838-C50D-2B92-8588790EE9B6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9696" y="5576422"/>
              <a:ext cx="1089025" cy="647065"/>
            </a:xfrm>
            <a:custGeom>
              <a:avLst/>
              <a:gdLst>
                <a:gd name="T0" fmla="*/ 40830 w 1089025"/>
                <a:gd name="T1" fmla="*/ 0 h 647064"/>
                <a:gd name="T2" fmla="*/ 1047965 w 1089025"/>
                <a:gd name="T3" fmla="*/ 0 h 647064"/>
                <a:gd name="T4" fmla="*/ 1063861 w 1089025"/>
                <a:gd name="T5" fmla="*/ 6350 h 647064"/>
                <a:gd name="T6" fmla="*/ 1076839 w 1089025"/>
                <a:gd name="T7" fmla="*/ 23671 h 647064"/>
                <a:gd name="T8" fmla="*/ 1085588 w 1089025"/>
                <a:gd name="T9" fmla="*/ 49361 h 647064"/>
                <a:gd name="T10" fmla="*/ 1088796 w 1089025"/>
                <a:gd name="T11" fmla="*/ 80822 h 647064"/>
                <a:gd name="T12" fmla="*/ 1088796 w 1089025"/>
                <a:gd name="T13" fmla="*/ 565775 h 647064"/>
                <a:gd name="T14" fmla="*/ 1085588 w 1089025"/>
                <a:gd name="T15" fmla="*/ 597236 h 647064"/>
                <a:gd name="T16" fmla="*/ 1076839 w 1089025"/>
                <a:gd name="T17" fmla="*/ 622926 h 647064"/>
                <a:gd name="T18" fmla="*/ 1063861 w 1089025"/>
                <a:gd name="T19" fmla="*/ 640247 h 647064"/>
                <a:gd name="T20" fmla="*/ 1047965 w 1089025"/>
                <a:gd name="T21" fmla="*/ 646598 h 647064"/>
                <a:gd name="T22" fmla="*/ 40830 w 1089025"/>
                <a:gd name="T23" fmla="*/ 646598 h 647064"/>
                <a:gd name="T24" fmla="*/ 24935 w 1089025"/>
                <a:gd name="T25" fmla="*/ 640247 h 647064"/>
                <a:gd name="T26" fmla="*/ 11957 w 1089025"/>
                <a:gd name="T27" fmla="*/ 622926 h 647064"/>
                <a:gd name="T28" fmla="*/ 3207 w 1089025"/>
                <a:gd name="T29" fmla="*/ 597236 h 647064"/>
                <a:gd name="T30" fmla="*/ 0 w 1089025"/>
                <a:gd name="T31" fmla="*/ 565775 h 647064"/>
                <a:gd name="T32" fmla="*/ 0 w 1089025"/>
                <a:gd name="T33" fmla="*/ 80822 h 647064"/>
                <a:gd name="T34" fmla="*/ 3207 w 1089025"/>
                <a:gd name="T35" fmla="*/ 49361 h 647064"/>
                <a:gd name="T36" fmla="*/ 11957 w 1089025"/>
                <a:gd name="T37" fmla="*/ 23671 h 647064"/>
                <a:gd name="T38" fmla="*/ 24935 w 1089025"/>
                <a:gd name="T39" fmla="*/ 6350 h 647064"/>
                <a:gd name="T40" fmla="*/ 40830 w 1089025"/>
                <a:gd name="T41" fmla="*/ 0 h 64706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089025" h="647064">
                  <a:moveTo>
                    <a:pt x="40830" y="0"/>
                  </a:moveTo>
                  <a:lnTo>
                    <a:pt x="1047965" y="0"/>
                  </a:lnTo>
                  <a:lnTo>
                    <a:pt x="1063861" y="6350"/>
                  </a:lnTo>
                  <a:lnTo>
                    <a:pt x="1076839" y="23671"/>
                  </a:lnTo>
                  <a:lnTo>
                    <a:pt x="1085588" y="49361"/>
                  </a:lnTo>
                  <a:lnTo>
                    <a:pt x="1088796" y="80822"/>
                  </a:lnTo>
                  <a:lnTo>
                    <a:pt x="1088796" y="565772"/>
                  </a:lnTo>
                  <a:lnTo>
                    <a:pt x="1085588" y="597233"/>
                  </a:lnTo>
                  <a:lnTo>
                    <a:pt x="1076839" y="622923"/>
                  </a:lnTo>
                  <a:lnTo>
                    <a:pt x="1063861" y="640244"/>
                  </a:lnTo>
                  <a:lnTo>
                    <a:pt x="1047965" y="646595"/>
                  </a:lnTo>
                  <a:lnTo>
                    <a:pt x="40830" y="646595"/>
                  </a:lnTo>
                  <a:lnTo>
                    <a:pt x="24935" y="640244"/>
                  </a:lnTo>
                  <a:lnTo>
                    <a:pt x="11957" y="622923"/>
                  </a:lnTo>
                  <a:lnTo>
                    <a:pt x="3207" y="597233"/>
                  </a:lnTo>
                  <a:lnTo>
                    <a:pt x="0" y="565772"/>
                  </a:lnTo>
                  <a:lnTo>
                    <a:pt x="0" y="80822"/>
                  </a:lnTo>
                  <a:lnTo>
                    <a:pt x="3207" y="49361"/>
                  </a:lnTo>
                  <a:lnTo>
                    <a:pt x="11957" y="23671"/>
                  </a:lnTo>
                  <a:lnTo>
                    <a:pt x="24935" y="6350"/>
                  </a:lnTo>
                  <a:lnTo>
                    <a:pt x="40830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101" name="object 101">
            <a:extLst>
              <a:ext uri="{FF2B5EF4-FFF2-40B4-BE49-F238E27FC236}">
                <a16:creationId xmlns:a16="http://schemas.microsoft.com/office/drawing/2014/main" id="{661E471E-0874-597D-D889-3EC37F7693CE}"/>
              </a:ext>
            </a:extLst>
          </p:cNvPr>
          <p:cNvSpPr txBox="1"/>
          <p:nvPr/>
        </p:nvSpPr>
        <p:spPr>
          <a:xfrm>
            <a:off x="8334375" y="5691188"/>
            <a:ext cx="954088" cy="412750"/>
          </a:xfrm>
          <a:prstGeom prst="rect">
            <a:avLst/>
          </a:prstGeom>
        </p:spPr>
        <p:txBody>
          <a:bodyPr lIns="0" tIns="12065" rIns="0" bIns="0">
            <a:spAutoFit/>
          </a:bodyPr>
          <a:lstStyle/>
          <a:p>
            <a:pPr marL="635" algn="ctr" eaLnBrk="1" fontAlgn="auto" hangingPunct="1">
              <a:spcBef>
                <a:spcPts val="95"/>
              </a:spcBef>
              <a:spcAft>
                <a:spcPts val="0"/>
              </a:spcAft>
              <a:defRPr/>
            </a:pPr>
            <a:r>
              <a:rPr sz="10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Sean</a:t>
            </a:r>
            <a:r>
              <a:rPr sz="1000" b="1" kern="0" spc="-2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Ripley</a:t>
            </a:r>
            <a:endParaRPr sz="10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algn="ctr" eaLnBrk="1" fontAlgn="auto" hangingPunct="1">
              <a:spcBef>
                <a:spcPts val="5"/>
              </a:spcBef>
              <a:spcAft>
                <a:spcPts val="0"/>
              </a:spcAft>
              <a:defRPr/>
            </a:pPr>
            <a:r>
              <a:rPr sz="8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Registrar</a:t>
            </a:r>
            <a:r>
              <a:rPr sz="800" b="1" kern="0" spc="-3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8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Assistan</a:t>
            </a:r>
            <a:r>
              <a:rPr lang="en-US" sz="8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t</a:t>
            </a:r>
          </a:p>
          <a:p>
            <a:pPr algn="ctr" eaLnBrk="1" fontAlgn="auto" hangingPunct="1">
              <a:spcBef>
                <a:spcPts val="5"/>
              </a:spcBef>
              <a:spcAft>
                <a:spcPts val="0"/>
              </a:spcAft>
              <a:defRPr/>
            </a:pPr>
            <a:r>
              <a:rPr lang="en-US" sz="8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(PT Staff)</a:t>
            </a:r>
            <a:endParaRPr sz="8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sp>
        <p:nvSpPr>
          <p:cNvPr id="3107" name="object 102">
            <a:extLst>
              <a:ext uri="{FF2B5EF4-FFF2-40B4-BE49-F238E27FC236}">
                <a16:creationId xmlns:a16="http://schemas.microsoft.com/office/drawing/2014/main" id="{AEF16C51-1D73-3E69-36EE-F428142B0200}"/>
              </a:ext>
            </a:extLst>
          </p:cNvPr>
          <p:cNvSpPr>
            <a:spLocks/>
          </p:cNvSpPr>
          <p:nvPr/>
        </p:nvSpPr>
        <p:spPr bwMode="auto">
          <a:xfrm>
            <a:off x="6029325" y="1647825"/>
            <a:ext cx="0" cy="250825"/>
          </a:xfrm>
          <a:custGeom>
            <a:avLst/>
            <a:gdLst>
              <a:gd name="T0" fmla="*/ 0 h 250825"/>
              <a:gd name="T1" fmla="*/ 250532 h 250825"/>
              <a:gd name="T2" fmla="*/ 0 60000 65536"/>
              <a:gd name="T3" fmla="*/ 0 60000 65536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0" r="r" b="b"/>
            <a:pathLst>
              <a:path h="250825">
                <a:moveTo>
                  <a:pt x="0" y="0"/>
                </a:moveTo>
                <a:lnTo>
                  <a:pt x="0" y="250532"/>
                </a:lnTo>
              </a:path>
            </a:pathLst>
          </a:cu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3108" name="object 104">
            <a:extLst>
              <a:ext uri="{FF2B5EF4-FFF2-40B4-BE49-F238E27FC236}">
                <a16:creationId xmlns:a16="http://schemas.microsoft.com/office/drawing/2014/main" id="{00FC849C-8005-3E3A-B1FD-F013F2774FAF}"/>
              </a:ext>
            </a:extLst>
          </p:cNvPr>
          <p:cNvGrpSpPr>
            <a:grpSpLocks/>
          </p:cNvGrpSpPr>
          <p:nvPr/>
        </p:nvGrpSpPr>
        <p:grpSpPr bwMode="auto">
          <a:xfrm>
            <a:off x="10206038" y="4143375"/>
            <a:ext cx="1560512" cy="733425"/>
            <a:chOff x="10206228" y="4143755"/>
            <a:chExt cx="1560830" cy="733425"/>
          </a:xfrm>
        </p:grpSpPr>
        <p:pic>
          <p:nvPicPr>
            <p:cNvPr id="3123" name="object 105">
              <a:extLst>
                <a:ext uri="{FF2B5EF4-FFF2-40B4-BE49-F238E27FC236}">
                  <a16:creationId xmlns:a16="http://schemas.microsoft.com/office/drawing/2014/main" id="{464D6E4D-17E0-2630-4125-CFB292533CD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06228" y="4143755"/>
              <a:ext cx="1560575" cy="7330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24" name="object 106">
              <a:extLst>
                <a:ext uri="{FF2B5EF4-FFF2-40B4-BE49-F238E27FC236}">
                  <a16:creationId xmlns:a16="http://schemas.microsoft.com/office/drawing/2014/main" id="{2204A349-A4ED-14C9-FC3C-0910F31E4E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76332" y="4181855"/>
              <a:ext cx="1449323" cy="681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25" name="object 107">
              <a:extLst>
                <a:ext uri="{FF2B5EF4-FFF2-40B4-BE49-F238E27FC236}">
                  <a16:creationId xmlns:a16="http://schemas.microsoft.com/office/drawing/2014/main" id="{6BF8C2A4-857D-D978-1237-65551CE64A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226421" y="4165104"/>
              <a:ext cx="1489138" cy="6609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26" name="object 108">
              <a:extLst>
                <a:ext uri="{FF2B5EF4-FFF2-40B4-BE49-F238E27FC236}">
                  <a16:creationId xmlns:a16="http://schemas.microsoft.com/office/drawing/2014/main" id="{8E32CB9E-076C-91C7-F652-BABA12BBFE7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26422" y="4165105"/>
              <a:ext cx="1489710" cy="661035"/>
            </a:xfrm>
            <a:custGeom>
              <a:avLst/>
              <a:gdLst>
                <a:gd name="T0" fmla="*/ 55841 w 1489709"/>
                <a:gd name="T1" fmla="*/ 0 h 661035"/>
                <a:gd name="T2" fmla="*/ 1433299 w 1489709"/>
                <a:gd name="T3" fmla="*/ 0 h 661035"/>
                <a:gd name="T4" fmla="*/ 1455039 w 1489709"/>
                <a:gd name="T5" fmla="*/ 6493 h 661035"/>
                <a:gd name="T6" fmla="*/ 1472788 w 1489709"/>
                <a:gd name="T7" fmla="*/ 24201 h 661035"/>
                <a:gd name="T8" fmla="*/ 1484754 w 1489709"/>
                <a:gd name="T9" fmla="*/ 50465 h 661035"/>
                <a:gd name="T10" fmla="*/ 1489141 w 1489709"/>
                <a:gd name="T11" fmla="*/ 82626 h 661035"/>
                <a:gd name="T12" fmla="*/ 1489141 w 1489709"/>
                <a:gd name="T13" fmla="*/ 578358 h 661035"/>
                <a:gd name="T14" fmla="*/ 1484754 w 1489709"/>
                <a:gd name="T15" fmla="*/ 610516 h 661035"/>
                <a:gd name="T16" fmla="*/ 1472788 w 1489709"/>
                <a:gd name="T17" fmla="*/ 636776 h 661035"/>
                <a:gd name="T18" fmla="*/ 1455039 w 1489709"/>
                <a:gd name="T19" fmla="*/ 654480 h 661035"/>
                <a:gd name="T20" fmla="*/ 1433299 w 1489709"/>
                <a:gd name="T21" fmla="*/ 660971 h 661035"/>
                <a:gd name="T22" fmla="*/ 55841 w 1489709"/>
                <a:gd name="T23" fmla="*/ 660971 h 661035"/>
                <a:gd name="T24" fmla="*/ 34107 w 1489709"/>
                <a:gd name="T25" fmla="*/ 654480 h 661035"/>
                <a:gd name="T26" fmla="*/ 16357 w 1489709"/>
                <a:gd name="T27" fmla="*/ 636776 h 661035"/>
                <a:gd name="T28" fmla="*/ 4389 w 1489709"/>
                <a:gd name="T29" fmla="*/ 610516 h 661035"/>
                <a:gd name="T30" fmla="*/ 0 w 1489709"/>
                <a:gd name="T31" fmla="*/ 578358 h 661035"/>
                <a:gd name="T32" fmla="*/ 0 w 1489709"/>
                <a:gd name="T33" fmla="*/ 82626 h 661035"/>
                <a:gd name="T34" fmla="*/ 4389 w 1489709"/>
                <a:gd name="T35" fmla="*/ 50465 h 661035"/>
                <a:gd name="T36" fmla="*/ 16357 w 1489709"/>
                <a:gd name="T37" fmla="*/ 24201 h 661035"/>
                <a:gd name="T38" fmla="*/ 34107 w 1489709"/>
                <a:gd name="T39" fmla="*/ 6493 h 661035"/>
                <a:gd name="T40" fmla="*/ 55841 w 1489709"/>
                <a:gd name="T41" fmla="*/ 0 h 66103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489709" h="661035">
                  <a:moveTo>
                    <a:pt x="55841" y="0"/>
                  </a:moveTo>
                  <a:lnTo>
                    <a:pt x="1433296" y="0"/>
                  </a:lnTo>
                  <a:lnTo>
                    <a:pt x="1455036" y="6493"/>
                  </a:lnTo>
                  <a:lnTo>
                    <a:pt x="1472785" y="24201"/>
                  </a:lnTo>
                  <a:lnTo>
                    <a:pt x="1484751" y="50465"/>
                  </a:lnTo>
                  <a:lnTo>
                    <a:pt x="1489138" y="82626"/>
                  </a:lnTo>
                  <a:lnTo>
                    <a:pt x="1489138" y="578358"/>
                  </a:lnTo>
                  <a:lnTo>
                    <a:pt x="1484751" y="610516"/>
                  </a:lnTo>
                  <a:lnTo>
                    <a:pt x="1472785" y="636776"/>
                  </a:lnTo>
                  <a:lnTo>
                    <a:pt x="1455036" y="654480"/>
                  </a:lnTo>
                  <a:lnTo>
                    <a:pt x="1433296" y="660971"/>
                  </a:lnTo>
                  <a:lnTo>
                    <a:pt x="55841" y="660971"/>
                  </a:lnTo>
                  <a:lnTo>
                    <a:pt x="34107" y="654480"/>
                  </a:lnTo>
                  <a:lnTo>
                    <a:pt x="16357" y="636776"/>
                  </a:lnTo>
                  <a:lnTo>
                    <a:pt x="4389" y="610516"/>
                  </a:lnTo>
                  <a:lnTo>
                    <a:pt x="0" y="578358"/>
                  </a:lnTo>
                  <a:lnTo>
                    <a:pt x="0" y="82626"/>
                  </a:lnTo>
                  <a:lnTo>
                    <a:pt x="4389" y="50465"/>
                  </a:lnTo>
                  <a:lnTo>
                    <a:pt x="16357" y="24201"/>
                  </a:lnTo>
                  <a:lnTo>
                    <a:pt x="34107" y="6493"/>
                  </a:lnTo>
                  <a:lnTo>
                    <a:pt x="55841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3109" name="object 109">
            <a:extLst>
              <a:ext uri="{FF2B5EF4-FFF2-40B4-BE49-F238E27FC236}">
                <a16:creationId xmlns:a16="http://schemas.microsoft.com/office/drawing/2014/main" id="{B99C17A4-7053-A84E-B655-1145A6A6CB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40975" y="4221163"/>
            <a:ext cx="1260475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2700" indent="-1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Mary Haesloop </a:t>
            </a:r>
            <a:r>
              <a:rPr lang="en-US" altLang="en-US" sz="800" b="1">
                <a:solidFill>
                  <a:srgbClr val="000000"/>
                </a:solidFill>
                <a:cs typeface="Arial" panose="020B0604020202020204" pitchFamily="34" charset="0"/>
              </a:rPr>
              <a:t>Executive Director of Human Resources &amp; Title IX Coordinator</a:t>
            </a:r>
            <a:endParaRPr lang="en-US" altLang="en-US" sz="8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3110" name="object 110">
            <a:extLst>
              <a:ext uri="{FF2B5EF4-FFF2-40B4-BE49-F238E27FC236}">
                <a16:creationId xmlns:a16="http://schemas.microsoft.com/office/drawing/2014/main" id="{A4D8E2F3-55BB-063F-590C-B02BA3A1EF2B}"/>
              </a:ext>
            </a:extLst>
          </p:cNvPr>
          <p:cNvSpPr>
            <a:spLocks/>
          </p:cNvSpPr>
          <p:nvPr/>
        </p:nvSpPr>
        <p:spPr bwMode="auto">
          <a:xfrm>
            <a:off x="8778875" y="5278438"/>
            <a:ext cx="1588" cy="298450"/>
          </a:xfrm>
          <a:custGeom>
            <a:avLst/>
            <a:gdLst>
              <a:gd name="T0" fmla="*/ 1513 w 1270"/>
              <a:gd name="T1" fmla="*/ 0 h 297814"/>
              <a:gd name="T2" fmla="*/ 0 w 1270"/>
              <a:gd name="T3" fmla="*/ 299726 h 297814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270" h="297814">
                <a:moveTo>
                  <a:pt x="774" y="0"/>
                </a:moveTo>
                <a:lnTo>
                  <a:pt x="0" y="297814"/>
                </a:lnTo>
              </a:path>
            </a:pathLst>
          </a:custGeom>
          <a:noFill/>
          <a:ln w="6349">
            <a:solidFill>
              <a:srgbClr val="0D0D0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3111" name="object 111">
            <a:extLst>
              <a:ext uri="{FF2B5EF4-FFF2-40B4-BE49-F238E27FC236}">
                <a16:creationId xmlns:a16="http://schemas.microsoft.com/office/drawing/2014/main" id="{88AD04E2-74C6-71C9-9F68-43D9DC3C60F6}"/>
              </a:ext>
            </a:extLst>
          </p:cNvPr>
          <p:cNvGrpSpPr>
            <a:grpSpLocks/>
          </p:cNvGrpSpPr>
          <p:nvPr/>
        </p:nvGrpSpPr>
        <p:grpSpPr bwMode="auto">
          <a:xfrm>
            <a:off x="10358438" y="5057775"/>
            <a:ext cx="1335087" cy="733425"/>
            <a:chOff x="10358628" y="5058155"/>
            <a:chExt cx="1335405" cy="733425"/>
          </a:xfrm>
        </p:grpSpPr>
        <p:pic>
          <p:nvPicPr>
            <p:cNvPr id="3120" name="object 112">
              <a:extLst>
                <a:ext uri="{FF2B5EF4-FFF2-40B4-BE49-F238E27FC236}">
                  <a16:creationId xmlns:a16="http://schemas.microsoft.com/office/drawing/2014/main" id="{086AE070-7A8F-B318-A3E4-DCBBEF3FD7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58628" y="5058155"/>
              <a:ext cx="1335023" cy="7330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21" name="object 113">
              <a:extLst>
                <a:ext uri="{FF2B5EF4-FFF2-40B4-BE49-F238E27FC236}">
                  <a16:creationId xmlns:a16="http://schemas.microsoft.com/office/drawing/2014/main" id="{D10FE873-4DA4-0C5B-231D-2B55564355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79405" y="5079237"/>
              <a:ext cx="1263751" cy="6609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22" name="object 114">
              <a:extLst>
                <a:ext uri="{FF2B5EF4-FFF2-40B4-BE49-F238E27FC236}">
                  <a16:creationId xmlns:a16="http://schemas.microsoft.com/office/drawing/2014/main" id="{2182C759-4FAE-2AEB-3FE6-8AF1045C58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79397" y="5079235"/>
              <a:ext cx="1264285" cy="661035"/>
            </a:xfrm>
            <a:custGeom>
              <a:avLst/>
              <a:gdLst>
                <a:gd name="T0" fmla="*/ 47396 w 1264284"/>
                <a:gd name="T1" fmla="*/ 0 h 661035"/>
                <a:gd name="T2" fmla="*/ 1216370 w 1264284"/>
                <a:gd name="T3" fmla="*/ 0 h 661035"/>
                <a:gd name="T4" fmla="*/ 1234819 w 1264284"/>
                <a:gd name="T5" fmla="*/ 6493 h 661035"/>
                <a:gd name="T6" fmla="*/ 1249884 w 1264284"/>
                <a:gd name="T7" fmla="*/ 24201 h 661035"/>
                <a:gd name="T8" fmla="*/ 1260042 w 1264284"/>
                <a:gd name="T9" fmla="*/ 50465 h 661035"/>
                <a:gd name="T10" fmla="*/ 1263767 w 1264284"/>
                <a:gd name="T11" fmla="*/ 82626 h 661035"/>
                <a:gd name="T12" fmla="*/ 1263767 w 1264284"/>
                <a:gd name="T13" fmla="*/ 578358 h 661035"/>
                <a:gd name="T14" fmla="*/ 1260042 w 1264284"/>
                <a:gd name="T15" fmla="*/ 610516 h 661035"/>
                <a:gd name="T16" fmla="*/ 1249884 w 1264284"/>
                <a:gd name="T17" fmla="*/ 636776 h 661035"/>
                <a:gd name="T18" fmla="*/ 1234819 w 1264284"/>
                <a:gd name="T19" fmla="*/ 654480 h 661035"/>
                <a:gd name="T20" fmla="*/ 1216370 w 1264284"/>
                <a:gd name="T21" fmla="*/ 660971 h 661035"/>
                <a:gd name="T22" fmla="*/ 47396 w 1264284"/>
                <a:gd name="T23" fmla="*/ 660971 h 661035"/>
                <a:gd name="T24" fmla="*/ 28948 w 1264284"/>
                <a:gd name="T25" fmla="*/ 654480 h 661035"/>
                <a:gd name="T26" fmla="*/ 13882 w 1264284"/>
                <a:gd name="T27" fmla="*/ 636776 h 661035"/>
                <a:gd name="T28" fmla="*/ 3724 w 1264284"/>
                <a:gd name="T29" fmla="*/ 610516 h 661035"/>
                <a:gd name="T30" fmla="*/ 0 w 1264284"/>
                <a:gd name="T31" fmla="*/ 578358 h 661035"/>
                <a:gd name="T32" fmla="*/ 0 w 1264284"/>
                <a:gd name="T33" fmla="*/ 82626 h 661035"/>
                <a:gd name="T34" fmla="*/ 3724 w 1264284"/>
                <a:gd name="T35" fmla="*/ 50465 h 661035"/>
                <a:gd name="T36" fmla="*/ 13882 w 1264284"/>
                <a:gd name="T37" fmla="*/ 24201 h 661035"/>
                <a:gd name="T38" fmla="*/ 28948 w 1264284"/>
                <a:gd name="T39" fmla="*/ 6493 h 661035"/>
                <a:gd name="T40" fmla="*/ 47396 w 1264284"/>
                <a:gd name="T41" fmla="*/ 0 h 66103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64284" h="661035">
                  <a:moveTo>
                    <a:pt x="47396" y="0"/>
                  </a:moveTo>
                  <a:lnTo>
                    <a:pt x="1216367" y="0"/>
                  </a:lnTo>
                  <a:lnTo>
                    <a:pt x="1234816" y="6493"/>
                  </a:lnTo>
                  <a:lnTo>
                    <a:pt x="1249881" y="24201"/>
                  </a:lnTo>
                  <a:lnTo>
                    <a:pt x="1260039" y="50465"/>
                  </a:lnTo>
                  <a:lnTo>
                    <a:pt x="1263764" y="82626"/>
                  </a:lnTo>
                  <a:lnTo>
                    <a:pt x="1263764" y="578358"/>
                  </a:lnTo>
                  <a:lnTo>
                    <a:pt x="1260039" y="610516"/>
                  </a:lnTo>
                  <a:lnTo>
                    <a:pt x="1249881" y="636776"/>
                  </a:lnTo>
                  <a:lnTo>
                    <a:pt x="1234816" y="654480"/>
                  </a:lnTo>
                  <a:lnTo>
                    <a:pt x="1216367" y="660971"/>
                  </a:lnTo>
                  <a:lnTo>
                    <a:pt x="47396" y="660971"/>
                  </a:lnTo>
                  <a:lnTo>
                    <a:pt x="28948" y="654480"/>
                  </a:lnTo>
                  <a:lnTo>
                    <a:pt x="13882" y="636776"/>
                  </a:lnTo>
                  <a:lnTo>
                    <a:pt x="3724" y="610516"/>
                  </a:lnTo>
                  <a:lnTo>
                    <a:pt x="0" y="578358"/>
                  </a:lnTo>
                  <a:lnTo>
                    <a:pt x="0" y="82626"/>
                  </a:lnTo>
                  <a:lnTo>
                    <a:pt x="3724" y="50465"/>
                  </a:lnTo>
                  <a:lnTo>
                    <a:pt x="13882" y="24201"/>
                  </a:lnTo>
                  <a:lnTo>
                    <a:pt x="28948" y="6493"/>
                  </a:lnTo>
                  <a:lnTo>
                    <a:pt x="47396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3112" name="object 115">
            <a:extLst>
              <a:ext uri="{FF2B5EF4-FFF2-40B4-BE49-F238E27FC236}">
                <a16:creationId xmlns:a16="http://schemas.microsoft.com/office/drawing/2014/main" id="{48375567-B376-4796-D88D-0FAFFCA825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82263" y="5135563"/>
            <a:ext cx="1057275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Prakashni Pratap </a:t>
            </a:r>
            <a:r>
              <a:rPr lang="en-US" altLang="en-US" sz="800" b="1">
                <a:solidFill>
                  <a:srgbClr val="000000"/>
                </a:solidFill>
                <a:cs typeface="Arial" panose="020B0604020202020204" pitchFamily="34" charset="0"/>
              </a:rPr>
              <a:t>Human Resources Generalist</a:t>
            </a:r>
            <a:endParaRPr lang="en-US" altLang="en-US" sz="8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3113" name="object 116">
            <a:extLst>
              <a:ext uri="{FF2B5EF4-FFF2-40B4-BE49-F238E27FC236}">
                <a16:creationId xmlns:a16="http://schemas.microsoft.com/office/drawing/2014/main" id="{F7DC10F6-1A95-235A-BE68-B43A68BE6922}"/>
              </a:ext>
            </a:extLst>
          </p:cNvPr>
          <p:cNvSpPr>
            <a:spLocks/>
          </p:cNvSpPr>
          <p:nvPr/>
        </p:nvSpPr>
        <p:spPr bwMode="auto">
          <a:xfrm>
            <a:off x="10971213" y="4826000"/>
            <a:ext cx="0" cy="254000"/>
          </a:xfrm>
          <a:custGeom>
            <a:avLst/>
            <a:gdLst>
              <a:gd name="T0" fmla="*/ 0 h 253364"/>
              <a:gd name="T1" fmla="*/ 255060 h 253364"/>
              <a:gd name="T2" fmla="*/ 0 60000 65536"/>
              <a:gd name="T3" fmla="*/ 0 60000 65536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0" r="r" b="b"/>
            <a:pathLst>
              <a:path h="253364">
                <a:moveTo>
                  <a:pt x="0" y="0"/>
                </a:moveTo>
                <a:lnTo>
                  <a:pt x="0" y="253149"/>
                </a:lnTo>
              </a:path>
            </a:pathLst>
          </a:cu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17" name="object 117">
            <a:extLst>
              <a:ext uri="{FF2B5EF4-FFF2-40B4-BE49-F238E27FC236}">
                <a16:creationId xmlns:a16="http://schemas.microsoft.com/office/drawing/2014/main" id="{B01E6042-4366-D030-31E3-24A978C6F21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57238" y="6327775"/>
            <a:ext cx="1174750" cy="153988"/>
          </a:xfrm>
        </p:spPr>
        <p:txBody>
          <a:bodyPr vert="horz" rtlCol="0"/>
          <a:lstStyle/>
          <a:p>
            <a:pPr>
              <a:defRPr/>
            </a:pPr>
            <a:r>
              <a:rPr dirty="0"/>
              <a:t>Rev</a:t>
            </a:r>
            <a:r>
              <a:rPr spc="5" dirty="0"/>
              <a:t> </a:t>
            </a:r>
            <a:r>
              <a:rPr spc="-10" dirty="0"/>
              <a:t>0</a:t>
            </a:r>
            <a:r>
              <a:rPr lang="en-US" spc="-10" dirty="0"/>
              <a:t>9</a:t>
            </a:r>
            <a:r>
              <a:rPr spc="-10" dirty="0"/>
              <a:t>-</a:t>
            </a:r>
            <a:r>
              <a:rPr lang="en-US" spc="-10" dirty="0"/>
              <a:t>07</a:t>
            </a:r>
            <a:r>
              <a:rPr spc="-10" dirty="0"/>
              <a:t>-</a:t>
            </a:r>
            <a:r>
              <a:rPr spc="-20" dirty="0"/>
              <a:t>2025</a:t>
            </a:r>
          </a:p>
        </p:txBody>
      </p:sp>
      <p:sp>
        <p:nvSpPr>
          <p:cNvPr id="118" name="object 118">
            <a:extLst>
              <a:ext uri="{FF2B5EF4-FFF2-40B4-BE49-F238E27FC236}">
                <a16:creationId xmlns:a16="http://schemas.microsoft.com/office/drawing/2014/main" id="{DEF561EE-55F6-F85C-673D-EB8CBA3C3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pPr>
              <a:defRPr/>
            </a:pPr>
            <a:fld id="{BD02D504-2AA5-A34B-BB4C-16468B49E3F2}" type="slidenum">
              <a:rPr/>
              <a:pPr>
                <a:defRPr/>
              </a:pPr>
              <a:t>2</a:t>
            </a:fld>
            <a:endParaRPr/>
          </a:p>
        </p:txBody>
      </p:sp>
      <p:cxnSp>
        <p:nvCxnSpPr>
          <p:cNvPr id="120" name="Connector: Elbow 119">
            <a:extLst>
              <a:ext uri="{FF2B5EF4-FFF2-40B4-BE49-F238E27FC236}">
                <a16:creationId xmlns:a16="http://schemas.microsoft.com/office/drawing/2014/main" id="{A110932A-8F83-C74F-B7D2-83C21B2459C1}"/>
              </a:ext>
            </a:extLst>
          </p:cNvPr>
          <p:cNvCxnSpPr/>
          <p:nvPr/>
        </p:nvCxnSpPr>
        <p:spPr>
          <a:xfrm>
            <a:off x="6029325" y="2765425"/>
            <a:ext cx="981075" cy="396875"/>
          </a:xfrm>
          <a:prstGeom prst="bentConnector3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17" name="TextBox 120">
            <a:extLst>
              <a:ext uri="{FF2B5EF4-FFF2-40B4-BE49-F238E27FC236}">
                <a16:creationId xmlns:a16="http://schemas.microsoft.com/office/drawing/2014/main" id="{9E312ECD-EF66-6ED1-E386-6D5B8715A9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2000" y="2955925"/>
            <a:ext cx="1270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en-US" altLang="en-US" sz="1000" b="1">
              <a:solidFill>
                <a:srgbClr val="000000"/>
              </a:solidFill>
            </a:endParaRPr>
          </a:p>
          <a:p>
            <a:pPr algn="ctr" eaLnBrk="1" hangingPunct="1"/>
            <a:r>
              <a:rPr lang="en-US" altLang="en-US" sz="1000" b="1">
                <a:solidFill>
                  <a:srgbClr val="000000"/>
                </a:solidFill>
              </a:rPr>
              <a:t>Annalee Allen</a:t>
            </a:r>
          </a:p>
          <a:p>
            <a:pPr algn="ctr" eaLnBrk="1" hangingPunct="1"/>
            <a:r>
              <a:rPr lang="en-US" altLang="en-US" sz="800" b="1">
                <a:solidFill>
                  <a:srgbClr val="000000"/>
                </a:solidFill>
              </a:rPr>
              <a:t>Executive Assistant</a:t>
            </a:r>
          </a:p>
        </p:txBody>
      </p:sp>
      <p:cxnSp>
        <p:nvCxnSpPr>
          <p:cNvPr id="123" name="Connector: Elbow 122">
            <a:extLst>
              <a:ext uri="{FF2B5EF4-FFF2-40B4-BE49-F238E27FC236}">
                <a16:creationId xmlns:a16="http://schemas.microsoft.com/office/drawing/2014/main" id="{4F43F719-029C-8015-375A-309CD9352647}"/>
              </a:ext>
            </a:extLst>
          </p:cNvPr>
          <p:cNvCxnSpPr/>
          <p:nvPr/>
        </p:nvCxnSpPr>
        <p:spPr>
          <a:xfrm rot="10800000" flipV="1">
            <a:off x="5181600" y="3005138"/>
            <a:ext cx="838200" cy="474662"/>
          </a:xfrm>
          <a:prstGeom prst="bentConnector3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19" name="TextBox 9">
            <a:extLst>
              <a:ext uri="{FF2B5EF4-FFF2-40B4-BE49-F238E27FC236}">
                <a16:creationId xmlns:a16="http://schemas.microsoft.com/office/drawing/2014/main" id="{AFD5B7DA-E09E-E430-E137-7B4A8474A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1939925"/>
            <a:ext cx="13716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000" b="1">
                <a:solidFill>
                  <a:srgbClr val="000000"/>
                </a:solidFill>
              </a:rPr>
              <a:t>Greg White </a:t>
            </a:r>
          </a:p>
          <a:p>
            <a:pPr algn="ctr" eaLnBrk="1" hangingPunct="1"/>
            <a:r>
              <a:rPr lang="en-US" altLang="en-US" sz="1000" b="1">
                <a:solidFill>
                  <a:srgbClr val="000000"/>
                </a:solidFill>
              </a:rPr>
              <a:t>Provost &amp; Sr. Vice President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object 2">
            <a:extLst>
              <a:ext uri="{FF2B5EF4-FFF2-40B4-BE49-F238E27FC236}">
                <a16:creationId xmlns:a16="http://schemas.microsoft.com/office/drawing/2014/main" id="{40BEC133-3046-94E1-51A0-F52EB9A6A9EB}"/>
              </a:ext>
            </a:extLst>
          </p:cNvPr>
          <p:cNvGrpSpPr>
            <a:grpSpLocks/>
          </p:cNvGrpSpPr>
          <p:nvPr/>
        </p:nvGrpSpPr>
        <p:grpSpPr bwMode="auto">
          <a:xfrm>
            <a:off x="3495675" y="2254250"/>
            <a:ext cx="5154613" cy="2573338"/>
            <a:chOff x="3495843" y="2254887"/>
            <a:chExt cx="5154295" cy="2573020"/>
          </a:xfrm>
        </p:grpSpPr>
        <p:sp>
          <p:nvSpPr>
            <p:cNvPr id="4143" name="object 3">
              <a:extLst>
                <a:ext uri="{FF2B5EF4-FFF2-40B4-BE49-F238E27FC236}">
                  <a16:creationId xmlns:a16="http://schemas.microsoft.com/office/drawing/2014/main" id="{3F984D0D-6468-23B3-3FFF-3E4C77BD0866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9018" y="4501924"/>
              <a:ext cx="5147945" cy="15875"/>
            </a:xfrm>
            <a:custGeom>
              <a:avLst/>
              <a:gdLst>
                <a:gd name="T0" fmla="*/ 0 w 5147945"/>
                <a:gd name="T1" fmla="*/ 15341 h 15875"/>
                <a:gd name="T2" fmla="*/ 5147538 w 5147945"/>
                <a:gd name="T3" fmla="*/ 0 h 15875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147945" h="15875">
                  <a:moveTo>
                    <a:pt x="0" y="15341"/>
                  </a:moveTo>
                  <a:lnTo>
                    <a:pt x="5147538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44" name="object 4">
              <a:extLst>
                <a:ext uri="{FF2B5EF4-FFF2-40B4-BE49-F238E27FC236}">
                  <a16:creationId xmlns:a16="http://schemas.microsoft.com/office/drawing/2014/main" id="{263156D4-C222-C967-3715-CDCDCDAEA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3499018" y="4523732"/>
              <a:ext cx="0" cy="304165"/>
            </a:xfrm>
            <a:custGeom>
              <a:avLst/>
              <a:gdLst>
                <a:gd name="T0" fmla="*/ 0 h 304164"/>
                <a:gd name="T1" fmla="*/ 304155 h 304164"/>
                <a:gd name="T2" fmla="*/ 0 60000 65536"/>
                <a:gd name="T3" fmla="*/ 0 60000 65536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0" r="r" b="b"/>
              <a:pathLst>
                <a:path h="304164">
                  <a:moveTo>
                    <a:pt x="0" y="0"/>
                  </a:moveTo>
                  <a:lnTo>
                    <a:pt x="0" y="304152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45" name="object 5">
              <a:extLst>
                <a:ext uri="{FF2B5EF4-FFF2-40B4-BE49-F238E27FC236}">
                  <a16:creationId xmlns:a16="http://schemas.microsoft.com/office/drawing/2014/main" id="{570791A8-29F1-D90E-1993-9E9BB1AA1EB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9305" y="2254887"/>
              <a:ext cx="0" cy="2542540"/>
            </a:xfrm>
            <a:custGeom>
              <a:avLst/>
              <a:gdLst>
                <a:gd name="T0" fmla="*/ 0 h 2542540"/>
                <a:gd name="T1" fmla="*/ 2542324 h 2542540"/>
                <a:gd name="T2" fmla="*/ 0 60000 65536"/>
                <a:gd name="T3" fmla="*/ 0 60000 65536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0" r="r" b="b"/>
              <a:pathLst>
                <a:path h="2542540">
                  <a:moveTo>
                    <a:pt x="0" y="0"/>
                  </a:moveTo>
                  <a:lnTo>
                    <a:pt x="0" y="2542324"/>
                  </a:lnTo>
                </a:path>
              </a:pathLst>
            </a:custGeom>
            <a:noFill/>
            <a:ln w="7594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4099" name="object 6">
            <a:extLst>
              <a:ext uri="{FF2B5EF4-FFF2-40B4-BE49-F238E27FC236}">
                <a16:creationId xmlns:a16="http://schemas.microsoft.com/office/drawing/2014/main" id="{0F005F6A-E496-71EC-0C96-F06B17AF8E89}"/>
              </a:ext>
            </a:extLst>
          </p:cNvPr>
          <p:cNvGrpSpPr>
            <a:grpSpLocks/>
          </p:cNvGrpSpPr>
          <p:nvPr/>
        </p:nvGrpSpPr>
        <p:grpSpPr bwMode="auto">
          <a:xfrm>
            <a:off x="1936750" y="325438"/>
            <a:ext cx="8664575" cy="671512"/>
            <a:chOff x="1936635" y="324700"/>
            <a:chExt cx="8663940" cy="672465"/>
          </a:xfrm>
        </p:grpSpPr>
        <p:sp>
          <p:nvSpPr>
            <p:cNvPr id="4141" name="object 7">
              <a:extLst>
                <a:ext uri="{FF2B5EF4-FFF2-40B4-BE49-F238E27FC236}">
                  <a16:creationId xmlns:a16="http://schemas.microsoft.com/office/drawing/2014/main" id="{A7AF5F22-D909-9CF7-F0B3-18B6291AA67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0128" y="328193"/>
              <a:ext cx="8656955" cy="612140"/>
            </a:xfrm>
            <a:custGeom>
              <a:avLst/>
              <a:gdLst>
                <a:gd name="T0" fmla="*/ 0 w 8656955"/>
                <a:gd name="T1" fmla="*/ 611682 h 612140"/>
                <a:gd name="T2" fmla="*/ 8656840 w 8656955"/>
                <a:gd name="T3" fmla="*/ 611682 h 612140"/>
                <a:gd name="T4" fmla="*/ 8656840 w 8656955"/>
                <a:gd name="T5" fmla="*/ 0 h 612140"/>
                <a:gd name="T6" fmla="*/ 0 w 8656955"/>
                <a:gd name="T7" fmla="*/ 0 h 612140"/>
                <a:gd name="T8" fmla="*/ 0 w 8656955"/>
                <a:gd name="T9" fmla="*/ 611682 h 6121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656955" h="612140">
                  <a:moveTo>
                    <a:pt x="0" y="611682"/>
                  </a:moveTo>
                  <a:lnTo>
                    <a:pt x="8656840" y="611682"/>
                  </a:lnTo>
                  <a:lnTo>
                    <a:pt x="8656840" y="0"/>
                  </a:lnTo>
                  <a:lnTo>
                    <a:pt x="0" y="0"/>
                  </a:lnTo>
                  <a:lnTo>
                    <a:pt x="0" y="611682"/>
                  </a:lnTo>
                  <a:close/>
                </a:path>
              </a:pathLst>
            </a:custGeom>
            <a:solidFill>
              <a:srgbClr val="5483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42" name="object 8">
              <a:extLst>
                <a:ext uri="{FF2B5EF4-FFF2-40B4-BE49-F238E27FC236}">
                  <a16:creationId xmlns:a16="http://schemas.microsoft.com/office/drawing/2014/main" id="{23DDC2AE-3709-A7CD-F749-2A2F276CBC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0128" y="328193"/>
              <a:ext cx="8656955" cy="665480"/>
            </a:xfrm>
            <a:custGeom>
              <a:avLst/>
              <a:gdLst>
                <a:gd name="T0" fmla="*/ 0 w 8656955"/>
                <a:gd name="T1" fmla="*/ 0 h 665480"/>
                <a:gd name="T2" fmla="*/ 8656840 w 8656955"/>
                <a:gd name="T3" fmla="*/ 0 h 665480"/>
                <a:gd name="T4" fmla="*/ 8656840 w 8656955"/>
                <a:gd name="T5" fmla="*/ 664870 h 665480"/>
                <a:gd name="T6" fmla="*/ 0 w 8656955"/>
                <a:gd name="T7" fmla="*/ 664870 h 665480"/>
                <a:gd name="T8" fmla="*/ 0 w 8656955"/>
                <a:gd name="T9" fmla="*/ 0 h 665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656955" h="665480">
                  <a:moveTo>
                    <a:pt x="0" y="0"/>
                  </a:moveTo>
                  <a:lnTo>
                    <a:pt x="8656840" y="0"/>
                  </a:lnTo>
                  <a:lnTo>
                    <a:pt x="8656840" y="664870"/>
                  </a:lnTo>
                  <a:lnTo>
                    <a:pt x="0" y="66487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438">
              <a:solidFill>
                <a:srgbClr val="89CF5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9" name="object 9">
            <a:extLst>
              <a:ext uri="{FF2B5EF4-FFF2-40B4-BE49-F238E27FC236}">
                <a16:creationId xmlns:a16="http://schemas.microsoft.com/office/drawing/2014/main" id="{A18EC6E1-A02D-89C7-0DE4-476FE2FC7031}"/>
              </a:ext>
            </a:extLst>
          </p:cNvPr>
          <p:cNvSpPr txBox="1"/>
          <p:nvPr/>
        </p:nvSpPr>
        <p:spPr>
          <a:xfrm>
            <a:off x="1992313" y="368300"/>
            <a:ext cx="2439987" cy="538163"/>
          </a:xfrm>
          <a:prstGeom prst="rect">
            <a:avLst/>
          </a:prstGeom>
          <a:solidFill>
            <a:srgbClr val="2C4E78"/>
          </a:solidFill>
          <a:ln w="6438">
            <a:solidFill>
              <a:srgbClr val="FFFFFF"/>
            </a:solidFill>
          </a:ln>
        </p:spPr>
        <p:txBody>
          <a:bodyPr lIns="0" tIns="168275" rIns="0" bIns="0">
            <a:spAutoFit/>
          </a:bodyPr>
          <a:lstStyle/>
          <a:p>
            <a:pPr marL="59055" eaLnBrk="1" fontAlgn="auto" hangingPunct="1">
              <a:spcBef>
                <a:spcPts val="1325"/>
              </a:spcBef>
              <a:spcAft>
                <a:spcPts val="0"/>
              </a:spcAft>
              <a:defRPr/>
            </a:pPr>
            <a:r>
              <a:rPr sz="1200" b="1" kern="0" dirty="0">
                <a:solidFill>
                  <a:srgbClr val="FFFFFF"/>
                </a:solidFill>
                <a:latin typeface="Calibri"/>
                <a:cs typeface="Calibri"/>
              </a:rPr>
              <a:t>School</a:t>
            </a:r>
            <a:r>
              <a:rPr sz="1200" b="1" kern="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kern="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200" b="1" kern="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kern="0" dirty="0">
                <a:solidFill>
                  <a:srgbClr val="FFFFFF"/>
                </a:solidFill>
                <a:latin typeface="Calibri"/>
                <a:cs typeface="Calibri"/>
              </a:rPr>
              <a:t>Business</a:t>
            </a:r>
            <a:r>
              <a:rPr sz="1200" b="1" kern="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kern="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200" b="1" kern="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kern="0" spc="-10" dirty="0">
                <a:solidFill>
                  <a:srgbClr val="FFFFFF"/>
                </a:solidFill>
                <a:latin typeface="Calibri"/>
                <a:cs typeface="Calibri"/>
              </a:rPr>
              <a:t>Management</a:t>
            </a:r>
            <a:endParaRPr sz="12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grpSp>
        <p:nvGrpSpPr>
          <p:cNvPr id="4101" name="object 10">
            <a:extLst>
              <a:ext uri="{FF2B5EF4-FFF2-40B4-BE49-F238E27FC236}">
                <a16:creationId xmlns:a16="http://schemas.microsoft.com/office/drawing/2014/main" id="{ABA5C90E-642C-EFFC-1E1A-BD295AF5B8D5}"/>
              </a:ext>
            </a:extLst>
          </p:cNvPr>
          <p:cNvGrpSpPr>
            <a:grpSpLocks/>
          </p:cNvGrpSpPr>
          <p:nvPr/>
        </p:nvGrpSpPr>
        <p:grpSpPr bwMode="auto">
          <a:xfrm>
            <a:off x="1936750" y="350838"/>
            <a:ext cx="8662988" cy="646112"/>
            <a:chOff x="1936908" y="350367"/>
            <a:chExt cx="8663305" cy="646430"/>
          </a:xfrm>
        </p:grpSpPr>
        <p:sp>
          <p:nvSpPr>
            <p:cNvPr id="4138" name="object 11">
              <a:extLst>
                <a:ext uri="{FF2B5EF4-FFF2-40B4-BE49-F238E27FC236}">
                  <a16:creationId xmlns:a16="http://schemas.microsoft.com/office/drawing/2014/main" id="{3853C040-AD16-5264-B552-81D233F4B3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0128" y="939876"/>
              <a:ext cx="8656955" cy="53340"/>
            </a:xfrm>
            <a:custGeom>
              <a:avLst/>
              <a:gdLst>
                <a:gd name="T0" fmla="*/ 8656840 w 8656955"/>
                <a:gd name="T1" fmla="*/ 0 h 53340"/>
                <a:gd name="T2" fmla="*/ 0 w 8656955"/>
                <a:gd name="T3" fmla="*/ 0 h 53340"/>
                <a:gd name="T4" fmla="*/ 0 w 8656955"/>
                <a:gd name="T5" fmla="*/ 53187 h 53340"/>
                <a:gd name="T6" fmla="*/ 8656840 w 8656955"/>
                <a:gd name="T7" fmla="*/ 53187 h 53340"/>
                <a:gd name="T8" fmla="*/ 8656840 w 8656955"/>
                <a:gd name="T9" fmla="*/ 0 h 533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656955" h="53340">
                  <a:moveTo>
                    <a:pt x="8656840" y="0"/>
                  </a:moveTo>
                  <a:lnTo>
                    <a:pt x="0" y="0"/>
                  </a:lnTo>
                  <a:lnTo>
                    <a:pt x="0" y="53187"/>
                  </a:lnTo>
                  <a:lnTo>
                    <a:pt x="8656840" y="53187"/>
                  </a:lnTo>
                  <a:lnTo>
                    <a:pt x="8656840" y="0"/>
                  </a:lnTo>
                  <a:close/>
                </a:path>
              </a:pathLst>
            </a:custGeom>
            <a:solidFill>
              <a:srgbClr val="FFA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39" name="object 12">
              <a:extLst>
                <a:ext uri="{FF2B5EF4-FFF2-40B4-BE49-F238E27FC236}">
                  <a16:creationId xmlns:a16="http://schemas.microsoft.com/office/drawing/2014/main" id="{B4214958-F7A7-D2AD-E86B-7332274FA0C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0128" y="939876"/>
              <a:ext cx="8656955" cy="53340"/>
            </a:xfrm>
            <a:custGeom>
              <a:avLst/>
              <a:gdLst>
                <a:gd name="T0" fmla="*/ 0 w 8656955"/>
                <a:gd name="T1" fmla="*/ 0 h 53340"/>
                <a:gd name="T2" fmla="*/ 8656840 w 8656955"/>
                <a:gd name="T3" fmla="*/ 0 h 53340"/>
                <a:gd name="T4" fmla="*/ 8656840 w 8656955"/>
                <a:gd name="T5" fmla="*/ 53187 h 53340"/>
                <a:gd name="T6" fmla="*/ 0 w 8656955"/>
                <a:gd name="T7" fmla="*/ 53187 h 53340"/>
                <a:gd name="T8" fmla="*/ 0 w 8656955"/>
                <a:gd name="T9" fmla="*/ 0 h 533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656955" h="53340">
                  <a:moveTo>
                    <a:pt x="0" y="0"/>
                  </a:moveTo>
                  <a:lnTo>
                    <a:pt x="8656840" y="0"/>
                  </a:lnTo>
                  <a:lnTo>
                    <a:pt x="8656840" y="53187"/>
                  </a:lnTo>
                  <a:lnTo>
                    <a:pt x="0" y="53187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438">
              <a:solidFill>
                <a:srgbClr val="FFAE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4140" name="object 13">
              <a:extLst>
                <a:ext uri="{FF2B5EF4-FFF2-40B4-BE49-F238E27FC236}">
                  <a16:creationId xmlns:a16="http://schemas.microsoft.com/office/drawing/2014/main" id="{DAB6A90B-9F74-AD52-729B-7FAB06706A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86205" y="350367"/>
              <a:ext cx="2496501" cy="567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102" name="object 15">
            <a:extLst>
              <a:ext uri="{FF2B5EF4-FFF2-40B4-BE49-F238E27FC236}">
                <a16:creationId xmlns:a16="http://schemas.microsoft.com/office/drawing/2014/main" id="{ACA79702-AE06-F172-B40B-ACD5522891F2}"/>
              </a:ext>
            </a:extLst>
          </p:cNvPr>
          <p:cNvGrpSpPr>
            <a:grpSpLocks/>
          </p:cNvGrpSpPr>
          <p:nvPr/>
        </p:nvGrpSpPr>
        <p:grpSpPr bwMode="auto">
          <a:xfrm>
            <a:off x="5056188" y="1685925"/>
            <a:ext cx="2109787" cy="635000"/>
            <a:chOff x="5056632" y="1685544"/>
            <a:chExt cx="2109470" cy="635635"/>
          </a:xfrm>
        </p:grpSpPr>
        <p:pic>
          <p:nvPicPr>
            <p:cNvPr id="4134" name="object 16">
              <a:extLst>
                <a:ext uri="{FF2B5EF4-FFF2-40B4-BE49-F238E27FC236}">
                  <a16:creationId xmlns:a16="http://schemas.microsoft.com/office/drawing/2014/main" id="{1B3DE9C9-847B-BEBD-0682-A5A7DC74BE5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6632" y="1685544"/>
              <a:ext cx="2109215" cy="585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35" name="object 17">
              <a:extLst>
                <a:ext uri="{FF2B5EF4-FFF2-40B4-BE49-F238E27FC236}">
                  <a16:creationId xmlns:a16="http://schemas.microsoft.com/office/drawing/2014/main" id="{6808BC23-F372-0A28-82B4-6B051D7EA5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7800" y="2219667"/>
              <a:ext cx="1740407" cy="1013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36" name="object 18">
              <a:extLst>
                <a:ext uri="{FF2B5EF4-FFF2-40B4-BE49-F238E27FC236}">
                  <a16:creationId xmlns:a16="http://schemas.microsoft.com/office/drawing/2014/main" id="{5B0008A7-A71E-430F-E313-E5F89B5C00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6875" y="1717319"/>
              <a:ext cx="2038248" cy="502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37" name="object 19">
              <a:extLst>
                <a:ext uri="{FF2B5EF4-FFF2-40B4-BE49-F238E27FC236}">
                  <a16:creationId xmlns:a16="http://schemas.microsoft.com/office/drawing/2014/main" id="{9CD6F336-EC30-35D2-F7AA-4AF28506A4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076865" y="1717321"/>
              <a:ext cx="2038350" cy="502920"/>
            </a:xfrm>
            <a:custGeom>
              <a:avLst/>
              <a:gdLst>
                <a:gd name="T0" fmla="*/ 50126 w 2038350"/>
                <a:gd name="T1" fmla="*/ 0 h 502919"/>
                <a:gd name="T2" fmla="*/ 1988134 w 2038350"/>
                <a:gd name="T3" fmla="*/ 0 h 502919"/>
                <a:gd name="T4" fmla="*/ 2007646 w 2038350"/>
                <a:gd name="T5" fmla="*/ 4935 h 502919"/>
                <a:gd name="T6" fmla="*/ 2023579 w 2038350"/>
                <a:gd name="T7" fmla="*/ 18392 h 502919"/>
                <a:gd name="T8" fmla="*/ 2034322 w 2038350"/>
                <a:gd name="T9" fmla="*/ 38351 h 502919"/>
                <a:gd name="T10" fmla="*/ 2038261 w 2038350"/>
                <a:gd name="T11" fmla="*/ 62788 h 502919"/>
                <a:gd name="T12" fmla="*/ 2038261 w 2038350"/>
                <a:gd name="T13" fmla="*/ 439550 h 502919"/>
                <a:gd name="T14" fmla="*/ 2034322 w 2038350"/>
                <a:gd name="T15" fmla="*/ 463994 h 502919"/>
                <a:gd name="T16" fmla="*/ 2023579 w 2038350"/>
                <a:gd name="T17" fmla="*/ 483957 h 502919"/>
                <a:gd name="T18" fmla="*/ 2007646 w 2038350"/>
                <a:gd name="T19" fmla="*/ 497416 h 502919"/>
                <a:gd name="T20" fmla="*/ 1988134 w 2038350"/>
                <a:gd name="T21" fmla="*/ 502351 h 502919"/>
                <a:gd name="T22" fmla="*/ 50126 w 2038350"/>
                <a:gd name="T23" fmla="*/ 502351 h 502919"/>
                <a:gd name="T24" fmla="*/ 30614 w 2038350"/>
                <a:gd name="T25" fmla="*/ 497416 h 502919"/>
                <a:gd name="T26" fmla="*/ 14681 w 2038350"/>
                <a:gd name="T27" fmla="*/ 483957 h 502919"/>
                <a:gd name="T28" fmla="*/ 3938 w 2038350"/>
                <a:gd name="T29" fmla="*/ 463994 h 502919"/>
                <a:gd name="T30" fmla="*/ 0 w 2038350"/>
                <a:gd name="T31" fmla="*/ 439550 h 502919"/>
                <a:gd name="T32" fmla="*/ 0 w 2038350"/>
                <a:gd name="T33" fmla="*/ 62788 h 502919"/>
                <a:gd name="T34" fmla="*/ 3938 w 2038350"/>
                <a:gd name="T35" fmla="*/ 38351 h 502919"/>
                <a:gd name="T36" fmla="*/ 14681 w 2038350"/>
                <a:gd name="T37" fmla="*/ 18392 h 502919"/>
                <a:gd name="T38" fmla="*/ 30614 w 2038350"/>
                <a:gd name="T39" fmla="*/ 4935 h 502919"/>
                <a:gd name="T40" fmla="*/ 50126 w 2038350"/>
                <a:gd name="T41" fmla="*/ 0 h 50291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038350" h="502919">
                  <a:moveTo>
                    <a:pt x="50126" y="0"/>
                  </a:moveTo>
                  <a:lnTo>
                    <a:pt x="1988134" y="0"/>
                  </a:lnTo>
                  <a:lnTo>
                    <a:pt x="2007646" y="4935"/>
                  </a:lnTo>
                  <a:lnTo>
                    <a:pt x="2023579" y="18392"/>
                  </a:lnTo>
                  <a:lnTo>
                    <a:pt x="2034322" y="38351"/>
                  </a:lnTo>
                  <a:lnTo>
                    <a:pt x="2038261" y="62788"/>
                  </a:lnTo>
                  <a:lnTo>
                    <a:pt x="2038261" y="439547"/>
                  </a:lnTo>
                  <a:lnTo>
                    <a:pt x="2034322" y="463991"/>
                  </a:lnTo>
                  <a:lnTo>
                    <a:pt x="2023579" y="483954"/>
                  </a:lnTo>
                  <a:lnTo>
                    <a:pt x="2007646" y="497413"/>
                  </a:lnTo>
                  <a:lnTo>
                    <a:pt x="1988134" y="502348"/>
                  </a:lnTo>
                  <a:lnTo>
                    <a:pt x="50126" y="502348"/>
                  </a:lnTo>
                  <a:lnTo>
                    <a:pt x="30614" y="497413"/>
                  </a:lnTo>
                  <a:lnTo>
                    <a:pt x="14681" y="483954"/>
                  </a:lnTo>
                  <a:lnTo>
                    <a:pt x="3938" y="463991"/>
                  </a:lnTo>
                  <a:lnTo>
                    <a:pt x="0" y="439547"/>
                  </a:lnTo>
                  <a:lnTo>
                    <a:pt x="0" y="62788"/>
                  </a:lnTo>
                  <a:lnTo>
                    <a:pt x="3938" y="38351"/>
                  </a:lnTo>
                  <a:lnTo>
                    <a:pt x="14681" y="18392"/>
                  </a:lnTo>
                  <a:lnTo>
                    <a:pt x="30614" y="4935"/>
                  </a:lnTo>
                  <a:lnTo>
                    <a:pt x="50126" y="0"/>
                  </a:lnTo>
                  <a:close/>
                </a:path>
              </a:pathLst>
            </a:custGeom>
            <a:noFill/>
            <a:ln w="7594">
              <a:solidFill>
                <a:srgbClr val="EBA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4103" name="object 20">
            <a:extLst>
              <a:ext uri="{FF2B5EF4-FFF2-40B4-BE49-F238E27FC236}">
                <a16:creationId xmlns:a16="http://schemas.microsoft.com/office/drawing/2014/main" id="{6EF3D613-7DE4-C0B3-9B77-BF6EE005E3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3688" y="1724025"/>
            <a:ext cx="147955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2700" indent="3714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Greg White Provost and Senior Vice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eaLnBrk="1" hangingPunct="1"/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President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4104" name="object 21">
            <a:extLst>
              <a:ext uri="{FF2B5EF4-FFF2-40B4-BE49-F238E27FC236}">
                <a16:creationId xmlns:a16="http://schemas.microsoft.com/office/drawing/2014/main" id="{DDB0CD28-1457-FDC8-0E90-2B14825DD524}"/>
              </a:ext>
            </a:extLst>
          </p:cNvPr>
          <p:cNvGrpSpPr>
            <a:grpSpLocks/>
          </p:cNvGrpSpPr>
          <p:nvPr/>
        </p:nvGrpSpPr>
        <p:grpSpPr bwMode="auto">
          <a:xfrm>
            <a:off x="5229225" y="3255963"/>
            <a:ext cx="1758950" cy="565150"/>
            <a:chOff x="5228844" y="3255264"/>
            <a:chExt cx="1758950" cy="565785"/>
          </a:xfrm>
        </p:grpSpPr>
        <p:pic>
          <p:nvPicPr>
            <p:cNvPr id="4131" name="object 22">
              <a:extLst>
                <a:ext uri="{FF2B5EF4-FFF2-40B4-BE49-F238E27FC236}">
                  <a16:creationId xmlns:a16="http://schemas.microsoft.com/office/drawing/2014/main" id="{0FEEC4E3-543C-1B53-CEA9-EB0FF33E7D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8844" y="3255264"/>
              <a:ext cx="1758682" cy="565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32" name="object 23">
              <a:extLst>
                <a:ext uri="{FF2B5EF4-FFF2-40B4-BE49-F238E27FC236}">
                  <a16:creationId xmlns:a16="http://schemas.microsoft.com/office/drawing/2014/main" id="{E7193A8C-669F-23A9-7DB6-A9E0CDF6AE0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9437" y="3275327"/>
              <a:ext cx="1686560" cy="495300"/>
            </a:xfrm>
            <a:custGeom>
              <a:avLst/>
              <a:gdLst>
                <a:gd name="T0" fmla="*/ 1623266 w 1686559"/>
                <a:gd name="T1" fmla="*/ 0 h 495300"/>
                <a:gd name="T2" fmla="*/ 63246 w 1686559"/>
                <a:gd name="T3" fmla="*/ 0 h 495300"/>
                <a:gd name="T4" fmla="*/ 38629 w 1686559"/>
                <a:gd name="T5" fmla="*/ 4861 h 495300"/>
                <a:gd name="T6" fmla="*/ 18526 w 1686559"/>
                <a:gd name="T7" fmla="*/ 18121 h 495300"/>
                <a:gd name="T8" fmla="*/ 4970 w 1686559"/>
                <a:gd name="T9" fmla="*/ 37788 h 495300"/>
                <a:gd name="T10" fmla="*/ 0 w 1686559"/>
                <a:gd name="T11" fmla="*/ 61874 h 495300"/>
                <a:gd name="T12" fmla="*/ 0 w 1686559"/>
                <a:gd name="T13" fmla="*/ 433095 h 495300"/>
                <a:gd name="T14" fmla="*/ 4970 w 1686559"/>
                <a:gd name="T15" fmla="*/ 457173 h 495300"/>
                <a:gd name="T16" fmla="*/ 18526 w 1686559"/>
                <a:gd name="T17" fmla="*/ 476837 h 495300"/>
                <a:gd name="T18" fmla="*/ 38629 w 1686559"/>
                <a:gd name="T19" fmla="*/ 490095 h 495300"/>
                <a:gd name="T20" fmla="*/ 63246 w 1686559"/>
                <a:gd name="T21" fmla="*/ 494957 h 495300"/>
                <a:gd name="T22" fmla="*/ 1623266 w 1686559"/>
                <a:gd name="T23" fmla="*/ 494957 h 495300"/>
                <a:gd name="T24" fmla="*/ 1647882 w 1686559"/>
                <a:gd name="T25" fmla="*/ 490095 h 495300"/>
                <a:gd name="T26" fmla="*/ 1667986 w 1686559"/>
                <a:gd name="T27" fmla="*/ 476837 h 495300"/>
                <a:gd name="T28" fmla="*/ 1681541 w 1686559"/>
                <a:gd name="T29" fmla="*/ 457173 h 495300"/>
                <a:gd name="T30" fmla="*/ 1686512 w 1686559"/>
                <a:gd name="T31" fmla="*/ 433095 h 495300"/>
                <a:gd name="T32" fmla="*/ 1686512 w 1686559"/>
                <a:gd name="T33" fmla="*/ 61874 h 495300"/>
                <a:gd name="T34" fmla="*/ 1681541 w 1686559"/>
                <a:gd name="T35" fmla="*/ 37788 h 495300"/>
                <a:gd name="T36" fmla="*/ 1667986 w 1686559"/>
                <a:gd name="T37" fmla="*/ 18121 h 495300"/>
                <a:gd name="T38" fmla="*/ 1647882 w 1686559"/>
                <a:gd name="T39" fmla="*/ 4861 h 495300"/>
                <a:gd name="T40" fmla="*/ 1623266 w 1686559"/>
                <a:gd name="T41" fmla="*/ 0 h 49530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686559" h="495300">
                  <a:moveTo>
                    <a:pt x="1623263" y="0"/>
                  </a:moveTo>
                  <a:lnTo>
                    <a:pt x="63246" y="0"/>
                  </a:lnTo>
                  <a:lnTo>
                    <a:pt x="38629" y="4861"/>
                  </a:lnTo>
                  <a:lnTo>
                    <a:pt x="18526" y="18121"/>
                  </a:lnTo>
                  <a:lnTo>
                    <a:pt x="4970" y="37788"/>
                  </a:lnTo>
                  <a:lnTo>
                    <a:pt x="0" y="61874"/>
                  </a:lnTo>
                  <a:lnTo>
                    <a:pt x="0" y="433095"/>
                  </a:lnTo>
                  <a:lnTo>
                    <a:pt x="4970" y="457173"/>
                  </a:lnTo>
                  <a:lnTo>
                    <a:pt x="18526" y="476837"/>
                  </a:lnTo>
                  <a:lnTo>
                    <a:pt x="38629" y="490095"/>
                  </a:lnTo>
                  <a:lnTo>
                    <a:pt x="63246" y="494957"/>
                  </a:lnTo>
                  <a:lnTo>
                    <a:pt x="1623263" y="494957"/>
                  </a:lnTo>
                  <a:lnTo>
                    <a:pt x="1647879" y="490095"/>
                  </a:lnTo>
                  <a:lnTo>
                    <a:pt x="1667983" y="476837"/>
                  </a:lnTo>
                  <a:lnTo>
                    <a:pt x="1681538" y="457173"/>
                  </a:lnTo>
                  <a:lnTo>
                    <a:pt x="1686509" y="433095"/>
                  </a:lnTo>
                  <a:lnTo>
                    <a:pt x="1686509" y="61874"/>
                  </a:lnTo>
                  <a:lnTo>
                    <a:pt x="1681538" y="37788"/>
                  </a:lnTo>
                  <a:lnTo>
                    <a:pt x="1667983" y="18121"/>
                  </a:lnTo>
                  <a:lnTo>
                    <a:pt x="1647879" y="4861"/>
                  </a:lnTo>
                  <a:lnTo>
                    <a:pt x="1623263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4133" name="object 24">
              <a:extLst>
                <a:ext uri="{FF2B5EF4-FFF2-40B4-BE49-F238E27FC236}">
                  <a16:creationId xmlns:a16="http://schemas.microsoft.com/office/drawing/2014/main" id="{2B382428-FABF-CA67-0B05-2408A35285E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9437" y="3275327"/>
              <a:ext cx="1686560" cy="495300"/>
            </a:xfrm>
            <a:custGeom>
              <a:avLst/>
              <a:gdLst>
                <a:gd name="T0" fmla="*/ 63246 w 1686559"/>
                <a:gd name="T1" fmla="*/ 0 h 495300"/>
                <a:gd name="T2" fmla="*/ 1623266 w 1686559"/>
                <a:gd name="T3" fmla="*/ 0 h 495300"/>
                <a:gd name="T4" fmla="*/ 1647882 w 1686559"/>
                <a:gd name="T5" fmla="*/ 4861 h 495300"/>
                <a:gd name="T6" fmla="*/ 1667986 w 1686559"/>
                <a:gd name="T7" fmla="*/ 18121 h 495300"/>
                <a:gd name="T8" fmla="*/ 1681541 w 1686559"/>
                <a:gd name="T9" fmla="*/ 37788 h 495300"/>
                <a:gd name="T10" fmla="*/ 1686512 w 1686559"/>
                <a:gd name="T11" fmla="*/ 61874 h 495300"/>
                <a:gd name="T12" fmla="*/ 1686512 w 1686559"/>
                <a:gd name="T13" fmla="*/ 433095 h 495300"/>
                <a:gd name="T14" fmla="*/ 1681541 w 1686559"/>
                <a:gd name="T15" fmla="*/ 457173 h 495300"/>
                <a:gd name="T16" fmla="*/ 1667986 w 1686559"/>
                <a:gd name="T17" fmla="*/ 476837 h 495300"/>
                <a:gd name="T18" fmla="*/ 1647882 w 1686559"/>
                <a:gd name="T19" fmla="*/ 490095 h 495300"/>
                <a:gd name="T20" fmla="*/ 1623266 w 1686559"/>
                <a:gd name="T21" fmla="*/ 494957 h 495300"/>
                <a:gd name="T22" fmla="*/ 63246 w 1686559"/>
                <a:gd name="T23" fmla="*/ 494957 h 495300"/>
                <a:gd name="T24" fmla="*/ 38629 w 1686559"/>
                <a:gd name="T25" fmla="*/ 490095 h 495300"/>
                <a:gd name="T26" fmla="*/ 18526 w 1686559"/>
                <a:gd name="T27" fmla="*/ 476837 h 495300"/>
                <a:gd name="T28" fmla="*/ 4970 w 1686559"/>
                <a:gd name="T29" fmla="*/ 457173 h 495300"/>
                <a:gd name="T30" fmla="*/ 0 w 1686559"/>
                <a:gd name="T31" fmla="*/ 433095 h 495300"/>
                <a:gd name="T32" fmla="*/ 0 w 1686559"/>
                <a:gd name="T33" fmla="*/ 61874 h 495300"/>
                <a:gd name="T34" fmla="*/ 4970 w 1686559"/>
                <a:gd name="T35" fmla="*/ 37788 h 495300"/>
                <a:gd name="T36" fmla="*/ 18526 w 1686559"/>
                <a:gd name="T37" fmla="*/ 18121 h 495300"/>
                <a:gd name="T38" fmla="*/ 38629 w 1686559"/>
                <a:gd name="T39" fmla="*/ 4861 h 495300"/>
                <a:gd name="T40" fmla="*/ 63246 w 1686559"/>
                <a:gd name="T41" fmla="*/ 0 h 49530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686559" h="495300">
                  <a:moveTo>
                    <a:pt x="63246" y="0"/>
                  </a:moveTo>
                  <a:lnTo>
                    <a:pt x="1623263" y="0"/>
                  </a:lnTo>
                  <a:lnTo>
                    <a:pt x="1647879" y="4861"/>
                  </a:lnTo>
                  <a:lnTo>
                    <a:pt x="1667983" y="18121"/>
                  </a:lnTo>
                  <a:lnTo>
                    <a:pt x="1681538" y="37788"/>
                  </a:lnTo>
                  <a:lnTo>
                    <a:pt x="1686509" y="61874"/>
                  </a:lnTo>
                  <a:lnTo>
                    <a:pt x="1686509" y="433095"/>
                  </a:lnTo>
                  <a:lnTo>
                    <a:pt x="1681538" y="457173"/>
                  </a:lnTo>
                  <a:lnTo>
                    <a:pt x="1667983" y="476837"/>
                  </a:lnTo>
                  <a:lnTo>
                    <a:pt x="1647879" y="490095"/>
                  </a:lnTo>
                  <a:lnTo>
                    <a:pt x="1623263" y="494957"/>
                  </a:lnTo>
                  <a:lnTo>
                    <a:pt x="63246" y="494957"/>
                  </a:lnTo>
                  <a:lnTo>
                    <a:pt x="38629" y="490095"/>
                  </a:lnTo>
                  <a:lnTo>
                    <a:pt x="18526" y="476837"/>
                  </a:lnTo>
                  <a:lnTo>
                    <a:pt x="4970" y="457173"/>
                  </a:lnTo>
                  <a:lnTo>
                    <a:pt x="0" y="433095"/>
                  </a:lnTo>
                  <a:lnTo>
                    <a:pt x="0" y="61874"/>
                  </a:lnTo>
                  <a:lnTo>
                    <a:pt x="4970" y="37788"/>
                  </a:lnTo>
                  <a:lnTo>
                    <a:pt x="18526" y="18121"/>
                  </a:lnTo>
                  <a:lnTo>
                    <a:pt x="38629" y="4861"/>
                  </a:lnTo>
                  <a:lnTo>
                    <a:pt x="63246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4105" name="object 25">
            <a:extLst>
              <a:ext uri="{FF2B5EF4-FFF2-40B4-BE49-F238E27FC236}">
                <a16:creationId xmlns:a16="http://schemas.microsoft.com/office/drawing/2014/main" id="{C9BDBA96-2150-6B8A-74C7-8D1E5A8837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1350" y="3354388"/>
            <a:ext cx="74295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215900" indent="-203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John Veitch Dean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4106" name="object 26">
            <a:extLst>
              <a:ext uri="{FF2B5EF4-FFF2-40B4-BE49-F238E27FC236}">
                <a16:creationId xmlns:a16="http://schemas.microsoft.com/office/drawing/2014/main" id="{33EA2AD7-9E2E-31C3-8742-3B2CD326E730}"/>
              </a:ext>
            </a:extLst>
          </p:cNvPr>
          <p:cNvGrpSpPr>
            <a:grpSpLocks/>
          </p:cNvGrpSpPr>
          <p:nvPr/>
        </p:nvGrpSpPr>
        <p:grpSpPr bwMode="auto">
          <a:xfrm>
            <a:off x="2787650" y="4773613"/>
            <a:ext cx="1604963" cy="920750"/>
            <a:chOff x="2775204" y="4815840"/>
            <a:chExt cx="1533525" cy="721360"/>
          </a:xfrm>
        </p:grpSpPr>
        <p:pic>
          <p:nvPicPr>
            <p:cNvPr id="4128" name="object 27">
              <a:extLst>
                <a:ext uri="{FF2B5EF4-FFF2-40B4-BE49-F238E27FC236}">
                  <a16:creationId xmlns:a16="http://schemas.microsoft.com/office/drawing/2014/main" id="{D48E9041-7ED3-0653-8E57-F19E03AC1F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75204" y="4815840"/>
              <a:ext cx="1533143" cy="720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29" name="object 28">
              <a:extLst>
                <a:ext uri="{FF2B5EF4-FFF2-40B4-BE49-F238E27FC236}">
                  <a16:creationId xmlns:a16="http://schemas.microsoft.com/office/drawing/2014/main" id="{57275526-65C3-D16A-2D29-32D0378D18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6400" y="4835906"/>
              <a:ext cx="1461376" cy="6500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30" name="object 29">
              <a:extLst>
                <a:ext uri="{FF2B5EF4-FFF2-40B4-BE49-F238E27FC236}">
                  <a16:creationId xmlns:a16="http://schemas.microsoft.com/office/drawing/2014/main" id="{8E426C94-8F3B-5864-5D83-198AED36080F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6401" y="4835903"/>
              <a:ext cx="1461770" cy="650240"/>
            </a:xfrm>
            <a:custGeom>
              <a:avLst/>
              <a:gdLst>
                <a:gd name="T0" fmla="*/ 54800 w 1461770"/>
                <a:gd name="T1" fmla="*/ 0 h 650239"/>
                <a:gd name="T2" fmla="*/ 1406575 w 1461770"/>
                <a:gd name="T3" fmla="*/ 0 h 650239"/>
                <a:gd name="T4" fmla="*/ 1427906 w 1461770"/>
                <a:gd name="T5" fmla="*/ 6384 h 650239"/>
                <a:gd name="T6" fmla="*/ 1445325 w 1461770"/>
                <a:gd name="T7" fmla="*/ 23796 h 650239"/>
                <a:gd name="T8" fmla="*/ 1457069 w 1461770"/>
                <a:gd name="T9" fmla="*/ 49624 h 650239"/>
                <a:gd name="T10" fmla="*/ 1461376 w 1461770"/>
                <a:gd name="T11" fmla="*/ 81254 h 650239"/>
                <a:gd name="T12" fmla="*/ 1461376 w 1461770"/>
                <a:gd name="T13" fmla="*/ 568772 h 650239"/>
                <a:gd name="T14" fmla="*/ 1457069 w 1461770"/>
                <a:gd name="T15" fmla="*/ 600395 h 650239"/>
                <a:gd name="T16" fmla="*/ 1445325 w 1461770"/>
                <a:gd name="T17" fmla="*/ 626219 h 650239"/>
                <a:gd name="T18" fmla="*/ 1427906 w 1461770"/>
                <a:gd name="T19" fmla="*/ 643630 h 650239"/>
                <a:gd name="T20" fmla="*/ 1406575 w 1461770"/>
                <a:gd name="T21" fmla="*/ 650014 h 650239"/>
                <a:gd name="T22" fmla="*/ 54800 w 1461770"/>
                <a:gd name="T23" fmla="*/ 650014 h 650239"/>
                <a:gd name="T24" fmla="*/ 33470 w 1461770"/>
                <a:gd name="T25" fmla="*/ 643630 h 650239"/>
                <a:gd name="T26" fmla="*/ 16051 w 1461770"/>
                <a:gd name="T27" fmla="*/ 626219 h 650239"/>
                <a:gd name="T28" fmla="*/ 4306 w 1461770"/>
                <a:gd name="T29" fmla="*/ 600395 h 650239"/>
                <a:gd name="T30" fmla="*/ 0 w 1461770"/>
                <a:gd name="T31" fmla="*/ 568772 h 650239"/>
                <a:gd name="T32" fmla="*/ 0 w 1461770"/>
                <a:gd name="T33" fmla="*/ 81254 h 650239"/>
                <a:gd name="T34" fmla="*/ 4306 w 1461770"/>
                <a:gd name="T35" fmla="*/ 49624 h 650239"/>
                <a:gd name="T36" fmla="*/ 16051 w 1461770"/>
                <a:gd name="T37" fmla="*/ 23796 h 650239"/>
                <a:gd name="T38" fmla="*/ 33470 w 1461770"/>
                <a:gd name="T39" fmla="*/ 6384 h 650239"/>
                <a:gd name="T40" fmla="*/ 54800 w 1461770"/>
                <a:gd name="T41" fmla="*/ 0 h 65023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461770" h="650239">
                  <a:moveTo>
                    <a:pt x="54800" y="0"/>
                  </a:moveTo>
                  <a:lnTo>
                    <a:pt x="1406575" y="0"/>
                  </a:lnTo>
                  <a:lnTo>
                    <a:pt x="1427906" y="6384"/>
                  </a:lnTo>
                  <a:lnTo>
                    <a:pt x="1445325" y="23796"/>
                  </a:lnTo>
                  <a:lnTo>
                    <a:pt x="1457069" y="49624"/>
                  </a:lnTo>
                  <a:lnTo>
                    <a:pt x="1461376" y="81254"/>
                  </a:lnTo>
                  <a:lnTo>
                    <a:pt x="1461376" y="568769"/>
                  </a:lnTo>
                  <a:lnTo>
                    <a:pt x="1457069" y="600392"/>
                  </a:lnTo>
                  <a:lnTo>
                    <a:pt x="1445325" y="626216"/>
                  </a:lnTo>
                  <a:lnTo>
                    <a:pt x="1427906" y="643627"/>
                  </a:lnTo>
                  <a:lnTo>
                    <a:pt x="1406575" y="650011"/>
                  </a:lnTo>
                  <a:lnTo>
                    <a:pt x="54800" y="650011"/>
                  </a:lnTo>
                  <a:lnTo>
                    <a:pt x="33470" y="643627"/>
                  </a:lnTo>
                  <a:lnTo>
                    <a:pt x="16051" y="626216"/>
                  </a:lnTo>
                  <a:lnTo>
                    <a:pt x="4306" y="600392"/>
                  </a:lnTo>
                  <a:lnTo>
                    <a:pt x="0" y="568769"/>
                  </a:lnTo>
                  <a:lnTo>
                    <a:pt x="0" y="81254"/>
                  </a:lnTo>
                  <a:lnTo>
                    <a:pt x="4306" y="49624"/>
                  </a:lnTo>
                  <a:lnTo>
                    <a:pt x="16051" y="23796"/>
                  </a:lnTo>
                  <a:lnTo>
                    <a:pt x="33470" y="6384"/>
                  </a:lnTo>
                  <a:lnTo>
                    <a:pt x="54800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4107" name="object 30">
            <a:extLst>
              <a:ext uri="{FF2B5EF4-FFF2-40B4-BE49-F238E27FC236}">
                <a16:creationId xmlns:a16="http://schemas.microsoft.com/office/drawing/2014/main" id="{D780F316-0FC5-0D2A-9B96-50FBE836A4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4338" y="4956175"/>
            <a:ext cx="115570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2700" indent="508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Jordan Holtzman Program Director MBA &amp; MBA STEM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4108" name="object 31">
            <a:extLst>
              <a:ext uri="{FF2B5EF4-FFF2-40B4-BE49-F238E27FC236}">
                <a16:creationId xmlns:a16="http://schemas.microsoft.com/office/drawing/2014/main" id="{6BDED0BB-85F1-2544-4312-2DB737A83FCA}"/>
              </a:ext>
            </a:extLst>
          </p:cNvPr>
          <p:cNvGrpSpPr>
            <a:grpSpLocks/>
          </p:cNvGrpSpPr>
          <p:nvPr/>
        </p:nvGrpSpPr>
        <p:grpSpPr bwMode="auto">
          <a:xfrm>
            <a:off x="7853363" y="4822825"/>
            <a:ext cx="1573212" cy="920750"/>
            <a:chOff x="7897368" y="4823459"/>
            <a:chExt cx="1529080" cy="745490"/>
          </a:xfrm>
        </p:grpSpPr>
        <p:pic>
          <p:nvPicPr>
            <p:cNvPr id="4125" name="object 32">
              <a:extLst>
                <a:ext uri="{FF2B5EF4-FFF2-40B4-BE49-F238E27FC236}">
                  <a16:creationId xmlns:a16="http://schemas.microsoft.com/office/drawing/2014/main" id="{ADBD45D3-87BA-8DF3-43E0-6EE8A8E4FD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97368" y="4823459"/>
              <a:ext cx="1528571" cy="7452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26" name="object 33">
              <a:extLst>
                <a:ext uri="{FF2B5EF4-FFF2-40B4-BE49-F238E27FC236}">
                  <a16:creationId xmlns:a16="http://schemas.microsoft.com/office/drawing/2014/main" id="{3F5CCB22-1DDD-4638-9840-FDC5F03FD0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17967" y="4844364"/>
              <a:ext cx="1457159" cy="672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27" name="object 34">
              <a:extLst>
                <a:ext uri="{FF2B5EF4-FFF2-40B4-BE49-F238E27FC236}">
                  <a16:creationId xmlns:a16="http://schemas.microsoft.com/office/drawing/2014/main" id="{B72E5549-A046-0886-2DD3-80B2EF4AD8FB}"/>
                </a:ext>
              </a:extLst>
            </p:cNvPr>
            <p:cNvSpPr>
              <a:spLocks/>
            </p:cNvSpPr>
            <p:nvPr/>
          </p:nvSpPr>
          <p:spPr bwMode="auto">
            <a:xfrm>
              <a:off x="7917966" y="4844365"/>
              <a:ext cx="1457325" cy="673100"/>
            </a:xfrm>
            <a:custGeom>
              <a:avLst/>
              <a:gdLst>
                <a:gd name="T0" fmla="*/ 54648 w 1457325"/>
                <a:gd name="T1" fmla="*/ 0 h 673100"/>
                <a:gd name="T2" fmla="*/ 1402524 w 1457325"/>
                <a:gd name="T3" fmla="*/ 0 h 673100"/>
                <a:gd name="T4" fmla="*/ 1423791 w 1457325"/>
                <a:gd name="T5" fmla="*/ 6609 h 673100"/>
                <a:gd name="T6" fmla="*/ 1441157 w 1457325"/>
                <a:gd name="T7" fmla="*/ 24634 h 673100"/>
                <a:gd name="T8" fmla="*/ 1452866 w 1457325"/>
                <a:gd name="T9" fmla="*/ 51370 h 673100"/>
                <a:gd name="T10" fmla="*/ 1457159 w 1457325"/>
                <a:gd name="T11" fmla="*/ 84112 h 673100"/>
                <a:gd name="T12" fmla="*/ 1457159 w 1457325"/>
                <a:gd name="T13" fmla="*/ 588797 h 673100"/>
                <a:gd name="T14" fmla="*/ 1452866 w 1457325"/>
                <a:gd name="T15" fmla="*/ 621538 h 673100"/>
                <a:gd name="T16" fmla="*/ 1441157 w 1457325"/>
                <a:gd name="T17" fmla="*/ 648274 h 673100"/>
                <a:gd name="T18" fmla="*/ 1423791 w 1457325"/>
                <a:gd name="T19" fmla="*/ 666299 h 673100"/>
                <a:gd name="T20" fmla="*/ 1402524 w 1457325"/>
                <a:gd name="T21" fmla="*/ 672909 h 673100"/>
                <a:gd name="T22" fmla="*/ 54648 w 1457325"/>
                <a:gd name="T23" fmla="*/ 672909 h 673100"/>
                <a:gd name="T24" fmla="*/ 33379 w 1457325"/>
                <a:gd name="T25" fmla="*/ 666299 h 673100"/>
                <a:gd name="T26" fmla="*/ 16008 w 1457325"/>
                <a:gd name="T27" fmla="*/ 648274 h 673100"/>
                <a:gd name="T28" fmla="*/ 4295 w 1457325"/>
                <a:gd name="T29" fmla="*/ 621538 h 673100"/>
                <a:gd name="T30" fmla="*/ 0 w 1457325"/>
                <a:gd name="T31" fmla="*/ 588797 h 673100"/>
                <a:gd name="T32" fmla="*/ 0 w 1457325"/>
                <a:gd name="T33" fmla="*/ 84112 h 673100"/>
                <a:gd name="T34" fmla="*/ 4295 w 1457325"/>
                <a:gd name="T35" fmla="*/ 51370 h 673100"/>
                <a:gd name="T36" fmla="*/ 16008 w 1457325"/>
                <a:gd name="T37" fmla="*/ 24634 h 673100"/>
                <a:gd name="T38" fmla="*/ 33379 w 1457325"/>
                <a:gd name="T39" fmla="*/ 6609 h 673100"/>
                <a:gd name="T40" fmla="*/ 54648 w 1457325"/>
                <a:gd name="T41" fmla="*/ 0 h 67310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457325" h="673100">
                  <a:moveTo>
                    <a:pt x="54648" y="0"/>
                  </a:moveTo>
                  <a:lnTo>
                    <a:pt x="1402524" y="0"/>
                  </a:lnTo>
                  <a:lnTo>
                    <a:pt x="1423791" y="6609"/>
                  </a:lnTo>
                  <a:lnTo>
                    <a:pt x="1441157" y="24634"/>
                  </a:lnTo>
                  <a:lnTo>
                    <a:pt x="1452866" y="51370"/>
                  </a:lnTo>
                  <a:lnTo>
                    <a:pt x="1457159" y="84112"/>
                  </a:lnTo>
                  <a:lnTo>
                    <a:pt x="1457159" y="588797"/>
                  </a:lnTo>
                  <a:lnTo>
                    <a:pt x="1452866" y="621538"/>
                  </a:lnTo>
                  <a:lnTo>
                    <a:pt x="1441157" y="648274"/>
                  </a:lnTo>
                  <a:lnTo>
                    <a:pt x="1423791" y="666299"/>
                  </a:lnTo>
                  <a:lnTo>
                    <a:pt x="1402524" y="672909"/>
                  </a:lnTo>
                  <a:lnTo>
                    <a:pt x="54648" y="672909"/>
                  </a:lnTo>
                  <a:lnTo>
                    <a:pt x="33379" y="666299"/>
                  </a:lnTo>
                  <a:lnTo>
                    <a:pt x="16008" y="648274"/>
                  </a:lnTo>
                  <a:lnTo>
                    <a:pt x="4295" y="621538"/>
                  </a:lnTo>
                  <a:lnTo>
                    <a:pt x="0" y="588797"/>
                  </a:lnTo>
                  <a:lnTo>
                    <a:pt x="0" y="84112"/>
                  </a:lnTo>
                  <a:lnTo>
                    <a:pt x="4295" y="51370"/>
                  </a:lnTo>
                  <a:lnTo>
                    <a:pt x="16008" y="24634"/>
                  </a:lnTo>
                  <a:lnTo>
                    <a:pt x="33379" y="6609"/>
                  </a:lnTo>
                  <a:lnTo>
                    <a:pt x="54648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4109" name="object 35">
            <a:extLst>
              <a:ext uri="{FF2B5EF4-FFF2-40B4-BE49-F238E27FC236}">
                <a16:creationId xmlns:a16="http://schemas.microsoft.com/office/drawing/2014/main" id="{B4289A6E-D80E-D885-A0E3-5E339B0A60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8775" y="4911725"/>
            <a:ext cx="1258888" cy="80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Bahram Mahbod Program Director MSTM</a:t>
            </a:r>
          </a:p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(PT Faculty)</a:t>
            </a:r>
          </a:p>
          <a:p>
            <a:pPr algn="ctr" eaLnBrk="1" hangingPunct="1">
              <a:spcBef>
                <a:spcPts val="100"/>
              </a:spcBef>
            </a:pP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4110" name="object 36">
            <a:extLst>
              <a:ext uri="{FF2B5EF4-FFF2-40B4-BE49-F238E27FC236}">
                <a16:creationId xmlns:a16="http://schemas.microsoft.com/office/drawing/2014/main" id="{6342B668-3A0A-9683-DAFC-52C4207A255F}"/>
              </a:ext>
            </a:extLst>
          </p:cNvPr>
          <p:cNvGrpSpPr>
            <a:grpSpLocks/>
          </p:cNvGrpSpPr>
          <p:nvPr/>
        </p:nvGrpSpPr>
        <p:grpSpPr bwMode="auto">
          <a:xfrm>
            <a:off x="7805738" y="3595688"/>
            <a:ext cx="1463675" cy="635000"/>
            <a:chOff x="8214359" y="3246120"/>
            <a:chExt cx="1463040" cy="635635"/>
          </a:xfrm>
        </p:grpSpPr>
        <p:pic>
          <p:nvPicPr>
            <p:cNvPr id="4121" name="object 37">
              <a:extLst>
                <a:ext uri="{FF2B5EF4-FFF2-40B4-BE49-F238E27FC236}">
                  <a16:creationId xmlns:a16="http://schemas.microsoft.com/office/drawing/2014/main" id="{E0D4B626-0D2A-9877-6A63-01C5A339CA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14359" y="3255264"/>
              <a:ext cx="1463039" cy="579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22" name="object 38">
              <a:extLst>
                <a:ext uri="{FF2B5EF4-FFF2-40B4-BE49-F238E27FC236}">
                  <a16:creationId xmlns:a16="http://schemas.microsoft.com/office/drawing/2014/main" id="{4C146B44-3C22-8C06-24CD-B5537C7EEF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61603" y="3246120"/>
              <a:ext cx="1368551" cy="635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23" name="object 39">
              <a:extLst>
                <a:ext uri="{FF2B5EF4-FFF2-40B4-BE49-F238E27FC236}">
                  <a16:creationId xmlns:a16="http://schemas.microsoft.com/office/drawing/2014/main" id="{EAF04FE6-1B4A-7E9E-312E-419F291C5C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35225" y="3275330"/>
              <a:ext cx="1390929" cy="508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24" name="object 40">
              <a:extLst>
                <a:ext uri="{FF2B5EF4-FFF2-40B4-BE49-F238E27FC236}">
                  <a16:creationId xmlns:a16="http://schemas.microsoft.com/office/drawing/2014/main" id="{9423F5E0-557B-20D3-55A4-7868B94A275C}"/>
                </a:ext>
              </a:extLst>
            </p:cNvPr>
            <p:cNvSpPr>
              <a:spLocks/>
            </p:cNvSpPr>
            <p:nvPr/>
          </p:nvSpPr>
          <p:spPr bwMode="auto">
            <a:xfrm>
              <a:off x="8235228" y="3275327"/>
              <a:ext cx="1391285" cy="508634"/>
            </a:xfrm>
            <a:custGeom>
              <a:avLst/>
              <a:gdLst>
                <a:gd name="T0" fmla="*/ 52158 w 1391284"/>
                <a:gd name="T1" fmla="*/ 0 h 508635"/>
                <a:gd name="T2" fmla="*/ 1338760 w 1391284"/>
                <a:gd name="T3" fmla="*/ 0 h 508635"/>
                <a:gd name="T4" fmla="*/ 1359062 w 1391284"/>
                <a:gd name="T5" fmla="*/ 4995 h 508635"/>
                <a:gd name="T6" fmla="*/ 1375641 w 1391284"/>
                <a:gd name="T7" fmla="*/ 18618 h 508635"/>
                <a:gd name="T8" fmla="*/ 1386820 w 1391284"/>
                <a:gd name="T9" fmla="*/ 38822 h 508635"/>
                <a:gd name="T10" fmla="*/ 1390919 w 1391284"/>
                <a:gd name="T11" fmla="*/ 63563 h 508635"/>
                <a:gd name="T12" fmla="*/ 1390919 w 1391284"/>
                <a:gd name="T13" fmla="*/ 444966 h 508635"/>
                <a:gd name="T14" fmla="*/ 1386820 w 1391284"/>
                <a:gd name="T15" fmla="*/ 469707 h 508635"/>
                <a:gd name="T16" fmla="*/ 1375641 w 1391284"/>
                <a:gd name="T17" fmla="*/ 489912 h 508635"/>
                <a:gd name="T18" fmla="*/ 1359062 w 1391284"/>
                <a:gd name="T19" fmla="*/ 503534 h 508635"/>
                <a:gd name="T20" fmla="*/ 1338760 w 1391284"/>
                <a:gd name="T21" fmla="*/ 508530 h 508635"/>
                <a:gd name="T22" fmla="*/ 52158 w 1391284"/>
                <a:gd name="T23" fmla="*/ 508530 h 508635"/>
                <a:gd name="T24" fmla="*/ 31857 w 1391284"/>
                <a:gd name="T25" fmla="*/ 503534 h 508635"/>
                <a:gd name="T26" fmla="*/ 15278 w 1391284"/>
                <a:gd name="T27" fmla="*/ 489912 h 508635"/>
                <a:gd name="T28" fmla="*/ 4099 w 1391284"/>
                <a:gd name="T29" fmla="*/ 469707 h 508635"/>
                <a:gd name="T30" fmla="*/ 0 w 1391284"/>
                <a:gd name="T31" fmla="*/ 444966 h 508635"/>
                <a:gd name="T32" fmla="*/ 0 w 1391284"/>
                <a:gd name="T33" fmla="*/ 63563 h 508635"/>
                <a:gd name="T34" fmla="*/ 4099 w 1391284"/>
                <a:gd name="T35" fmla="*/ 38822 h 508635"/>
                <a:gd name="T36" fmla="*/ 15278 w 1391284"/>
                <a:gd name="T37" fmla="*/ 18618 h 508635"/>
                <a:gd name="T38" fmla="*/ 31857 w 1391284"/>
                <a:gd name="T39" fmla="*/ 4995 h 508635"/>
                <a:gd name="T40" fmla="*/ 52158 w 1391284"/>
                <a:gd name="T41" fmla="*/ 0 h 50863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391284" h="508635">
                  <a:moveTo>
                    <a:pt x="52158" y="0"/>
                  </a:moveTo>
                  <a:lnTo>
                    <a:pt x="1338757" y="0"/>
                  </a:lnTo>
                  <a:lnTo>
                    <a:pt x="1359059" y="4995"/>
                  </a:lnTo>
                  <a:lnTo>
                    <a:pt x="1375638" y="18618"/>
                  </a:lnTo>
                  <a:lnTo>
                    <a:pt x="1386817" y="38822"/>
                  </a:lnTo>
                  <a:lnTo>
                    <a:pt x="1390916" y="63563"/>
                  </a:lnTo>
                  <a:lnTo>
                    <a:pt x="1390916" y="444969"/>
                  </a:lnTo>
                  <a:lnTo>
                    <a:pt x="1386817" y="469710"/>
                  </a:lnTo>
                  <a:lnTo>
                    <a:pt x="1375638" y="489915"/>
                  </a:lnTo>
                  <a:lnTo>
                    <a:pt x="1359059" y="503537"/>
                  </a:lnTo>
                  <a:lnTo>
                    <a:pt x="1338757" y="508533"/>
                  </a:lnTo>
                  <a:lnTo>
                    <a:pt x="52158" y="508533"/>
                  </a:lnTo>
                  <a:lnTo>
                    <a:pt x="31857" y="503537"/>
                  </a:lnTo>
                  <a:lnTo>
                    <a:pt x="15278" y="489915"/>
                  </a:lnTo>
                  <a:lnTo>
                    <a:pt x="4099" y="469710"/>
                  </a:lnTo>
                  <a:lnTo>
                    <a:pt x="0" y="444969"/>
                  </a:lnTo>
                  <a:lnTo>
                    <a:pt x="0" y="63563"/>
                  </a:lnTo>
                  <a:lnTo>
                    <a:pt x="4099" y="38822"/>
                  </a:lnTo>
                  <a:lnTo>
                    <a:pt x="15278" y="18618"/>
                  </a:lnTo>
                  <a:lnTo>
                    <a:pt x="31857" y="4995"/>
                  </a:lnTo>
                  <a:lnTo>
                    <a:pt x="52158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4111" name="object 41">
            <a:extLst>
              <a:ext uri="{FF2B5EF4-FFF2-40B4-BE49-F238E27FC236}">
                <a16:creationId xmlns:a16="http://schemas.microsoft.com/office/drawing/2014/main" id="{C6303428-68FB-7A73-D54F-432569F2E1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4488" y="3624263"/>
            <a:ext cx="1177925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Jagdeep Bajwa Academic Services Coordinator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4112" name="object 43">
            <a:extLst>
              <a:ext uri="{FF2B5EF4-FFF2-40B4-BE49-F238E27FC236}">
                <a16:creationId xmlns:a16="http://schemas.microsoft.com/office/drawing/2014/main" id="{C8DFFF1C-9340-FD3E-54BF-BCE10C20EE15}"/>
              </a:ext>
            </a:extLst>
          </p:cNvPr>
          <p:cNvGrpSpPr>
            <a:grpSpLocks/>
          </p:cNvGrpSpPr>
          <p:nvPr/>
        </p:nvGrpSpPr>
        <p:grpSpPr bwMode="auto">
          <a:xfrm>
            <a:off x="5321300" y="4800600"/>
            <a:ext cx="1676400" cy="942975"/>
            <a:chOff x="5332476" y="4774691"/>
            <a:chExt cx="1572895" cy="721360"/>
          </a:xfrm>
        </p:grpSpPr>
        <p:pic>
          <p:nvPicPr>
            <p:cNvPr id="4118" name="object 44">
              <a:extLst>
                <a:ext uri="{FF2B5EF4-FFF2-40B4-BE49-F238E27FC236}">
                  <a16:creationId xmlns:a16="http://schemas.microsoft.com/office/drawing/2014/main" id="{880E12B5-5524-E543-1F13-73FD0F4F3B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2476" y="4774691"/>
              <a:ext cx="1572767" cy="720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19" name="object 45">
              <a:extLst>
                <a:ext uri="{FF2B5EF4-FFF2-40B4-BE49-F238E27FC236}">
                  <a16:creationId xmlns:a16="http://schemas.microsoft.com/office/drawing/2014/main" id="{5B7A8923-6167-153F-2A72-50770AA7951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2745" y="4794529"/>
              <a:ext cx="1501609" cy="6500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20" name="object 46">
              <a:extLst>
                <a:ext uri="{FF2B5EF4-FFF2-40B4-BE49-F238E27FC236}">
                  <a16:creationId xmlns:a16="http://schemas.microsoft.com/office/drawing/2014/main" id="{2E553D04-4118-43BF-52F9-47E05A939FB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2752" y="4794534"/>
              <a:ext cx="1501775" cy="650240"/>
            </a:xfrm>
            <a:custGeom>
              <a:avLst/>
              <a:gdLst>
                <a:gd name="T0" fmla="*/ 56311 w 1501775"/>
                <a:gd name="T1" fmla="*/ 0 h 650239"/>
                <a:gd name="T2" fmla="*/ 1445298 w 1501775"/>
                <a:gd name="T3" fmla="*/ 0 h 650239"/>
                <a:gd name="T4" fmla="*/ 1467218 w 1501775"/>
                <a:gd name="T5" fmla="*/ 6384 h 650239"/>
                <a:gd name="T6" fmla="*/ 1485117 w 1501775"/>
                <a:gd name="T7" fmla="*/ 23796 h 650239"/>
                <a:gd name="T8" fmla="*/ 1497184 w 1501775"/>
                <a:gd name="T9" fmla="*/ 49624 h 650239"/>
                <a:gd name="T10" fmla="*/ 1501609 w 1501775"/>
                <a:gd name="T11" fmla="*/ 81254 h 650239"/>
                <a:gd name="T12" fmla="*/ 1501609 w 1501775"/>
                <a:gd name="T13" fmla="*/ 568759 h 650239"/>
                <a:gd name="T14" fmla="*/ 1497184 w 1501775"/>
                <a:gd name="T15" fmla="*/ 600390 h 650239"/>
                <a:gd name="T16" fmla="*/ 1485117 w 1501775"/>
                <a:gd name="T17" fmla="*/ 626217 h 650239"/>
                <a:gd name="T18" fmla="*/ 1467218 w 1501775"/>
                <a:gd name="T19" fmla="*/ 643629 h 650239"/>
                <a:gd name="T20" fmla="*/ 1445298 w 1501775"/>
                <a:gd name="T21" fmla="*/ 650014 h 650239"/>
                <a:gd name="T22" fmla="*/ 56311 w 1501775"/>
                <a:gd name="T23" fmla="*/ 650014 h 650239"/>
                <a:gd name="T24" fmla="*/ 34391 w 1501775"/>
                <a:gd name="T25" fmla="*/ 643629 h 650239"/>
                <a:gd name="T26" fmla="*/ 16492 w 1501775"/>
                <a:gd name="T27" fmla="*/ 626217 h 650239"/>
                <a:gd name="T28" fmla="*/ 4424 w 1501775"/>
                <a:gd name="T29" fmla="*/ 600390 h 650239"/>
                <a:gd name="T30" fmla="*/ 0 w 1501775"/>
                <a:gd name="T31" fmla="*/ 568759 h 650239"/>
                <a:gd name="T32" fmla="*/ 0 w 1501775"/>
                <a:gd name="T33" fmla="*/ 81254 h 650239"/>
                <a:gd name="T34" fmla="*/ 4424 w 1501775"/>
                <a:gd name="T35" fmla="*/ 49624 h 650239"/>
                <a:gd name="T36" fmla="*/ 16492 w 1501775"/>
                <a:gd name="T37" fmla="*/ 23796 h 650239"/>
                <a:gd name="T38" fmla="*/ 34391 w 1501775"/>
                <a:gd name="T39" fmla="*/ 6384 h 650239"/>
                <a:gd name="T40" fmla="*/ 56311 w 1501775"/>
                <a:gd name="T41" fmla="*/ 0 h 65023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501775" h="650239">
                  <a:moveTo>
                    <a:pt x="56311" y="0"/>
                  </a:moveTo>
                  <a:lnTo>
                    <a:pt x="1445298" y="0"/>
                  </a:lnTo>
                  <a:lnTo>
                    <a:pt x="1467218" y="6384"/>
                  </a:lnTo>
                  <a:lnTo>
                    <a:pt x="1485117" y="23796"/>
                  </a:lnTo>
                  <a:lnTo>
                    <a:pt x="1497184" y="49624"/>
                  </a:lnTo>
                  <a:lnTo>
                    <a:pt x="1501609" y="81254"/>
                  </a:lnTo>
                  <a:lnTo>
                    <a:pt x="1501609" y="568756"/>
                  </a:lnTo>
                  <a:lnTo>
                    <a:pt x="1497184" y="600387"/>
                  </a:lnTo>
                  <a:lnTo>
                    <a:pt x="1485117" y="626214"/>
                  </a:lnTo>
                  <a:lnTo>
                    <a:pt x="1467218" y="643626"/>
                  </a:lnTo>
                  <a:lnTo>
                    <a:pt x="1445298" y="650011"/>
                  </a:lnTo>
                  <a:lnTo>
                    <a:pt x="56311" y="650011"/>
                  </a:lnTo>
                  <a:lnTo>
                    <a:pt x="34391" y="643626"/>
                  </a:lnTo>
                  <a:lnTo>
                    <a:pt x="16492" y="626214"/>
                  </a:lnTo>
                  <a:lnTo>
                    <a:pt x="4424" y="600387"/>
                  </a:lnTo>
                  <a:lnTo>
                    <a:pt x="0" y="568756"/>
                  </a:lnTo>
                  <a:lnTo>
                    <a:pt x="0" y="81254"/>
                  </a:lnTo>
                  <a:lnTo>
                    <a:pt x="4424" y="49624"/>
                  </a:lnTo>
                  <a:lnTo>
                    <a:pt x="16492" y="23796"/>
                  </a:lnTo>
                  <a:lnTo>
                    <a:pt x="34391" y="6384"/>
                  </a:lnTo>
                  <a:lnTo>
                    <a:pt x="56311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4113" name="object 48">
            <a:extLst>
              <a:ext uri="{FF2B5EF4-FFF2-40B4-BE49-F238E27FC236}">
                <a16:creationId xmlns:a16="http://schemas.microsoft.com/office/drawing/2014/main" id="{05AF578C-A79C-2102-7932-7F8FF7ADB42B}"/>
              </a:ext>
            </a:extLst>
          </p:cNvPr>
          <p:cNvSpPr>
            <a:spLocks/>
          </p:cNvSpPr>
          <p:nvPr/>
        </p:nvSpPr>
        <p:spPr bwMode="auto">
          <a:xfrm>
            <a:off x="8647113" y="4502150"/>
            <a:ext cx="0" cy="342900"/>
          </a:xfrm>
          <a:custGeom>
            <a:avLst/>
            <a:gdLst>
              <a:gd name="T0" fmla="*/ 0 h 342900"/>
              <a:gd name="T1" fmla="*/ 342442 h 342900"/>
              <a:gd name="T2" fmla="*/ 0 60000 65536"/>
              <a:gd name="T3" fmla="*/ 0 60000 65536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0" r="r" b="b"/>
            <a:pathLst>
              <a:path h="342900">
                <a:moveTo>
                  <a:pt x="0" y="0"/>
                </a:moveTo>
                <a:lnTo>
                  <a:pt x="0" y="342442"/>
                </a:lnTo>
              </a:path>
            </a:pathLst>
          </a:cu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49" name="object 49">
            <a:extLst>
              <a:ext uri="{FF2B5EF4-FFF2-40B4-BE49-F238E27FC236}">
                <a16:creationId xmlns:a16="http://schemas.microsoft.com/office/drawing/2014/main" id="{0CDCB5D7-AF1F-5BB8-D5E5-3C10CB70B32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57238" y="6327775"/>
            <a:ext cx="1174750" cy="153988"/>
          </a:xfrm>
        </p:spPr>
        <p:txBody>
          <a:bodyPr vert="horz" rtlCol="0"/>
          <a:lstStyle/>
          <a:p>
            <a:pPr>
              <a:defRPr/>
            </a:pPr>
            <a:r>
              <a:rPr dirty="0"/>
              <a:t>Rev</a:t>
            </a:r>
            <a:r>
              <a:rPr spc="5" dirty="0"/>
              <a:t> </a:t>
            </a:r>
            <a:r>
              <a:rPr spc="-10" dirty="0"/>
              <a:t>0</a:t>
            </a:r>
            <a:r>
              <a:rPr lang="en-US" spc="-10" dirty="0"/>
              <a:t>9</a:t>
            </a:r>
            <a:r>
              <a:rPr spc="-10" dirty="0"/>
              <a:t>-</a:t>
            </a:r>
            <a:r>
              <a:rPr lang="en-US" spc="-10" dirty="0"/>
              <a:t>07</a:t>
            </a:r>
            <a:r>
              <a:rPr spc="-10" dirty="0"/>
              <a:t>-</a:t>
            </a:r>
            <a:r>
              <a:rPr spc="-20" dirty="0"/>
              <a:t>2025</a:t>
            </a:r>
          </a:p>
        </p:txBody>
      </p:sp>
      <p:sp>
        <p:nvSpPr>
          <p:cNvPr id="50" name="object 50">
            <a:extLst>
              <a:ext uri="{FF2B5EF4-FFF2-40B4-BE49-F238E27FC236}">
                <a16:creationId xmlns:a16="http://schemas.microsoft.com/office/drawing/2014/main" id="{FC8120B3-9FA9-843E-C334-BCFFF6198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pPr>
              <a:defRPr/>
            </a:pPr>
            <a:fld id="{126A8E5B-8140-7345-A950-A82CD203BD02}" type="slidenum">
              <a:rPr/>
              <a:pPr>
                <a:defRPr/>
              </a:pPr>
              <a:t>3</a:t>
            </a:fld>
            <a:endParaRPr/>
          </a:p>
        </p:txBody>
      </p:sp>
      <p:cxnSp>
        <p:nvCxnSpPr>
          <p:cNvPr id="52" name="Connector: Elbow 51">
            <a:extLst>
              <a:ext uri="{FF2B5EF4-FFF2-40B4-BE49-F238E27FC236}">
                <a16:creationId xmlns:a16="http://schemas.microsoft.com/office/drawing/2014/main" id="{76932CD4-A127-5B24-9527-366A9DDE5AD6}"/>
              </a:ext>
            </a:extLst>
          </p:cNvPr>
          <p:cNvCxnSpPr/>
          <p:nvPr/>
        </p:nvCxnSpPr>
        <p:spPr>
          <a:xfrm>
            <a:off x="6953250" y="3505200"/>
            <a:ext cx="876300" cy="376238"/>
          </a:xfrm>
          <a:prstGeom prst="bentConnector3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17" name="TextBox 13">
            <a:extLst>
              <a:ext uri="{FF2B5EF4-FFF2-40B4-BE49-F238E27FC236}">
                <a16:creationId xmlns:a16="http://schemas.microsoft.com/office/drawing/2014/main" id="{112219DD-37C9-E7F5-F314-820948E992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8613" y="4897438"/>
            <a:ext cx="15128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000" b="1">
                <a:solidFill>
                  <a:srgbClr val="000000"/>
                </a:solidFill>
              </a:rPr>
              <a:t>Claudia Roehl</a:t>
            </a:r>
          </a:p>
          <a:p>
            <a:pPr algn="ctr" eaLnBrk="1" hangingPunct="1"/>
            <a:r>
              <a:rPr lang="en-US" altLang="en-US" sz="1000" b="1">
                <a:solidFill>
                  <a:srgbClr val="000000"/>
                </a:solidFill>
              </a:rPr>
              <a:t>Program Director MPA &amp; BSBA </a:t>
            </a:r>
          </a:p>
          <a:p>
            <a:pPr algn="ctr" eaLnBrk="1" hangingPunct="1"/>
            <a:r>
              <a:rPr lang="en-US" altLang="en-US" sz="1000" b="1">
                <a:solidFill>
                  <a:srgbClr val="000000"/>
                </a:solidFill>
              </a:rPr>
              <a:t>(effective Oct 1, 2025)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object 2">
            <a:extLst>
              <a:ext uri="{FF2B5EF4-FFF2-40B4-BE49-F238E27FC236}">
                <a16:creationId xmlns:a16="http://schemas.microsoft.com/office/drawing/2014/main" id="{E881C037-059E-4B5B-A964-E8CC376F53DA}"/>
              </a:ext>
            </a:extLst>
          </p:cNvPr>
          <p:cNvSpPr>
            <a:spLocks/>
          </p:cNvSpPr>
          <p:nvPr/>
        </p:nvSpPr>
        <p:spPr bwMode="auto">
          <a:xfrm>
            <a:off x="11158538" y="3648075"/>
            <a:ext cx="0" cy="266700"/>
          </a:xfrm>
          <a:custGeom>
            <a:avLst/>
            <a:gdLst>
              <a:gd name="T0" fmla="*/ 0 h 266700"/>
              <a:gd name="T1" fmla="*/ 266217 h 266700"/>
              <a:gd name="T2" fmla="*/ 0 60000 65536"/>
              <a:gd name="T3" fmla="*/ 0 60000 65536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0" r="r" b="b"/>
            <a:pathLst>
              <a:path h="266700">
                <a:moveTo>
                  <a:pt x="0" y="0"/>
                </a:moveTo>
                <a:lnTo>
                  <a:pt x="0" y="266217"/>
                </a:lnTo>
              </a:path>
            </a:pathLst>
          </a:cu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123" name="object 3">
            <a:extLst>
              <a:ext uri="{FF2B5EF4-FFF2-40B4-BE49-F238E27FC236}">
                <a16:creationId xmlns:a16="http://schemas.microsoft.com/office/drawing/2014/main" id="{2418D8EA-B494-18AB-52AA-309A3DA9517B}"/>
              </a:ext>
            </a:extLst>
          </p:cNvPr>
          <p:cNvSpPr>
            <a:spLocks/>
          </p:cNvSpPr>
          <p:nvPr/>
        </p:nvSpPr>
        <p:spPr bwMode="auto">
          <a:xfrm>
            <a:off x="5951538" y="1747838"/>
            <a:ext cx="0" cy="627062"/>
          </a:xfrm>
          <a:custGeom>
            <a:avLst/>
            <a:gdLst>
              <a:gd name="T0" fmla="*/ 0 h 627380"/>
              <a:gd name="T1" fmla="*/ 625868 h 627380"/>
              <a:gd name="T2" fmla="*/ 0 60000 65536"/>
              <a:gd name="T3" fmla="*/ 0 60000 65536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0" r="r" b="b"/>
            <a:pathLst>
              <a:path h="627380">
                <a:moveTo>
                  <a:pt x="0" y="0"/>
                </a:moveTo>
                <a:lnTo>
                  <a:pt x="0" y="626821"/>
                </a:lnTo>
              </a:path>
            </a:pathLst>
          </a:custGeom>
          <a:noFill/>
          <a:ln w="759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5124" name="object 5">
            <a:extLst>
              <a:ext uri="{FF2B5EF4-FFF2-40B4-BE49-F238E27FC236}">
                <a16:creationId xmlns:a16="http://schemas.microsoft.com/office/drawing/2014/main" id="{83D36C99-CA3C-FF3A-702A-C08A4670C442}"/>
              </a:ext>
            </a:extLst>
          </p:cNvPr>
          <p:cNvGrpSpPr>
            <a:grpSpLocks/>
          </p:cNvGrpSpPr>
          <p:nvPr/>
        </p:nvGrpSpPr>
        <p:grpSpPr bwMode="auto">
          <a:xfrm>
            <a:off x="1214438" y="3638550"/>
            <a:ext cx="9944100" cy="1393825"/>
            <a:chOff x="1215089" y="3639337"/>
            <a:chExt cx="9943465" cy="1392967"/>
          </a:xfrm>
        </p:grpSpPr>
        <p:sp>
          <p:nvSpPr>
            <p:cNvPr id="5191" name="object 6">
              <a:extLst>
                <a:ext uri="{FF2B5EF4-FFF2-40B4-BE49-F238E27FC236}">
                  <a16:creationId xmlns:a16="http://schemas.microsoft.com/office/drawing/2014/main" id="{EF1D4D5E-72E6-B8CC-3914-C44C35D9C9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5089" y="3639338"/>
              <a:ext cx="9943465" cy="5715"/>
            </a:xfrm>
            <a:custGeom>
              <a:avLst/>
              <a:gdLst>
                <a:gd name="T0" fmla="*/ 0 w 9943465"/>
                <a:gd name="T1" fmla="*/ 0 h 5714"/>
                <a:gd name="T2" fmla="*/ 9943325 w 9943465"/>
                <a:gd name="T3" fmla="*/ 5235 h 571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9943465" h="5714">
                  <a:moveTo>
                    <a:pt x="0" y="0"/>
                  </a:moveTo>
                  <a:lnTo>
                    <a:pt x="9943325" y="5232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192" name="object 7">
              <a:extLst>
                <a:ext uri="{FF2B5EF4-FFF2-40B4-BE49-F238E27FC236}">
                  <a16:creationId xmlns:a16="http://schemas.microsoft.com/office/drawing/2014/main" id="{DF455E66-88C0-4A25-9E05-028FF77FD762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8363" y="3639337"/>
              <a:ext cx="0" cy="349885"/>
            </a:xfrm>
            <a:custGeom>
              <a:avLst/>
              <a:gdLst>
                <a:gd name="T0" fmla="*/ 0 h 349885"/>
                <a:gd name="T1" fmla="*/ 349732 h 349885"/>
                <a:gd name="T2" fmla="*/ 0 60000 65536"/>
                <a:gd name="T3" fmla="*/ 0 60000 65536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0" r="r" b="b"/>
              <a:pathLst>
                <a:path h="349885">
                  <a:moveTo>
                    <a:pt x="0" y="0"/>
                  </a:moveTo>
                  <a:lnTo>
                    <a:pt x="0" y="349732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5193" name="object 9">
              <a:extLst>
                <a:ext uri="{FF2B5EF4-FFF2-40B4-BE49-F238E27FC236}">
                  <a16:creationId xmlns:a16="http://schemas.microsoft.com/office/drawing/2014/main" id="{0BB4ED94-3B95-E772-0E48-3236D445C0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14063" y="4001966"/>
              <a:ext cx="1864893" cy="1030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125" name="object 11">
            <a:extLst>
              <a:ext uri="{FF2B5EF4-FFF2-40B4-BE49-F238E27FC236}">
                <a16:creationId xmlns:a16="http://schemas.microsoft.com/office/drawing/2014/main" id="{541304A8-8E10-466D-C01F-9FECC21837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9563" y="4024313"/>
            <a:ext cx="1585912" cy="108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2730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Carolyn Piraino Program Director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 eaLnBrk="1" hangingPunct="1"/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General Education Credential (Multiple &amp; Single Subjects)</a:t>
            </a:r>
          </a:p>
          <a:p>
            <a:pPr algn="ctr" eaLnBrk="1" hangingPunct="1"/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(PT Faculty)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 eaLnBrk="1" hangingPunct="1"/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5126" name="object 12">
            <a:extLst>
              <a:ext uri="{FF2B5EF4-FFF2-40B4-BE49-F238E27FC236}">
                <a16:creationId xmlns:a16="http://schemas.microsoft.com/office/drawing/2014/main" id="{0F17771D-956D-8CD7-CD5B-743EDBFB6746}"/>
              </a:ext>
            </a:extLst>
          </p:cNvPr>
          <p:cNvGrpSpPr>
            <a:grpSpLocks/>
          </p:cNvGrpSpPr>
          <p:nvPr/>
        </p:nvGrpSpPr>
        <p:grpSpPr bwMode="auto">
          <a:xfrm>
            <a:off x="314325" y="3932238"/>
            <a:ext cx="1773238" cy="1144587"/>
            <a:chOff x="313944" y="3931920"/>
            <a:chExt cx="1774189" cy="1144905"/>
          </a:xfrm>
        </p:grpSpPr>
        <p:pic>
          <p:nvPicPr>
            <p:cNvPr id="5188" name="object 13">
              <a:extLst>
                <a:ext uri="{FF2B5EF4-FFF2-40B4-BE49-F238E27FC236}">
                  <a16:creationId xmlns:a16="http://schemas.microsoft.com/office/drawing/2014/main" id="{E4D0FF1E-D72C-AB99-09F3-0FDBA55D37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3944" y="3931920"/>
              <a:ext cx="1773935" cy="11445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89" name="object 14">
              <a:extLst>
                <a:ext uri="{FF2B5EF4-FFF2-40B4-BE49-F238E27FC236}">
                  <a16:creationId xmlns:a16="http://schemas.microsoft.com/office/drawing/2014/main" id="{3F395A86-E480-8138-820F-D635626AE8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870" y="3952925"/>
              <a:ext cx="1702765" cy="10719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90" name="object 15">
              <a:extLst>
                <a:ext uri="{FF2B5EF4-FFF2-40B4-BE49-F238E27FC236}">
                  <a16:creationId xmlns:a16="http://schemas.microsoft.com/office/drawing/2014/main" id="{965F891E-1773-3272-F444-D12ADBA28E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863" y="3952924"/>
              <a:ext cx="1703070" cy="1072515"/>
            </a:xfrm>
            <a:custGeom>
              <a:avLst/>
              <a:gdLst>
                <a:gd name="T0" fmla="*/ 63855 w 1703070"/>
                <a:gd name="T1" fmla="*/ 0 h 1072514"/>
                <a:gd name="T2" fmla="*/ 1638922 w 1703070"/>
                <a:gd name="T3" fmla="*/ 0 h 1072514"/>
                <a:gd name="T4" fmla="*/ 1663776 w 1703070"/>
                <a:gd name="T5" fmla="*/ 10530 h 1072514"/>
                <a:gd name="T6" fmla="*/ 1684069 w 1703070"/>
                <a:gd name="T7" fmla="*/ 39247 h 1072514"/>
                <a:gd name="T8" fmla="*/ 1697749 w 1703070"/>
                <a:gd name="T9" fmla="*/ 81840 h 1072514"/>
                <a:gd name="T10" fmla="*/ 1702765 w 1703070"/>
                <a:gd name="T11" fmla="*/ 133997 h 1072514"/>
                <a:gd name="T12" fmla="*/ 1702765 w 1703070"/>
                <a:gd name="T13" fmla="*/ 937986 h 1072514"/>
                <a:gd name="T14" fmla="*/ 1697749 w 1703070"/>
                <a:gd name="T15" fmla="*/ 990149 h 1072514"/>
                <a:gd name="T16" fmla="*/ 1684069 w 1703070"/>
                <a:gd name="T17" fmla="*/ 1032741 h 1072514"/>
                <a:gd name="T18" fmla="*/ 1663776 w 1703070"/>
                <a:gd name="T19" fmla="*/ 1061455 h 1072514"/>
                <a:gd name="T20" fmla="*/ 1638922 w 1703070"/>
                <a:gd name="T21" fmla="*/ 1071984 h 1072514"/>
                <a:gd name="T22" fmla="*/ 63855 w 1703070"/>
                <a:gd name="T23" fmla="*/ 1071984 h 1072514"/>
                <a:gd name="T24" fmla="*/ 38999 w 1703070"/>
                <a:gd name="T25" fmla="*/ 1061455 h 1072514"/>
                <a:gd name="T26" fmla="*/ 18702 w 1703070"/>
                <a:gd name="T27" fmla="*/ 1032741 h 1072514"/>
                <a:gd name="T28" fmla="*/ 5017 w 1703070"/>
                <a:gd name="T29" fmla="*/ 990149 h 1072514"/>
                <a:gd name="T30" fmla="*/ 0 w 1703070"/>
                <a:gd name="T31" fmla="*/ 937986 h 1072514"/>
                <a:gd name="T32" fmla="*/ 0 w 1703070"/>
                <a:gd name="T33" fmla="*/ 133997 h 1072514"/>
                <a:gd name="T34" fmla="*/ 5017 w 1703070"/>
                <a:gd name="T35" fmla="*/ 81840 h 1072514"/>
                <a:gd name="T36" fmla="*/ 18702 w 1703070"/>
                <a:gd name="T37" fmla="*/ 39247 h 1072514"/>
                <a:gd name="T38" fmla="*/ 38999 w 1703070"/>
                <a:gd name="T39" fmla="*/ 10530 h 1072514"/>
                <a:gd name="T40" fmla="*/ 63855 w 1703070"/>
                <a:gd name="T41" fmla="*/ 0 h 107251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703070" h="1072514">
                  <a:moveTo>
                    <a:pt x="63855" y="0"/>
                  </a:moveTo>
                  <a:lnTo>
                    <a:pt x="1638922" y="0"/>
                  </a:lnTo>
                  <a:lnTo>
                    <a:pt x="1663776" y="10530"/>
                  </a:lnTo>
                  <a:lnTo>
                    <a:pt x="1684069" y="39247"/>
                  </a:lnTo>
                  <a:lnTo>
                    <a:pt x="1697749" y="81840"/>
                  </a:lnTo>
                  <a:lnTo>
                    <a:pt x="1702765" y="133997"/>
                  </a:lnTo>
                  <a:lnTo>
                    <a:pt x="1702765" y="937983"/>
                  </a:lnTo>
                  <a:lnTo>
                    <a:pt x="1697749" y="990146"/>
                  </a:lnTo>
                  <a:lnTo>
                    <a:pt x="1684069" y="1032738"/>
                  </a:lnTo>
                  <a:lnTo>
                    <a:pt x="1663776" y="1061452"/>
                  </a:lnTo>
                  <a:lnTo>
                    <a:pt x="1638922" y="1071981"/>
                  </a:lnTo>
                  <a:lnTo>
                    <a:pt x="63855" y="1071981"/>
                  </a:lnTo>
                  <a:lnTo>
                    <a:pt x="38999" y="1061452"/>
                  </a:lnTo>
                  <a:lnTo>
                    <a:pt x="18702" y="1032738"/>
                  </a:lnTo>
                  <a:lnTo>
                    <a:pt x="5017" y="990146"/>
                  </a:lnTo>
                  <a:lnTo>
                    <a:pt x="0" y="937983"/>
                  </a:lnTo>
                  <a:lnTo>
                    <a:pt x="0" y="133997"/>
                  </a:lnTo>
                  <a:lnTo>
                    <a:pt x="5017" y="81840"/>
                  </a:lnTo>
                  <a:lnTo>
                    <a:pt x="18702" y="39247"/>
                  </a:lnTo>
                  <a:lnTo>
                    <a:pt x="38999" y="10530"/>
                  </a:lnTo>
                  <a:lnTo>
                    <a:pt x="63855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5127" name="object 16">
            <a:extLst>
              <a:ext uri="{FF2B5EF4-FFF2-40B4-BE49-F238E27FC236}">
                <a16:creationId xmlns:a16="http://schemas.microsoft.com/office/drawing/2014/main" id="{3BE470E0-2E40-D5FA-A649-F9D283D9B5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38" y="4010025"/>
            <a:ext cx="1773237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407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Janet Fox Director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 eaLnBrk="1" hangingPunct="1"/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Teacher Performance Assessment (TPA) and Clinical Field Supervisor</a:t>
            </a:r>
          </a:p>
          <a:p>
            <a:pPr algn="ctr" eaLnBrk="1" hangingPunct="1"/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(PT Faculty)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5128" name="object 24">
            <a:extLst>
              <a:ext uri="{FF2B5EF4-FFF2-40B4-BE49-F238E27FC236}">
                <a16:creationId xmlns:a16="http://schemas.microsoft.com/office/drawing/2014/main" id="{73FF0C78-BF9E-B7DB-6731-3C040DFCCA06}"/>
              </a:ext>
            </a:extLst>
          </p:cNvPr>
          <p:cNvGrpSpPr>
            <a:grpSpLocks/>
          </p:cNvGrpSpPr>
          <p:nvPr/>
        </p:nvGrpSpPr>
        <p:grpSpPr bwMode="auto">
          <a:xfrm>
            <a:off x="4724400" y="1233488"/>
            <a:ext cx="2525713" cy="573087"/>
            <a:chOff x="4724400" y="1232916"/>
            <a:chExt cx="2525395" cy="573405"/>
          </a:xfrm>
        </p:grpSpPr>
        <p:sp>
          <p:nvSpPr>
            <p:cNvPr id="5184" name="object 25">
              <a:extLst>
                <a:ext uri="{FF2B5EF4-FFF2-40B4-BE49-F238E27FC236}">
                  <a16:creationId xmlns:a16="http://schemas.microsoft.com/office/drawing/2014/main" id="{7BFADDB1-555A-BBEF-B225-B1A44B6B773B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5345" y="1589685"/>
              <a:ext cx="76200" cy="76200"/>
            </a:xfrm>
            <a:custGeom>
              <a:avLst/>
              <a:gdLst>
                <a:gd name="T0" fmla="*/ 38087 w 76200"/>
                <a:gd name="T1" fmla="*/ 0 h 76200"/>
                <a:gd name="T2" fmla="*/ 0 w 76200"/>
                <a:gd name="T3" fmla="*/ 76200 h 76200"/>
                <a:gd name="T4" fmla="*/ 76200 w 76200"/>
                <a:gd name="T5" fmla="*/ 76187 h 76200"/>
                <a:gd name="T6" fmla="*/ 38087 w 76200"/>
                <a:gd name="T7" fmla="*/ 0 h 762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6200" h="76200">
                  <a:moveTo>
                    <a:pt x="38087" y="0"/>
                  </a:moveTo>
                  <a:lnTo>
                    <a:pt x="0" y="76200"/>
                  </a:lnTo>
                  <a:lnTo>
                    <a:pt x="76200" y="76187"/>
                  </a:lnTo>
                  <a:lnTo>
                    <a:pt x="38087" y="0"/>
                  </a:lnTo>
                  <a:close/>
                </a:path>
              </a:pathLst>
            </a:custGeom>
            <a:solidFill>
              <a:srgbClr val="8282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5185" name="object 26">
              <a:extLst>
                <a:ext uri="{FF2B5EF4-FFF2-40B4-BE49-F238E27FC236}">
                  <a16:creationId xmlns:a16="http://schemas.microsoft.com/office/drawing/2014/main" id="{3046E367-0A5D-B667-0792-42D57B10BE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24400" y="1232916"/>
              <a:ext cx="2525267" cy="5730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86" name="object 27">
              <a:extLst>
                <a:ext uri="{FF2B5EF4-FFF2-40B4-BE49-F238E27FC236}">
                  <a16:creationId xmlns:a16="http://schemas.microsoft.com/office/drawing/2014/main" id="{11A94641-0400-C9A2-A2A4-6D04E204A8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45329" y="1253350"/>
              <a:ext cx="2453944" cy="5023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87" name="object 28">
              <a:extLst>
                <a:ext uri="{FF2B5EF4-FFF2-40B4-BE49-F238E27FC236}">
                  <a16:creationId xmlns:a16="http://schemas.microsoft.com/office/drawing/2014/main" id="{A803F872-13CC-13E4-CD89-C929E41582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5335" y="1253343"/>
              <a:ext cx="2454275" cy="502920"/>
            </a:xfrm>
            <a:custGeom>
              <a:avLst/>
              <a:gdLst>
                <a:gd name="T0" fmla="*/ 60337 w 2454275"/>
                <a:gd name="T1" fmla="*/ 0 h 502919"/>
                <a:gd name="T2" fmla="*/ 2393607 w 2454275"/>
                <a:gd name="T3" fmla="*/ 0 h 502919"/>
                <a:gd name="T4" fmla="*/ 2417093 w 2454275"/>
                <a:gd name="T5" fmla="*/ 4935 h 502919"/>
                <a:gd name="T6" fmla="*/ 2436272 w 2454275"/>
                <a:gd name="T7" fmla="*/ 18392 h 502919"/>
                <a:gd name="T8" fmla="*/ 2449203 w 2454275"/>
                <a:gd name="T9" fmla="*/ 38351 h 502919"/>
                <a:gd name="T10" fmla="*/ 2453944 w 2454275"/>
                <a:gd name="T11" fmla="*/ 62788 h 502919"/>
                <a:gd name="T12" fmla="*/ 2453944 w 2454275"/>
                <a:gd name="T13" fmla="*/ 439550 h 502919"/>
                <a:gd name="T14" fmla="*/ 2449203 w 2454275"/>
                <a:gd name="T15" fmla="*/ 463994 h 502919"/>
                <a:gd name="T16" fmla="*/ 2436272 w 2454275"/>
                <a:gd name="T17" fmla="*/ 483957 h 502919"/>
                <a:gd name="T18" fmla="*/ 2417093 w 2454275"/>
                <a:gd name="T19" fmla="*/ 497416 h 502919"/>
                <a:gd name="T20" fmla="*/ 2393607 w 2454275"/>
                <a:gd name="T21" fmla="*/ 502351 h 502919"/>
                <a:gd name="T22" fmla="*/ 60337 w 2454275"/>
                <a:gd name="T23" fmla="*/ 502351 h 502919"/>
                <a:gd name="T24" fmla="*/ 36851 w 2454275"/>
                <a:gd name="T25" fmla="*/ 497416 h 502919"/>
                <a:gd name="T26" fmla="*/ 17672 w 2454275"/>
                <a:gd name="T27" fmla="*/ 483957 h 502919"/>
                <a:gd name="T28" fmla="*/ 4741 w 2454275"/>
                <a:gd name="T29" fmla="*/ 463994 h 502919"/>
                <a:gd name="T30" fmla="*/ 0 w 2454275"/>
                <a:gd name="T31" fmla="*/ 439550 h 502919"/>
                <a:gd name="T32" fmla="*/ 0 w 2454275"/>
                <a:gd name="T33" fmla="*/ 62788 h 502919"/>
                <a:gd name="T34" fmla="*/ 4741 w 2454275"/>
                <a:gd name="T35" fmla="*/ 38351 h 502919"/>
                <a:gd name="T36" fmla="*/ 17672 w 2454275"/>
                <a:gd name="T37" fmla="*/ 18392 h 502919"/>
                <a:gd name="T38" fmla="*/ 36851 w 2454275"/>
                <a:gd name="T39" fmla="*/ 4935 h 502919"/>
                <a:gd name="T40" fmla="*/ 60337 w 2454275"/>
                <a:gd name="T41" fmla="*/ 0 h 50291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454275" h="502919">
                  <a:moveTo>
                    <a:pt x="60337" y="0"/>
                  </a:moveTo>
                  <a:lnTo>
                    <a:pt x="2393607" y="0"/>
                  </a:lnTo>
                  <a:lnTo>
                    <a:pt x="2417093" y="4935"/>
                  </a:lnTo>
                  <a:lnTo>
                    <a:pt x="2436272" y="18392"/>
                  </a:lnTo>
                  <a:lnTo>
                    <a:pt x="2449203" y="38351"/>
                  </a:lnTo>
                  <a:lnTo>
                    <a:pt x="2453944" y="62788"/>
                  </a:lnTo>
                  <a:lnTo>
                    <a:pt x="2453944" y="439547"/>
                  </a:lnTo>
                  <a:lnTo>
                    <a:pt x="2449203" y="463991"/>
                  </a:lnTo>
                  <a:lnTo>
                    <a:pt x="2436272" y="483954"/>
                  </a:lnTo>
                  <a:lnTo>
                    <a:pt x="2417093" y="497413"/>
                  </a:lnTo>
                  <a:lnTo>
                    <a:pt x="2393607" y="502348"/>
                  </a:lnTo>
                  <a:lnTo>
                    <a:pt x="60337" y="502348"/>
                  </a:lnTo>
                  <a:lnTo>
                    <a:pt x="36851" y="497413"/>
                  </a:lnTo>
                  <a:lnTo>
                    <a:pt x="17672" y="483954"/>
                  </a:lnTo>
                  <a:lnTo>
                    <a:pt x="4741" y="463991"/>
                  </a:lnTo>
                  <a:lnTo>
                    <a:pt x="0" y="439547"/>
                  </a:lnTo>
                  <a:lnTo>
                    <a:pt x="0" y="62788"/>
                  </a:lnTo>
                  <a:lnTo>
                    <a:pt x="4741" y="38351"/>
                  </a:lnTo>
                  <a:lnTo>
                    <a:pt x="17672" y="18392"/>
                  </a:lnTo>
                  <a:lnTo>
                    <a:pt x="36851" y="4935"/>
                  </a:lnTo>
                  <a:lnTo>
                    <a:pt x="60337" y="0"/>
                  </a:lnTo>
                  <a:close/>
                </a:path>
              </a:pathLst>
            </a:custGeom>
            <a:noFill/>
            <a:ln w="7594">
              <a:solidFill>
                <a:srgbClr val="EBA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5129" name="object 29">
            <a:extLst>
              <a:ext uri="{FF2B5EF4-FFF2-40B4-BE49-F238E27FC236}">
                <a16:creationId xmlns:a16="http://schemas.microsoft.com/office/drawing/2014/main" id="{00C1CAB3-B188-2973-3AF5-26ABB93EADC0}"/>
              </a:ext>
            </a:extLst>
          </p:cNvPr>
          <p:cNvGrpSpPr>
            <a:grpSpLocks/>
          </p:cNvGrpSpPr>
          <p:nvPr/>
        </p:nvGrpSpPr>
        <p:grpSpPr bwMode="auto">
          <a:xfrm>
            <a:off x="1908175" y="325438"/>
            <a:ext cx="8664575" cy="671512"/>
            <a:chOff x="1908060" y="324700"/>
            <a:chExt cx="8663940" cy="672465"/>
          </a:xfrm>
        </p:grpSpPr>
        <p:sp>
          <p:nvSpPr>
            <p:cNvPr id="5182" name="object 30">
              <a:extLst>
                <a:ext uri="{FF2B5EF4-FFF2-40B4-BE49-F238E27FC236}">
                  <a16:creationId xmlns:a16="http://schemas.microsoft.com/office/drawing/2014/main" id="{CFA60E44-45A7-1517-2FF4-120909CD026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1553" y="328193"/>
              <a:ext cx="8656955" cy="612140"/>
            </a:xfrm>
            <a:custGeom>
              <a:avLst/>
              <a:gdLst>
                <a:gd name="T0" fmla="*/ 0 w 8656955"/>
                <a:gd name="T1" fmla="*/ 611682 h 612140"/>
                <a:gd name="T2" fmla="*/ 8656840 w 8656955"/>
                <a:gd name="T3" fmla="*/ 611682 h 612140"/>
                <a:gd name="T4" fmla="*/ 8656840 w 8656955"/>
                <a:gd name="T5" fmla="*/ 0 h 612140"/>
                <a:gd name="T6" fmla="*/ 0 w 8656955"/>
                <a:gd name="T7" fmla="*/ 0 h 612140"/>
                <a:gd name="T8" fmla="*/ 0 w 8656955"/>
                <a:gd name="T9" fmla="*/ 611682 h 6121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656955" h="612140">
                  <a:moveTo>
                    <a:pt x="0" y="611682"/>
                  </a:moveTo>
                  <a:lnTo>
                    <a:pt x="8656840" y="611682"/>
                  </a:lnTo>
                  <a:lnTo>
                    <a:pt x="8656840" y="0"/>
                  </a:lnTo>
                  <a:lnTo>
                    <a:pt x="0" y="0"/>
                  </a:lnTo>
                  <a:lnTo>
                    <a:pt x="0" y="611682"/>
                  </a:lnTo>
                  <a:close/>
                </a:path>
              </a:pathLst>
            </a:custGeom>
            <a:solidFill>
              <a:srgbClr val="5483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183" name="object 31">
              <a:extLst>
                <a:ext uri="{FF2B5EF4-FFF2-40B4-BE49-F238E27FC236}">
                  <a16:creationId xmlns:a16="http://schemas.microsoft.com/office/drawing/2014/main" id="{63878F39-36C8-5D8D-C2AC-34540C181F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1553" y="328193"/>
              <a:ext cx="8656955" cy="665480"/>
            </a:xfrm>
            <a:custGeom>
              <a:avLst/>
              <a:gdLst>
                <a:gd name="T0" fmla="*/ 0 w 8656955"/>
                <a:gd name="T1" fmla="*/ 0 h 665480"/>
                <a:gd name="T2" fmla="*/ 8656840 w 8656955"/>
                <a:gd name="T3" fmla="*/ 0 h 665480"/>
                <a:gd name="T4" fmla="*/ 8656840 w 8656955"/>
                <a:gd name="T5" fmla="*/ 664870 h 665480"/>
                <a:gd name="T6" fmla="*/ 0 w 8656955"/>
                <a:gd name="T7" fmla="*/ 664870 h 665480"/>
                <a:gd name="T8" fmla="*/ 0 w 8656955"/>
                <a:gd name="T9" fmla="*/ 0 h 665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656955" h="665480">
                  <a:moveTo>
                    <a:pt x="0" y="0"/>
                  </a:moveTo>
                  <a:lnTo>
                    <a:pt x="8656840" y="0"/>
                  </a:lnTo>
                  <a:lnTo>
                    <a:pt x="8656840" y="664870"/>
                  </a:lnTo>
                  <a:lnTo>
                    <a:pt x="0" y="66487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438">
              <a:solidFill>
                <a:srgbClr val="89CF5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32" name="object 32">
            <a:extLst>
              <a:ext uri="{FF2B5EF4-FFF2-40B4-BE49-F238E27FC236}">
                <a16:creationId xmlns:a16="http://schemas.microsoft.com/office/drawing/2014/main" id="{DDF16931-3481-3EBC-FA62-852005F9710D}"/>
              </a:ext>
            </a:extLst>
          </p:cNvPr>
          <p:cNvSpPr txBox="1"/>
          <p:nvPr/>
        </p:nvSpPr>
        <p:spPr>
          <a:xfrm>
            <a:off x="1963738" y="368300"/>
            <a:ext cx="2439987" cy="538163"/>
          </a:xfrm>
          <a:prstGeom prst="rect">
            <a:avLst/>
          </a:prstGeom>
          <a:solidFill>
            <a:srgbClr val="2C4E78"/>
          </a:solidFill>
          <a:ln w="6438">
            <a:solidFill>
              <a:srgbClr val="FFFFFF"/>
            </a:solidFill>
          </a:ln>
        </p:spPr>
        <p:txBody>
          <a:bodyPr lIns="0" tIns="168275" rIns="0" bIns="0">
            <a:spAutoFit/>
          </a:bodyPr>
          <a:lstStyle/>
          <a:p>
            <a:pPr marL="594360" eaLnBrk="1" fontAlgn="auto" hangingPunct="1">
              <a:spcBef>
                <a:spcPts val="1325"/>
              </a:spcBef>
              <a:spcAft>
                <a:spcPts val="0"/>
              </a:spcAft>
              <a:defRPr/>
            </a:pPr>
            <a:r>
              <a:rPr sz="1200" b="1" kern="0" dirty="0">
                <a:solidFill>
                  <a:srgbClr val="FFFFFF"/>
                </a:solidFill>
                <a:latin typeface="Calibri"/>
                <a:cs typeface="Calibri"/>
              </a:rPr>
              <a:t>School</a:t>
            </a:r>
            <a:r>
              <a:rPr sz="1200" b="1" kern="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kern="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200" b="1" kern="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kern="0" spc="-10" dirty="0">
                <a:solidFill>
                  <a:srgbClr val="FFFFFF"/>
                </a:solidFill>
                <a:latin typeface="Calibri"/>
                <a:cs typeface="Calibri"/>
              </a:rPr>
              <a:t>Education</a:t>
            </a:r>
            <a:endParaRPr sz="12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grpSp>
        <p:nvGrpSpPr>
          <p:cNvPr id="5131" name="object 33">
            <a:extLst>
              <a:ext uri="{FF2B5EF4-FFF2-40B4-BE49-F238E27FC236}">
                <a16:creationId xmlns:a16="http://schemas.microsoft.com/office/drawing/2014/main" id="{0BE76C9C-1C08-7186-1B51-19A5A766F5C6}"/>
              </a:ext>
            </a:extLst>
          </p:cNvPr>
          <p:cNvGrpSpPr>
            <a:grpSpLocks/>
          </p:cNvGrpSpPr>
          <p:nvPr/>
        </p:nvGrpSpPr>
        <p:grpSpPr bwMode="auto">
          <a:xfrm>
            <a:off x="1908175" y="350838"/>
            <a:ext cx="8662988" cy="646112"/>
            <a:chOff x="1908333" y="350367"/>
            <a:chExt cx="8663305" cy="646430"/>
          </a:xfrm>
        </p:grpSpPr>
        <p:sp>
          <p:nvSpPr>
            <p:cNvPr id="5179" name="object 34">
              <a:extLst>
                <a:ext uri="{FF2B5EF4-FFF2-40B4-BE49-F238E27FC236}">
                  <a16:creationId xmlns:a16="http://schemas.microsoft.com/office/drawing/2014/main" id="{0E8D7983-AAA4-512E-8524-3C3479E562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1553" y="939876"/>
              <a:ext cx="8656955" cy="53340"/>
            </a:xfrm>
            <a:custGeom>
              <a:avLst/>
              <a:gdLst>
                <a:gd name="T0" fmla="*/ 8656840 w 8656955"/>
                <a:gd name="T1" fmla="*/ 0 h 53340"/>
                <a:gd name="T2" fmla="*/ 0 w 8656955"/>
                <a:gd name="T3" fmla="*/ 0 h 53340"/>
                <a:gd name="T4" fmla="*/ 0 w 8656955"/>
                <a:gd name="T5" fmla="*/ 53187 h 53340"/>
                <a:gd name="T6" fmla="*/ 8656840 w 8656955"/>
                <a:gd name="T7" fmla="*/ 53187 h 53340"/>
                <a:gd name="T8" fmla="*/ 8656840 w 8656955"/>
                <a:gd name="T9" fmla="*/ 0 h 533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656955" h="53340">
                  <a:moveTo>
                    <a:pt x="8656840" y="0"/>
                  </a:moveTo>
                  <a:lnTo>
                    <a:pt x="0" y="0"/>
                  </a:lnTo>
                  <a:lnTo>
                    <a:pt x="0" y="53187"/>
                  </a:lnTo>
                  <a:lnTo>
                    <a:pt x="8656840" y="53187"/>
                  </a:lnTo>
                  <a:lnTo>
                    <a:pt x="8656840" y="0"/>
                  </a:lnTo>
                  <a:close/>
                </a:path>
              </a:pathLst>
            </a:custGeom>
            <a:solidFill>
              <a:srgbClr val="FFA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180" name="object 35">
              <a:extLst>
                <a:ext uri="{FF2B5EF4-FFF2-40B4-BE49-F238E27FC236}">
                  <a16:creationId xmlns:a16="http://schemas.microsoft.com/office/drawing/2014/main" id="{60A2AF78-98C2-FF8A-894B-4C293A08F4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1553" y="939876"/>
              <a:ext cx="8656955" cy="53340"/>
            </a:xfrm>
            <a:custGeom>
              <a:avLst/>
              <a:gdLst>
                <a:gd name="T0" fmla="*/ 0 w 8656955"/>
                <a:gd name="T1" fmla="*/ 0 h 53340"/>
                <a:gd name="T2" fmla="*/ 8656840 w 8656955"/>
                <a:gd name="T3" fmla="*/ 0 h 53340"/>
                <a:gd name="T4" fmla="*/ 8656840 w 8656955"/>
                <a:gd name="T5" fmla="*/ 53187 h 53340"/>
                <a:gd name="T6" fmla="*/ 0 w 8656955"/>
                <a:gd name="T7" fmla="*/ 53187 h 53340"/>
                <a:gd name="T8" fmla="*/ 0 w 8656955"/>
                <a:gd name="T9" fmla="*/ 0 h 533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656955" h="53340">
                  <a:moveTo>
                    <a:pt x="0" y="0"/>
                  </a:moveTo>
                  <a:lnTo>
                    <a:pt x="8656840" y="0"/>
                  </a:lnTo>
                  <a:lnTo>
                    <a:pt x="8656840" y="53187"/>
                  </a:lnTo>
                  <a:lnTo>
                    <a:pt x="0" y="53187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438">
              <a:solidFill>
                <a:srgbClr val="FFAE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5181" name="object 36">
              <a:extLst>
                <a:ext uri="{FF2B5EF4-FFF2-40B4-BE49-F238E27FC236}">
                  <a16:creationId xmlns:a16="http://schemas.microsoft.com/office/drawing/2014/main" id="{8D932DF0-A713-BF21-A0F6-2BC7701823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57632" y="350367"/>
              <a:ext cx="2496511" cy="567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132" name="object 37">
            <a:extLst>
              <a:ext uri="{FF2B5EF4-FFF2-40B4-BE49-F238E27FC236}">
                <a16:creationId xmlns:a16="http://schemas.microsoft.com/office/drawing/2014/main" id="{92608F36-6FF7-2E42-AF7F-119EC758E2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3475" y="1336675"/>
            <a:ext cx="208915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Greg White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 eaLnBrk="1" hangingPunct="1"/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Provost and Senior Vice President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5133" name="object 38">
            <a:extLst>
              <a:ext uri="{FF2B5EF4-FFF2-40B4-BE49-F238E27FC236}">
                <a16:creationId xmlns:a16="http://schemas.microsoft.com/office/drawing/2014/main" id="{60B39F67-6FAE-ADF4-539D-DD124C3C003E}"/>
              </a:ext>
            </a:extLst>
          </p:cNvPr>
          <p:cNvGrpSpPr>
            <a:grpSpLocks/>
          </p:cNvGrpSpPr>
          <p:nvPr/>
        </p:nvGrpSpPr>
        <p:grpSpPr bwMode="auto">
          <a:xfrm>
            <a:off x="5105400" y="2338388"/>
            <a:ext cx="1727200" cy="635000"/>
            <a:chOff x="5105400" y="2337816"/>
            <a:chExt cx="1727200" cy="635635"/>
          </a:xfrm>
        </p:grpSpPr>
        <p:pic>
          <p:nvPicPr>
            <p:cNvPr id="5175" name="object 39">
              <a:extLst>
                <a:ext uri="{FF2B5EF4-FFF2-40B4-BE49-F238E27FC236}">
                  <a16:creationId xmlns:a16="http://schemas.microsoft.com/office/drawing/2014/main" id="{248FADB5-6A5E-D6D7-D3BF-0AA35328BB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05400" y="2337816"/>
              <a:ext cx="1726679" cy="5821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76" name="object 40">
              <a:extLst>
                <a:ext uri="{FF2B5EF4-FFF2-40B4-BE49-F238E27FC236}">
                  <a16:creationId xmlns:a16="http://schemas.microsoft.com/office/drawing/2014/main" id="{3140CE7C-5B7D-813E-628C-60A61257A5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47132" y="2869285"/>
              <a:ext cx="1441703" cy="1040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77" name="object 41">
              <a:extLst>
                <a:ext uri="{FF2B5EF4-FFF2-40B4-BE49-F238E27FC236}">
                  <a16:creationId xmlns:a16="http://schemas.microsoft.com/office/drawing/2014/main" id="{4ACD61CD-F4A6-25CF-E38F-E56D8FF0F9D5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6112" y="2374328"/>
              <a:ext cx="1655445" cy="495300"/>
            </a:xfrm>
            <a:custGeom>
              <a:avLst/>
              <a:gdLst>
                <a:gd name="T0" fmla="*/ 1592999 w 1655445"/>
                <a:gd name="T1" fmla="*/ 0 h 495300"/>
                <a:gd name="T2" fmla="*/ 62064 w 1655445"/>
                <a:gd name="T3" fmla="*/ 0 h 495300"/>
                <a:gd name="T4" fmla="*/ 37906 w 1655445"/>
                <a:gd name="T5" fmla="*/ 4861 h 495300"/>
                <a:gd name="T6" fmla="*/ 18178 w 1655445"/>
                <a:gd name="T7" fmla="*/ 18121 h 495300"/>
                <a:gd name="T8" fmla="*/ 4877 w 1655445"/>
                <a:gd name="T9" fmla="*/ 37788 h 495300"/>
                <a:gd name="T10" fmla="*/ 0 w 1655445"/>
                <a:gd name="T11" fmla="*/ 61874 h 495300"/>
                <a:gd name="T12" fmla="*/ 0 w 1655445"/>
                <a:gd name="T13" fmla="*/ 433095 h 495300"/>
                <a:gd name="T14" fmla="*/ 4877 w 1655445"/>
                <a:gd name="T15" fmla="*/ 457173 h 495300"/>
                <a:gd name="T16" fmla="*/ 18178 w 1655445"/>
                <a:gd name="T17" fmla="*/ 476837 h 495300"/>
                <a:gd name="T18" fmla="*/ 37906 w 1655445"/>
                <a:gd name="T19" fmla="*/ 490095 h 495300"/>
                <a:gd name="T20" fmla="*/ 62064 w 1655445"/>
                <a:gd name="T21" fmla="*/ 494957 h 495300"/>
                <a:gd name="T22" fmla="*/ 1592999 w 1655445"/>
                <a:gd name="T23" fmla="*/ 494957 h 495300"/>
                <a:gd name="T24" fmla="*/ 1617157 w 1655445"/>
                <a:gd name="T25" fmla="*/ 490095 h 495300"/>
                <a:gd name="T26" fmla="*/ 1636885 w 1655445"/>
                <a:gd name="T27" fmla="*/ 476837 h 495300"/>
                <a:gd name="T28" fmla="*/ 1650186 w 1655445"/>
                <a:gd name="T29" fmla="*/ 457173 h 495300"/>
                <a:gd name="T30" fmla="*/ 1655064 w 1655445"/>
                <a:gd name="T31" fmla="*/ 433095 h 495300"/>
                <a:gd name="T32" fmla="*/ 1655064 w 1655445"/>
                <a:gd name="T33" fmla="*/ 61874 h 495300"/>
                <a:gd name="T34" fmla="*/ 1650186 w 1655445"/>
                <a:gd name="T35" fmla="*/ 37788 h 495300"/>
                <a:gd name="T36" fmla="*/ 1636885 w 1655445"/>
                <a:gd name="T37" fmla="*/ 18121 h 495300"/>
                <a:gd name="T38" fmla="*/ 1617157 w 1655445"/>
                <a:gd name="T39" fmla="*/ 4861 h 495300"/>
                <a:gd name="T40" fmla="*/ 1592999 w 1655445"/>
                <a:gd name="T41" fmla="*/ 0 h 49530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655445" h="495300">
                  <a:moveTo>
                    <a:pt x="1592999" y="0"/>
                  </a:moveTo>
                  <a:lnTo>
                    <a:pt x="62064" y="0"/>
                  </a:lnTo>
                  <a:lnTo>
                    <a:pt x="37906" y="4861"/>
                  </a:lnTo>
                  <a:lnTo>
                    <a:pt x="18178" y="18121"/>
                  </a:lnTo>
                  <a:lnTo>
                    <a:pt x="4877" y="37788"/>
                  </a:lnTo>
                  <a:lnTo>
                    <a:pt x="0" y="61874"/>
                  </a:lnTo>
                  <a:lnTo>
                    <a:pt x="0" y="433095"/>
                  </a:lnTo>
                  <a:lnTo>
                    <a:pt x="4877" y="457173"/>
                  </a:lnTo>
                  <a:lnTo>
                    <a:pt x="18178" y="476837"/>
                  </a:lnTo>
                  <a:lnTo>
                    <a:pt x="37906" y="490095"/>
                  </a:lnTo>
                  <a:lnTo>
                    <a:pt x="62064" y="494957"/>
                  </a:lnTo>
                  <a:lnTo>
                    <a:pt x="1592999" y="494957"/>
                  </a:lnTo>
                  <a:lnTo>
                    <a:pt x="1617157" y="490095"/>
                  </a:lnTo>
                  <a:lnTo>
                    <a:pt x="1636885" y="476837"/>
                  </a:lnTo>
                  <a:lnTo>
                    <a:pt x="1650186" y="457173"/>
                  </a:lnTo>
                  <a:lnTo>
                    <a:pt x="1655064" y="433095"/>
                  </a:lnTo>
                  <a:lnTo>
                    <a:pt x="1655064" y="61874"/>
                  </a:lnTo>
                  <a:lnTo>
                    <a:pt x="1650186" y="37788"/>
                  </a:lnTo>
                  <a:lnTo>
                    <a:pt x="1636885" y="18121"/>
                  </a:lnTo>
                  <a:lnTo>
                    <a:pt x="1617157" y="4861"/>
                  </a:lnTo>
                  <a:lnTo>
                    <a:pt x="1592999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178" name="object 42">
              <a:extLst>
                <a:ext uri="{FF2B5EF4-FFF2-40B4-BE49-F238E27FC236}">
                  <a16:creationId xmlns:a16="http://schemas.microsoft.com/office/drawing/2014/main" id="{29A5666A-33A5-8A49-D340-623CE5BF451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6112" y="2374328"/>
              <a:ext cx="1655445" cy="495300"/>
            </a:xfrm>
            <a:custGeom>
              <a:avLst/>
              <a:gdLst>
                <a:gd name="T0" fmla="*/ 62064 w 1655445"/>
                <a:gd name="T1" fmla="*/ 0 h 495300"/>
                <a:gd name="T2" fmla="*/ 1592999 w 1655445"/>
                <a:gd name="T3" fmla="*/ 0 h 495300"/>
                <a:gd name="T4" fmla="*/ 1617157 w 1655445"/>
                <a:gd name="T5" fmla="*/ 4861 h 495300"/>
                <a:gd name="T6" fmla="*/ 1636885 w 1655445"/>
                <a:gd name="T7" fmla="*/ 18121 h 495300"/>
                <a:gd name="T8" fmla="*/ 1650186 w 1655445"/>
                <a:gd name="T9" fmla="*/ 37788 h 495300"/>
                <a:gd name="T10" fmla="*/ 1655064 w 1655445"/>
                <a:gd name="T11" fmla="*/ 61874 h 495300"/>
                <a:gd name="T12" fmla="*/ 1655064 w 1655445"/>
                <a:gd name="T13" fmla="*/ 433095 h 495300"/>
                <a:gd name="T14" fmla="*/ 1650186 w 1655445"/>
                <a:gd name="T15" fmla="*/ 457173 h 495300"/>
                <a:gd name="T16" fmla="*/ 1636885 w 1655445"/>
                <a:gd name="T17" fmla="*/ 476837 h 495300"/>
                <a:gd name="T18" fmla="*/ 1617157 w 1655445"/>
                <a:gd name="T19" fmla="*/ 490095 h 495300"/>
                <a:gd name="T20" fmla="*/ 1592999 w 1655445"/>
                <a:gd name="T21" fmla="*/ 494957 h 495300"/>
                <a:gd name="T22" fmla="*/ 62064 w 1655445"/>
                <a:gd name="T23" fmla="*/ 494957 h 495300"/>
                <a:gd name="T24" fmla="*/ 37906 w 1655445"/>
                <a:gd name="T25" fmla="*/ 490095 h 495300"/>
                <a:gd name="T26" fmla="*/ 18178 w 1655445"/>
                <a:gd name="T27" fmla="*/ 476837 h 495300"/>
                <a:gd name="T28" fmla="*/ 4877 w 1655445"/>
                <a:gd name="T29" fmla="*/ 457173 h 495300"/>
                <a:gd name="T30" fmla="*/ 0 w 1655445"/>
                <a:gd name="T31" fmla="*/ 433095 h 495300"/>
                <a:gd name="T32" fmla="*/ 0 w 1655445"/>
                <a:gd name="T33" fmla="*/ 61874 h 495300"/>
                <a:gd name="T34" fmla="*/ 4877 w 1655445"/>
                <a:gd name="T35" fmla="*/ 37788 h 495300"/>
                <a:gd name="T36" fmla="*/ 18178 w 1655445"/>
                <a:gd name="T37" fmla="*/ 18121 h 495300"/>
                <a:gd name="T38" fmla="*/ 37906 w 1655445"/>
                <a:gd name="T39" fmla="*/ 4861 h 495300"/>
                <a:gd name="T40" fmla="*/ 62064 w 1655445"/>
                <a:gd name="T41" fmla="*/ 0 h 49530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655445" h="495300">
                  <a:moveTo>
                    <a:pt x="62064" y="0"/>
                  </a:moveTo>
                  <a:lnTo>
                    <a:pt x="1592999" y="0"/>
                  </a:lnTo>
                  <a:lnTo>
                    <a:pt x="1617157" y="4861"/>
                  </a:lnTo>
                  <a:lnTo>
                    <a:pt x="1636885" y="18121"/>
                  </a:lnTo>
                  <a:lnTo>
                    <a:pt x="1650186" y="37788"/>
                  </a:lnTo>
                  <a:lnTo>
                    <a:pt x="1655064" y="61874"/>
                  </a:lnTo>
                  <a:lnTo>
                    <a:pt x="1655064" y="433095"/>
                  </a:lnTo>
                  <a:lnTo>
                    <a:pt x="1650186" y="457173"/>
                  </a:lnTo>
                  <a:lnTo>
                    <a:pt x="1636885" y="476837"/>
                  </a:lnTo>
                  <a:lnTo>
                    <a:pt x="1617157" y="490095"/>
                  </a:lnTo>
                  <a:lnTo>
                    <a:pt x="1592999" y="494957"/>
                  </a:lnTo>
                  <a:lnTo>
                    <a:pt x="62064" y="494957"/>
                  </a:lnTo>
                  <a:lnTo>
                    <a:pt x="37906" y="490095"/>
                  </a:lnTo>
                  <a:lnTo>
                    <a:pt x="18178" y="476837"/>
                  </a:lnTo>
                  <a:lnTo>
                    <a:pt x="4877" y="457173"/>
                  </a:lnTo>
                  <a:lnTo>
                    <a:pt x="0" y="433095"/>
                  </a:lnTo>
                  <a:lnTo>
                    <a:pt x="0" y="61874"/>
                  </a:lnTo>
                  <a:lnTo>
                    <a:pt x="4877" y="37788"/>
                  </a:lnTo>
                  <a:lnTo>
                    <a:pt x="18178" y="18121"/>
                  </a:lnTo>
                  <a:lnTo>
                    <a:pt x="37906" y="4861"/>
                  </a:lnTo>
                  <a:lnTo>
                    <a:pt x="62064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5134" name="object 43">
            <a:extLst>
              <a:ext uri="{FF2B5EF4-FFF2-40B4-BE49-F238E27FC236}">
                <a16:creationId xmlns:a16="http://schemas.microsoft.com/office/drawing/2014/main" id="{E08D0771-E69E-8B4C-7C0F-92B4EC20F6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40375" y="2378075"/>
            <a:ext cx="8255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28575" indent="-158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Kelly Vaughn Interim Dean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A9805188-DA3A-3CA0-1453-28F24BAF7012}"/>
              </a:ext>
            </a:extLst>
          </p:cNvPr>
          <p:cNvSpPr txBox="1"/>
          <p:nvPr/>
        </p:nvSpPr>
        <p:spPr>
          <a:xfrm>
            <a:off x="5327650" y="2682875"/>
            <a:ext cx="1250950" cy="177800"/>
          </a:xfrm>
          <a:prstGeom prst="rect">
            <a:avLst/>
          </a:prstGeom>
        </p:spPr>
        <p:txBody>
          <a:bodyPr lIns="0" tIns="12065" rIns="0" bIns="0">
            <a:spAutoFit/>
          </a:bodyPr>
          <a:lstStyle/>
          <a:p>
            <a:pPr marL="12700" eaLnBrk="1" fontAlgn="auto" hangingPunct="1">
              <a:spcBef>
                <a:spcPts val="95"/>
              </a:spcBef>
              <a:spcAft>
                <a:spcPts val="0"/>
              </a:spcAft>
              <a:defRPr/>
            </a:pPr>
            <a:r>
              <a:rPr sz="10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School</a:t>
            </a:r>
            <a:r>
              <a:rPr sz="1000" b="1" kern="0" spc="-3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of</a:t>
            </a:r>
            <a:r>
              <a:rPr sz="1000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Education</a:t>
            </a:r>
            <a:endParaRPr sz="10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5136" name="object 45">
            <a:extLst>
              <a:ext uri="{FF2B5EF4-FFF2-40B4-BE49-F238E27FC236}">
                <a16:creationId xmlns:a16="http://schemas.microsoft.com/office/drawing/2014/main" id="{F059399A-2D6E-2DC6-39E1-EDAE85096938}"/>
              </a:ext>
            </a:extLst>
          </p:cNvPr>
          <p:cNvGrpSpPr>
            <a:grpSpLocks/>
          </p:cNvGrpSpPr>
          <p:nvPr/>
        </p:nvGrpSpPr>
        <p:grpSpPr bwMode="auto">
          <a:xfrm>
            <a:off x="5046663" y="3997325"/>
            <a:ext cx="1876425" cy="1022350"/>
            <a:chOff x="4895088" y="3957828"/>
            <a:chExt cx="2185670" cy="1062355"/>
          </a:xfrm>
        </p:grpSpPr>
        <p:pic>
          <p:nvPicPr>
            <p:cNvPr id="5172" name="object 46">
              <a:extLst>
                <a:ext uri="{FF2B5EF4-FFF2-40B4-BE49-F238E27FC236}">
                  <a16:creationId xmlns:a16="http://schemas.microsoft.com/office/drawing/2014/main" id="{3F402603-4F42-F94E-E2BD-E4CFC5BD1B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5088" y="3957828"/>
              <a:ext cx="2185415" cy="1062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73" name="object 47">
              <a:extLst>
                <a:ext uri="{FF2B5EF4-FFF2-40B4-BE49-F238E27FC236}">
                  <a16:creationId xmlns:a16="http://schemas.microsoft.com/office/drawing/2014/main" id="{E6876F4D-C3EE-5FA4-CAA1-2D716BA67C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15357" y="3978859"/>
              <a:ext cx="2113902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74" name="object 48">
              <a:extLst>
                <a:ext uri="{FF2B5EF4-FFF2-40B4-BE49-F238E27FC236}">
                  <a16:creationId xmlns:a16="http://schemas.microsoft.com/office/drawing/2014/main" id="{F4AC6243-8579-EC40-66E9-5C7562F7020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5357" y="3978860"/>
              <a:ext cx="2113915" cy="990600"/>
            </a:xfrm>
            <a:custGeom>
              <a:avLst/>
              <a:gdLst>
                <a:gd name="T0" fmla="*/ 79273 w 2113915"/>
                <a:gd name="T1" fmla="*/ 0 h 990600"/>
                <a:gd name="T2" fmla="*/ 2034628 w 2113915"/>
                <a:gd name="T3" fmla="*/ 0 h 990600"/>
                <a:gd name="T4" fmla="*/ 2065481 w 2113915"/>
                <a:gd name="T5" fmla="*/ 9730 h 990600"/>
                <a:gd name="T6" fmla="*/ 2090675 w 2113915"/>
                <a:gd name="T7" fmla="*/ 36266 h 990600"/>
                <a:gd name="T8" fmla="*/ 2107661 w 2113915"/>
                <a:gd name="T9" fmla="*/ 75625 h 990600"/>
                <a:gd name="T10" fmla="*/ 2113889 w 2113915"/>
                <a:gd name="T11" fmla="*/ 123824 h 990600"/>
                <a:gd name="T12" fmla="*/ 2113889 w 2113915"/>
                <a:gd name="T13" fmla="*/ 866774 h 990600"/>
                <a:gd name="T14" fmla="*/ 2107661 w 2113915"/>
                <a:gd name="T15" fmla="*/ 914974 h 990600"/>
                <a:gd name="T16" fmla="*/ 2090675 w 2113915"/>
                <a:gd name="T17" fmla="*/ 954333 h 990600"/>
                <a:gd name="T18" fmla="*/ 2065481 w 2113915"/>
                <a:gd name="T19" fmla="*/ 980869 h 990600"/>
                <a:gd name="T20" fmla="*/ 2034628 w 2113915"/>
                <a:gd name="T21" fmla="*/ 990599 h 990600"/>
                <a:gd name="T22" fmla="*/ 79273 w 2113915"/>
                <a:gd name="T23" fmla="*/ 990599 h 990600"/>
                <a:gd name="T24" fmla="*/ 48418 w 2113915"/>
                <a:gd name="T25" fmla="*/ 980869 h 990600"/>
                <a:gd name="T26" fmla="*/ 23220 w 2113915"/>
                <a:gd name="T27" fmla="*/ 954333 h 990600"/>
                <a:gd name="T28" fmla="*/ 6230 w 2113915"/>
                <a:gd name="T29" fmla="*/ 914974 h 990600"/>
                <a:gd name="T30" fmla="*/ 0 w 2113915"/>
                <a:gd name="T31" fmla="*/ 866774 h 990600"/>
                <a:gd name="T32" fmla="*/ 0 w 2113915"/>
                <a:gd name="T33" fmla="*/ 123824 h 990600"/>
                <a:gd name="T34" fmla="*/ 6230 w 2113915"/>
                <a:gd name="T35" fmla="*/ 75625 h 990600"/>
                <a:gd name="T36" fmla="*/ 23220 w 2113915"/>
                <a:gd name="T37" fmla="*/ 36266 h 990600"/>
                <a:gd name="T38" fmla="*/ 48418 w 2113915"/>
                <a:gd name="T39" fmla="*/ 9730 h 990600"/>
                <a:gd name="T40" fmla="*/ 79273 w 2113915"/>
                <a:gd name="T41" fmla="*/ 0 h 99060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113915" h="990600">
                  <a:moveTo>
                    <a:pt x="79273" y="0"/>
                  </a:moveTo>
                  <a:lnTo>
                    <a:pt x="2034628" y="0"/>
                  </a:lnTo>
                  <a:lnTo>
                    <a:pt x="2065481" y="9730"/>
                  </a:lnTo>
                  <a:lnTo>
                    <a:pt x="2090675" y="36266"/>
                  </a:lnTo>
                  <a:lnTo>
                    <a:pt x="2107661" y="75625"/>
                  </a:lnTo>
                  <a:lnTo>
                    <a:pt x="2113889" y="123824"/>
                  </a:lnTo>
                  <a:lnTo>
                    <a:pt x="2113889" y="866774"/>
                  </a:lnTo>
                  <a:lnTo>
                    <a:pt x="2107661" y="914974"/>
                  </a:lnTo>
                  <a:lnTo>
                    <a:pt x="2090675" y="954333"/>
                  </a:lnTo>
                  <a:lnTo>
                    <a:pt x="2065481" y="980869"/>
                  </a:lnTo>
                  <a:lnTo>
                    <a:pt x="2034628" y="990599"/>
                  </a:lnTo>
                  <a:lnTo>
                    <a:pt x="79273" y="990599"/>
                  </a:lnTo>
                  <a:lnTo>
                    <a:pt x="48418" y="980869"/>
                  </a:lnTo>
                  <a:lnTo>
                    <a:pt x="23220" y="954333"/>
                  </a:lnTo>
                  <a:lnTo>
                    <a:pt x="6230" y="914974"/>
                  </a:lnTo>
                  <a:lnTo>
                    <a:pt x="0" y="866774"/>
                  </a:lnTo>
                  <a:lnTo>
                    <a:pt x="0" y="123824"/>
                  </a:lnTo>
                  <a:lnTo>
                    <a:pt x="6230" y="75625"/>
                  </a:lnTo>
                  <a:lnTo>
                    <a:pt x="23220" y="36266"/>
                  </a:lnTo>
                  <a:lnTo>
                    <a:pt x="48418" y="9730"/>
                  </a:lnTo>
                  <a:lnTo>
                    <a:pt x="79273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5137" name="object 49">
            <a:extLst>
              <a:ext uri="{FF2B5EF4-FFF2-40B4-BE49-F238E27FC236}">
                <a16:creationId xmlns:a16="http://schemas.microsoft.com/office/drawing/2014/main" id="{BF636DB6-B419-2590-E193-191CEACF51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0" y="4148138"/>
            <a:ext cx="1147763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3335" rIns="0" bIns="0">
            <a:spAutoFit/>
          </a:bodyPr>
          <a:lstStyle>
            <a:lvl1pPr marL="523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Susan Charles Program Director MA Education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 eaLnBrk="1" hangingPunct="1"/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MA Administration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pic>
        <p:nvPicPr>
          <p:cNvPr id="5138" name="object 57">
            <a:extLst>
              <a:ext uri="{FF2B5EF4-FFF2-40B4-BE49-F238E27FC236}">
                <a16:creationId xmlns:a16="http://schemas.microsoft.com/office/drawing/2014/main" id="{9585EC6E-CB3A-7432-5ED2-B2E3A84389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5450" y="3916363"/>
            <a:ext cx="1262063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9" name="object 59">
            <a:extLst>
              <a:ext uri="{FF2B5EF4-FFF2-40B4-BE49-F238E27FC236}">
                <a16:creationId xmlns:a16="http://schemas.microsoft.com/office/drawing/2014/main" id="{234D5935-226F-9CD6-5097-DD80C2D074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52125" y="4046538"/>
            <a:ext cx="11303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2700" indent="730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Terrence Hanna Credential Analyst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5140" name="object 60">
            <a:extLst>
              <a:ext uri="{FF2B5EF4-FFF2-40B4-BE49-F238E27FC236}">
                <a16:creationId xmlns:a16="http://schemas.microsoft.com/office/drawing/2014/main" id="{EB7F783F-3535-F23F-33B5-E638E0A990DD}"/>
              </a:ext>
            </a:extLst>
          </p:cNvPr>
          <p:cNvGrpSpPr>
            <a:grpSpLocks/>
          </p:cNvGrpSpPr>
          <p:nvPr/>
        </p:nvGrpSpPr>
        <p:grpSpPr bwMode="auto">
          <a:xfrm>
            <a:off x="2228850" y="4311650"/>
            <a:ext cx="1935163" cy="855663"/>
            <a:chOff x="1335024" y="5247131"/>
            <a:chExt cx="1935479" cy="856487"/>
          </a:xfrm>
        </p:grpSpPr>
        <p:pic>
          <p:nvPicPr>
            <p:cNvPr id="5169" name="object 62">
              <a:extLst>
                <a:ext uri="{FF2B5EF4-FFF2-40B4-BE49-F238E27FC236}">
                  <a16:creationId xmlns:a16="http://schemas.microsoft.com/office/drawing/2014/main" id="{35349D99-BE10-38EF-E4A0-68E79D9C3D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5024" y="5247131"/>
              <a:ext cx="1935479" cy="856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70" name="object 63">
              <a:extLst>
                <a:ext uri="{FF2B5EF4-FFF2-40B4-BE49-F238E27FC236}">
                  <a16:creationId xmlns:a16="http://schemas.microsoft.com/office/drawing/2014/main" id="{3D453539-426B-8FF5-D524-16CE779A26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5369" y="5267324"/>
              <a:ext cx="1864880" cy="78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71" name="object 64">
              <a:extLst>
                <a:ext uri="{FF2B5EF4-FFF2-40B4-BE49-F238E27FC236}">
                  <a16:creationId xmlns:a16="http://schemas.microsoft.com/office/drawing/2014/main" id="{7F655BD4-861D-89BE-78C4-8B64F5A6DF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355361" y="5267317"/>
              <a:ext cx="1864995" cy="785495"/>
            </a:xfrm>
            <a:custGeom>
              <a:avLst/>
              <a:gdLst>
                <a:gd name="T0" fmla="*/ 69938 w 1864995"/>
                <a:gd name="T1" fmla="*/ 0 h 785495"/>
                <a:gd name="T2" fmla="*/ 1794954 w 1864995"/>
                <a:gd name="T3" fmla="*/ 0 h 785495"/>
                <a:gd name="T4" fmla="*/ 1822180 w 1864995"/>
                <a:gd name="T5" fmla="*/ 7715 h 785495"/>
                <a:gd name="T6" fmla="*/ 1844411 w 1864995"/>
                <a:gd name="T7" fmla="*/ 28755 h 785495"/>
                <a:gd name="T8" fmla="*/ 1859398 w 1864995"/>
                <a:gd name="T9" fmla="*/ 59964 h 785495"/>
                <a:gd name="T10" fmla="*/ 1864893 w 1864995"/>
                <a:gd name="T11" fmla="*/ 98183 h 785495"/>
                <a:gd name="T12" fmla="*/ 1864893 w 1864995"/>
                <a:gd name="T13" fmla="*/ 687273 h 785495"/>
                <a:gd name="T14" fmla="*/ 1859398 w 1864995"/>
                <a:gd name="T15" fmla="*/ 725484 h 785495"/>
                <a:gd name="T16" fmla="*/ 1844411 w 1864995"/>
                <a:gd name="T17" fmla="*/ 756689 h 785495"/>
                <a:gd name="T18" fmla="*/ 1822180 w 1864995"/>
                <a:gd name="T19" fmla="*/ 777729 h 785495"/>
                <a:gd name="T20" fmla="*/ 1794954 w 1864995"/>
                <a:gd name="T21" fmla="*/ 785444 h 785495"/>
                <a:gd name="T22" fmla="*/ 69938 w 1864995"/>
                <a:gd name="T23" fmla="*/ 785444 h 785495"/>
                <a:gd name="T24" fmla="*/ 42717 w 1864995"/>
                <a:gd name="T25" fmla="*/ 777729 h 785495"/>
                <a:gd name="T26" fmla="*/ 20486 w 1864995"/>
                <a:gd name="T27" fmla="*/ 756689 h 785495"/>
                <a:gd name="T28" fmla="*/ 5496 w 1864995"/>
                <a:gd name="T29" fmla="*/ 725484 h 785495"/>
                <a:gd name="T30" fmla="*/ 0 w 1864995"/>
                <a:gd name="T31" fmla="*/ 687273 h 785495"/>
                <a:gd name="T32" fmla="*/ 0 w 1864995"/>
                <a:gd name="T33" fmla="*/ 98183 h 785495"/>
                <a:gd name="T34" fmla="*/ 5496 w 1864995"/>
                <a:gd name="T35" fmla="*/ 59964 h 785495"/>
                <a:gd name="T36" fmla="*/ 20486 w 1864995"/>
                <a:gd name="T37" fmla="*/ 28755 h 785495"/>
                <a:gd name="T38" fmla="*/ 42717 w 1864995"/>
                <a:gd name="T39" fmla="*/ 7715 h 785495"/>
                <a:gd name="T40" fmla="*/ 69938 w 1864995"/>
                <a:gd name="T41" fmla="*/ 0 h 78549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864995" h="785495">
                  <a:moveTo>
                    <a:pt x="69938" y="0"/>
                  </a:moveTo>
                  <a:lnTo>
                    <a:pt x="1794954" y="0"/>
                  </a:lnTo>
                  <a:lnTo>
                    <a:pt x="1822180" y="7715"/>
                  </a:lnTo>
                  <a:lnTo>
                    <a:pt x="1844411" y="28755"/>
                  </a:lnTo>
                  <a:lnTo>
                    <a:pt x="1859398" y="59964"/>
                  </a:lnTo>
                  <a:lnTo>
                    <a:pt x="1864893" y="98183"/>
                  </a:lnTo>
                  <a:lnTo>
                    <a:pt x="1864893" y="687273"/>
                  </a:lnTo>
                  <a:lnTo>
                    <a:pt x="1859398" y="725484"/>
                  </a:lnTo>
                  <a:lnTo>
                    <a:pt x="1844411" y="756689"/>
                  </a:lnTo>
                  <a:lnTo>
                    <a:pt x="1822180" y="777729"/>
                  </a:lnTo>
                  <a:lnTo>
                    <a:pt x="1794954" y="785444"/>
                  </a:lnTo>
                  <a:lnTo>
                    <a:pt x="69938" y="785444"/>
                  </a:lnTo>
                  <a:lnTo>
                    <a:pt x="42717" y="777729"/>
                  </a:lnTo>
                  <a:lnTo>
                    <a:pt x="20486" y="756689"/>
                  </a:lnTo>
                  <a:lnTo>
                    <a:pt x="5496" y="725484"/>
                  </a:lnTo>
                  <a:lnTo>
                    <a:pt x="0" y="687273"/>
                  </a:lnTo>
                  <a:lnTo>
                    <a:pt x="0" y="98183"/>
                  </a:lnTo>
                  <a:lnTo>
                    <a:pt x="5496" y="59964"/>
                  </a:lnTo>
                  <a:lnTo>
                    <a:pt x="20486" y="28755"/>
                  </a:lnTo>
                  <a:lnTo>
                    <a:pt x="42717" y="7715"/>
                  </a:lnTo>
                  <a:lnTo>
                    <a:pt x="69938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5141" name="object 65">
            <a:extLst>
              <a:ext uri="{FF2B5EF4-FFF2-40B4-BE49-F238E27FC236}">
                <a16:creationId xmlns:a16="http://schemas.microsoft.com/office/drawing/2014/main" id="{BC96731C-DC26-BBBD-291B-3D77F8561A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1088" y="4381500"/>
            <a:ext cx="1666875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Sharon O’Neil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 eaLnBrk="1" hangingPunct="1"/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 Program Director Special Education Program</a:t>
            </a:r>
          </a:p>
          <a:p>
            <a:pPr algn="ctr" eaLnBrk="1" hangingPunct="1"/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(PT Faculty)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 eaLnBrk="1" hangingPunct="1"/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5142" name="object 66">
            <a:extLst>
              <a:ext uri="{FF2B5EF4-FFF2-40B4-BE49-F238E27FC236}">
                <a16:creationId xmlns:a16="http://schemas.microsoft.com/office/drawing/2014/main" id="{002E415B-662A-1EC4-8A02-8E8DD8BB611B}"/>
              </a:ext>
            </a:extLst>
          </p:cNvPr>
          <p:cNvGrpSpPr>
            <a:grpSpLocks/>
          </p:cNvGrpSpPr>
          <p:nvPr/>
        </p:nvGrpSpPr>
        <p:grpSpPr bwMode="auto">
          <a:xfrm>
            <a:off x="6445250" y="5232400"/>
            <a:ext cx="1936750" cy="847725"/>
            <a:chOff x="6444996" y="5231891"/>
            <a:chExt cx="1937385" cy="847725"/>
          </a:xfrm>
        </p:grpSpPr>
        <p:pic>
          <p:nvPicPr>
            <p:cNvPr id="5166" name="object 67">
              <a:extLst>
                <a:ext uri="{FF2B5EF4-FFF2-40B4-BE49-F238E27FC236}">
                  <a16:creationId xmlns:a16="http://schemas.microsoft.com/office/drawing/2014/main" id="{B7EACE35-D463-0700-8B28-2B4E25238B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4996" y="5231891"/>
              <a:ext cx="1936991" cy="847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67" name="object 68">
              <a:extLst>
                <a:ext uri="{FF2B5EF4-FFF2-40B4-BE49-F238E27FC236}">
                  <a16:creationId xmlns:a16="http://schemas.microsoft.com/office/drawing/2014/main" id="{40063989-3870-D4F4-C5DE-5AEEEA79D2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65773" y="5252884"/>
              <a:ext cx="1864893" cy="774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68" name="object 69">
              <a:extLst>
                <a:ext uri="{FF2B5EF4-FFF2-40B4-BE49-F238E27FC236}">
                  <a16:creationId xmlns:a16="http://schemas.microsoft.com/office/drawing/2014/main" id="{8890EDCF-35AC-294F-6519-91DF2F8D849C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5769" y="5252887"/>
              <a:ext cx="1864995" cy="775335"/>
            </a:xfrm>
            <a:custGeom>
              <a:avLst/>
              <a:gdLst>
                <a:gd name="T0" fmla="*/ 69938 w 1864995"/>
                <a:gd name="T1" fmla="*/ 0 h 775335"/>
                <a:gd name="T2" fmla="*/ 1794954 w 1864995"/>
                <a:gd name="T3" fmla="*/ 0 h 775335"/>
                <a:gd name="T4" fmla="*/ 1822180 w 1864995"/>
                <a:gd name="T5" fmla="*/ 7612 h 775335"/>
                <a:gd name="T6" fmla="*/ 1844411 w 1864995"/>
                <a:gd name="T7" fmla="*/ 28373 h 775335"/>
                <a:gd name="T8" fmla="*/ 1859398 w 1864995"/>
                <a:gd name="T9" fmla="*/ 59166 h 775335"/>
                <a:gd name="T10" fmla="*/ 1864893 w 1864995"/>
                <a:gd name="T11" fmla="*/ 96875 h 775335"/>
                <a:gd name="T12" fmla="*/ 1864893 w 1864995"/>
                <a:gd name="T13" fmla="*/ 678103 h 775335"/>
                <a:gd name="T14" fmla="*/ 1859398 w 1864995"/>
                <a:gd name="T15" fmla="*/ 715813 h 775335"/>
                <a:gd name="T16" fmla="*/ 1844411 w 1864995"/>
                <a:gd name="T17" fmla="*/ 746606 h 775335"/>
                <a:gd name="T18" fmla="*/ 1822180 w 1864995"/>
                <a:gd name="T19" fmla="*/ 767366 h 775335"/>
                <a:gd name="T20" fmla="*/ 1794954 w 1864995"/>
                <a:gd name="T21" fmla="*/ 774979 h 775335"/>
                <a:gd name="T22" fmla="*/ 69938 w 1864995"/>
                <a:gd name="T23" fmla="*/ 774979 h 775335"/>
                <a:gd name="T24" fmla="*/ 42717 w 1864995"/>
                <a:gd name="T25" fmla="*/ 767366 h 775335"/>
                <a:gd name="T26" fmla="*/ 20486 w 1864995"/>
                <a:gd name="T27" fmla="*/ 746606 h 775335"/>
                <a:gd name="T28" fmla="*/ 5496 w 1864995"/>
                <a:gd name="T29" fmla="*/ 715813 h 775335"/>
                <a:gd name="T30" fmla="*/ 0 w 1864995"/>
                <a:gd name="T31" fmla="*/ 678103 h 775335"/>
                <a:gd name="T32" fmla="*/ 0 w 1864995"/>
                <a:gd name="T33" fmla="*/ 96875 h 775335"/>
                <a:gd name="T34" fmla="*/ 5496 w 1864995"/>
                <a:gd name="T35" fmla="*/ 59166 h 775335"/>
                <a:gd name="T36" fmla="*/ 20486 w 1864995"/>
                <a:gd name="T37" fmla="*/ 28373 h 775335"/>
                <a:gd name="T38" fmla="*/ 42717 w 1864995"/>
                <a:gd name="T39" fmla="*/ 7612 h 775335"/>
                <a:gd name="T40" fmla="*/ 69938 w 1864995"/>
                <a:gd name="T41" fmla="*/ 0 h 77533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864995" h="775335">
                  <a:moveTo>
                    <a:pt x="69938" y="0"/>
                  </a:moveTo>
                  <a:lnTo>
                    <a:pt x="1794954" y="0"/>
                  </a:lnTo>
                  <a:lnTo>
                    <a:pt x="1822180" y="7612"/>
                  </a:lnTo>
                  <a:lnTo>
                    <a:pt x="1844411" y="28373"/>
                  </a:lnTo>
                  <a:lnTo>
                    <a:pt x="1859398" y="59166"/>
                  </a:lnTo>
                  <a:lnTo>
                    <a:pt x="1864893" y="96875"/>
                  </a:lnTo>
                  <a:lnTo>
                    <a:pt x="1864893" y="678103"/>
                  </a:lnTo>
                  <a:lnTo>
                    <a:pt x="1859398" y="715813"/>
                  </a:lnTo>
                  <a:lnTo>
                    <a:pt x="1844411" y="746606"/>
                  </a:lnTo>
                  <a:lnTo>
                    <a:pt x="1822180" y="767366"/>
                  </a:lnTo>
                  <a:lnTo>
                    <a:pt x="1794954" y="774979"/>
                  </a:lnTo>
                  <a:lnTo>
                    <a:pt x="69938" y="774979"/>
                  </a:lnTo>
                  <a:lnTo>
                    <a:pt x="42717" y="767366"/>
                  </a:lnTo>
                  <a:lnTo>
                    <a:pt x="20486" y="746606"/>
                  </a:lnTo>
                  <a:lnTo>
                    <a:pt x="5496" y="715813"/>
                  </a:lnTo>
                  <a:lnTo>
                    <a:pt x="0" y="678103"/>
                  </a:lnTo>
                  <a:lnTo>
                    <a:pt x="0" y="96875"/>
                  </a:lnTo>
                  <a:lnTo>
                    <a:pt x="5496" y="59166"/>
                  </a:lnTo>
                  <a:lnTo>
                    <a:pt x="20486" y="28373"/>
                  </a:lnTo>
                  <a:lnTo>
                    <a:pt x="42717" y="7612"/>
                  </a:lnTo>
                  <a:lnTo>
                    <a:pt x="69938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5143" name="object 70">
            <a:extLst>
              <a:ext uri="{FF2B5EF4-FFF2-40B4-BE49-F238E27FC236}">
                <a16:creationId xmlns:a16="http://schemas.microsoft.com/office/drawing/2014/main" id="{EB32D655-871B-6E2E-C7D5-DA0855E697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5263" y="5303838"/>
            <a:ext cx="1506537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231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Polly Mayer Program Director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 eaLnBrk="1" hangingPunct="1"/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MA Educational Therapy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5144" name="object 71">
            <a:extLst>
              <a:ext uri="{FF2B5EF4-FFF2-40B4-BE49-F238E27FC236}">
                <a16:creationId xmlns:a16="http://schemas.microsoft.com/office/drawing/2014/main" id="{6EF6A29C-77B8-9EDD-6176-BAA5862002B9}"/>
              </a:ext>
            </a:extLst>
          </p:cNvPr>
          <p:cNvGrpSpPr>
            <a:grpSpLocks/>
          </p:cNvGrpSpPr>
          <p:nvPr/>
        </p:nvGrpSpPr>
        <p:grpSpPr bwMode="auto">
          <a:xfrm>
            <a:off x="3167063" y="3648075"/>
            <a:ext cx="8167687" cy="2417763"/>
            <a:chOff x="2635484" y="3647695"/>
            <a:chExt cx="8698502" cy="2417824"/>
          </a:xfrm>
        </p:grpSpPr>
        <p:sp>
          <p:nvSpPr>
            <p:cNvPr id="5162" name="object 72">
              <a:extLst>
                <a:ext uri="{FF2B5EF4-FFF2-40B4-BE49-F238E27FC236}">
                  <a16:creationId xmlns:a16="http://schemas.microsoft.com/office/drawing/2014/main" id="{8095CBFC-3A3A-F5A0-7B23-037F2BA9F84A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5484" y="3647695"/>
              <a:ext cx="62006" cy="688382"/>
            </a:xfrm>
            <a:custGeom>
              <a:avLst/>
              <a:gdLst>
                <a:gd name="T0" fmla="*/ 0 w 62006"/>
                <a:gd name="T1" fmla="*/ 0 h 1638300"/>
                <a:gd name="T2" fmla="*/ 0 w 62006"/>
                <a:gd name="T3" fmla="*/ 121489 h 163830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2006" h="1638300">
                  <a:moveTo>
                    <a:pt x="0" y="0"/>
                  </a:moveTo>
                  <a:lnTo>
                    <a:pt x="0" y="1637677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5163" name="object 73">
              <a:extLst>
                <a:ext uri="{FF2B5EF4-FFF2-40B4-BE49-F238E27FC236}">
                  <a16:creationId xmlns:a16="http://schemas.microsoft.com/office/drawing/2014/main" id="{44257C6D-3B77-F726-6D5B-9511F4D5FA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96983" y="5219700"/>
              <a:ext cx="1937003" cy="8458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64" name="object 74">
              <a:extLst>
                <a:ext uri="{FF2B5EF4-FFF2-40B4-BE49-F238E27FC236}">
                  <a16:creationId xmlns:a16="http://schemas.microsoft.com/office/drawing/2014/main" id="{EC07BACE-0C1D-9B30-C7B8-A52AB0B7B3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18065" y="5239867"/>
              <a:ext cx="1864893" cy="7749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65" name="object 75">
              <a:extLst>
                <a:ext uri="{FF2B5EF4-FFF2-40B4-BE49-F238E27FC236}">
                  <a16:creationId xmlns:a16="http://schemas.microsoft.com/office/drawing/2014/main" id="{CE69453B-0C59-138D-F404-7511E5AA1D4F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8059" y="5239863"/>
              <a:ext cx="1864995" cy="775335"/>
            </a:xfrm>
            <a:custGeom>
              <a:avLst/>
              <a:gdLst>
                <a:gd name="T0" fmla="*/ 69938 w 1864995"/>
                <a:gd name="T1" fmla="*/ 0 h 775335"/>
                <a:gd name="T2" fmla="*/ 1794954 w 1864995"/>
                <a:gd name="T3" fmla="*/ 0 h 775335"/>
                <a:gd name="T4" fmla="*/ 1822180 w 1864995"/>
                <a:gd name="T5" fmla="*/ 7612 h 775335"/>
                <a:gd name="T6" fmla="*/ 1844411 w 1864995"/>
                <a:gd name="T7" fmla="*/ 28373 h 775335"/>
                <a:gd name="T8" fmla="*/ 1859398 w 1864995"/>
                <a:gd name="T9" fmla="*/ 59166 h 775335"/>
                <a:gd name="T10" fmla="*/ 1864893 w 1864995"/>
                <a:gd name="T11" fmla="*/ 96875 h 775335"/>
                <a:gd name="T12" fmla="*/ 1864893 w 1864995"/>
                <a:gd name="T13" fmla="*/ 678103 h 775335"/>
                <a:gd name="T14" fmla="*/ 1859398 w 1864995"/>
                <a:gd name="T15" fmla="*/ 715813 h 775335"/>
                <a:gd name="T16" fmla="*/ 1844411 w 1864995"/>
                <a:gd name="T17" fmla="*/ 746606 h 775335"/>
                <a:gd name="T18" fmla="*/ 1822180 w 1864995"/>
                <a:gd name="T19" fmla="*/ 767366 h 775335"/>
                <a:gd name="T20" fmla="*/ 1794954 w 1864995"/>
                <a:gd name="T21" fmla="*/ 774979 h 775335"/>
                <a:gd name="T22" fmla="*/ 69938 w 1864995"/>
                <a:gd name="T23" fmla="*/ 774979 h 775335"/>
                <a:gd name="T24" fmla="*/ 42717 w 1864995"/>
                <a:gd name="T25" fmla="*/ 767366 h 775335"/>
                <a:gd name="T26" fmla="*/ 20486 w 1864995"/>
                <a:gd name="T27" fmla="*/ 746606 h 775335"/>
                <a:gd name="T28" fmla="*/ 5496 w 1864995"/>
                <a:gd name="T29" fmla="*/ 715813 h 775335"/>
                <a:gd name="T30" fmla="*/ 0 w 1864995"/>
                <a:gd name="T31" fmla="*/ 678103 h 775335"/>
                <a:gd name="T32" fmla="*/ 0 w 1864995"/>
                <a:gd name="T33" fmla="*/ 96875 h 775335"/>
                <a:gd name="T34" fmla="*/ 5496 w 1864995"/>
                <a:gd name="T35" fmla="*/ 59166 h 775335"/>
                <a:gd name="T36" fmla="*/ 20486 w 1864995"/>
                <a:gd name="T37" fmla="*/ 28373 h 775335"/>
                <a:gd name="T38" fmla="*/ 42717 w 1864995"/>
                <a:gd name="T39" fmla="*/ 7612 h 775335"/>
                <a:gd name="T40" fmla="*/ 69938 w 1864995"/>
                <a:gd name="T41" fmla="*/ 0 h 77533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864995" h="775335">
                  <a:moveTo>
                    <a:pt x="69938" y="0"/>
                  </a:moveTo>
                  <a:lnTo>
                    <a:pt x="1794954" y="0"/>
                  </a:lnTo>
                  <a:lnTo>
                    <a:pt x="1822180" y="7612"/>
                  </a:lnTo>
                  <a:lnTo>
                    <a:pt x="1844411" y="28373"/>
                  </a:lnTo>
                  <a:lnTo>
                    <a:pt x="1859398" y="59166"/>
                  </a:lnTo>
                  <a:lnTo>
                    <a:pt x="1864893" y="96875"/>
                  </a:lnTo>
                  <a:lnTo>
                    <a:pt x="1864893" y="678103"/>
                  </a:lnTo>
                  <a:lnTo>
                    <a:pt x="1859398" y="715813"/>
                  </a:lnTo>
                  <a:lnTo>
                    <a:pt x="1844411" y="746606"/>
                  </a:lnTo>
                  <a:lnTo>
                    <a:pt x="1822180" y="767366"/>
                  </a:lnTo>
                  <a:lnTo>
                    <a:pt x="1794954" y="774979"/>
                  </a:lnTo>
                  <a:lnTo>
                    <a:pt x="69938" y="774979"/>
                  </a:lnTo>
                  <a:lnTo>
                    <a:pt x="42717" y="767366"/>
                  </a:lnTo>
                  <a:lnTo>
                    <a:pt x="20486" y="746606"/>
                  </a:lnTo>
                  <a:lnTo>
                    <a:pt x="5496" y="715813"/>
                  </a:lnTo>
                  <a:lnTo>
                    <a:pt x="0" y="678103"/>
                  </a:lnTo>
                  <a:lnTo>
                    <a:pt x="0" y="96875"/>
                  </a:lnTo>
                  <a:lnTo>
                    <a:pt x="5496" y="59166"/>
                  </a:lnTo>
                  <a:lnTo>
                    <a:pt x="20486" y="28373"/>
                  </a:lnTo>
                  <a:lnTo>
                    <a:pt x="42717" y="7612"/>
                  </a:lnTo>
                  <a:lnTo>
                    <a:pt x="69938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5145" name="object 76">
            <a:extLst>
              <a:ext uri="{FF2B5EF4-FFF2-40B4-BE49-F238E27FC236}">
                <a16:creationId xmlns:a16="http://schemas.microsoft.com/office/drawing/2014/main" id="{238663BB-21AA-5391-DB80-0A9544EC82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91688" y="5462588"/>
            <a:ext cx="1439862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2700" indent="1158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Aspasia Normantas Credential Data Analyst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5146" name="object 77">
            <a:extLst>
              <a:ext uri="{FF2B5EF4-FFF2-40B4-BE49-F238E27FC236}">
                <a16:creationId xmlns:a16="http://schemas.microsoft.com/office/drawing/2014/main" id="{D5D21509-DCDA-BDBD-9F7F-13F34990CB4A}"/>
              </a:ext>
            </a:extLst>
          </p:cNvPr>
          <p:cNvGrpSpPr>
            <a:grpSpLocks/>
          </p:cNvGrpSpPr>
          <p:nvPr/>
        </p:nvGrpSpPr>
        <p:grpSpPr bwMode="auto">
          <a:xfrm>
            <a:off x="3697288" y="3638550"/>
            <a:ext cx="6604000" cy="2398713"/>
            <a:chOff x="3698071" y="3638881"/>
            <a:chExt cx="6603626" cy="2398268"/>
          </a:xfrm>
        </p:grpSpPr>
        <p:sp>
          <p:nvSpPr>
            <p:cNvPr id="5158" name="object 78">
              <a:extLst>
                <a:ext uri="{FF2B5EF4-FFF2-40B4-BE49-F238E27FC236}">
                  <a16:creationId xmlns:a16="http://schemas.microsoft.com/office/drawing/2014/main" id="{CE15879E-B895-68BB-A0F9-B4AAF14D975C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94712" y="3641957"/>
              <a:ext cx="6985" cy="1604010"/>
            </a:xfrm>
            <a:custGeom>
              <a:avLst/>
              <a:gdLst>
                <a:gd name="T0" fmla="*/ 6899 w 6984"/>
                <a:gd name="T1" fmla="*/ 0 h 1604010"/>
                <a:gd name="T2" fmla="*/ 0 w 6984"/>
                <a:gd name="T3" fmla="*/ 1603768 h 160401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984" h="1604010">
                  <a:moveTo>
                    <a:pt x="6896" y="0"/>
                  </a:moveTo>
                  <a:lnTo>
                    <a:pt x="0" y="1603768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159" name="object 79">
              <a:extLst>
                <a:ext uri="{FF2B5EF4-FFF2-40B4-BE49-F238E27FC236}">
                  <a16:creationId xmlns:a16="http://schemas.microsoft.com/office/drawing/2014/main" id="{D75F60F2-AE4F-84B0-5EBA-8DCFD9F24BC5}"/>
                </a:ext>
              </a:extLst>
            </p:cNvPr>
            <p:cNvSpPr>
              <a:spLocks/>
            </p:cNvSpPr>
            <p:nvPr/>
          </p:nvSpPr>
          <p:spPr bwMode="auto">
            <a:xfrm>
              <a:off x="7391322" y="3649122"/>
              <a:ext cx="6985" cy="1604010"/>
            </a:xfrm>
            <a:custGeom>
              <a:avLst/>
              <a:gdLst>
                <a:gd name="T0" fmla="*/ 6899 w 6984"/>
                <a:gd name="T1" fmla="*/ 0 h 1604010"/>
                <a:gd name="T2" fmla="*/ 0 w 6984"/>
                <a:gd name="T3" fmla="*/ 1603768 h 160401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984" h="1604010">
                  <a:moveTo>
                    <a:pt x="6896" y="0"/>
                  </a:moveTo>
                  <a:lnTo>
                    <a:pt x="0" y="1603768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5160" name="object 80">
              <a:extLst>
                <a:ext uri="{FF2B5EF4-FFF2-40B4-BE49-F238E27FC236}">
                  <a16:creationId xmlns:a16="http://schemas.microsoft.com/office/drawing/2014/main" id="{1A9FA174-F81A-2635-E0F5-54D9B696DFC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97060" y="3638881"/>
              <a:ext cx="6985" cy="1604010"/>
            </a:xfrm>
            <a:custGeom>
              <a:avLst/>
              <a:gdLst>
                <a:gd name="T0" fmla="*/ 6896 w 6985"/>
                <a:gd name="T1" fmla="*/ 0 h 1604010"/>
                <a:gd name="T2" fmla="*/ 0 w 6985"/>
                <a:gd name="T3" fmla="*/ 1603768 h 1604010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985" h="1604010">
                  <a:moveTo>
                    <a:pt x="6896" y="0"/>
                  </a:moveTo>
                  <a:lnTo>
                    <a:pt x="0" y="1603768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5161" name="object 82">
              <a:extLst>
                <a:ext uri="{FF2B5EF4-FFF2-40B4-BE49-F238E27FC236}">
                  <a16:creationId xmlns:a16="http://schemas.microsoft.com/office/drawing/2014/main" id="{E44DE2E3-E6F7-B3B7-6597-59A27BDB14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8071" y="5251705"/>
              <a:ext cx="1864880" cy="78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147" name="object 84">
            <a:extLst>
              <a:ext uri="{FF2B5EF4-FFF2-40B4-BE49-F238E27FC236}">
                <a16:creationId xmlns:a16="http://schemas.microsoft.com/office/drawing/2014/main" id="{FE3FF93B-6FCE-F7FE-A359-C3F8B2155B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17963" y="5310188"/>
            <a:ext cx="116205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2700" indent="492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Caryl Hodges  TESOL CTC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 eaLnBrk="1" hangingPunct="1"/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Accreditation</a:t>
            </a:r>
          </a:p>
          <a:p>
            <a:pPr algn="ctr" eaLnBrk="1" hangingPunct="1"/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(PT Faculty)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eaLnBrk="1" hangingPunct="1"/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85" name="object 85">
            <a:extLst>
              <a:ext uri="{FF2B5EF4-FFF2-40B4-BE49-F238E27FC236}">
                <a16:creationId xmlns:a16="http://schemas.microsoft.com/office/drawing/2014/main" id="{BAEE92AF-6342-58B1-828B-81F89FC5475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57238" y="6327775"/>
            <a:ext cx="1174750" cy="153988"/>
          </a:xfrm>
        </p:spPr>
        <p:txBody>
          <a:bodyPr vert="horz" rtlCol="0"/>
          <a:lstStyle/>
          <a:p>
            <a:pPr marL="165100">
              <a:defRPr/>
            </a:pPr>
            <a:r>
              <a:rPr dirty="0"/>
              <a:t>Rev</a:t>
            </a:r>
            <a:r>
              <a:rPr spc="5" dirty="0"/>
              <a:t> </a:t>
            </a:r>
            <a:r>
              <a:rPr spc="-10" dirty="0"/>
              <a:t>0</a:t>
            </a:r>
            <a:r>
              <a:rPr lang="en-US" spc="-10" dirty="0"/>
              <a:t>9</a:t>
            </a:r>
            <a:r>
              <a:rPr spc="-10" dirty="0"/>
              <a:t>-</a:t>
            </a:r>
            <a:r>
              <a:rPr lang="en-US" spc="-10" dirty="0"/>
              <a:t>07</a:t>
            </a:r>
            <a:r>
              <a:rPr spc="-10" dirty="0"/>
              <a:t>-</a:t>
            </a:r>
            <a:r>
              <a:rPr spc="-20" dirty="0"/>
              <a:t>2025</a:t>
            </a:r>
          </a:p>
        </p:txBody>
      </p:sp>
      <p:sp>
        <p:nvSpPr>
          <p:cNvPr id="86" name="object 86">
            <a:extLst>
              <a:ext uri="{FF2B5EF4-FFF2-40B4-BE49-F238E27FC236}">
                <a16:creationId xmlns:a16="http://schemas.microsoft.com/office/drawing/2014/main" id="{6C884BEB-6A50-C0C8-1533-35DD56F2F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pPr>
              <a:defRPr/>
            </a:pPr>
            <a:fld id="{8DD57D99-634F-F845-922C-0E6FE4B4F535}" type="slidenum">
              <a:rPr/>
              <a:pPr>
                <a:defRPr/>
              </a:pPr>
              <a:t>4</a:t>
            </a:fld>
            <a:endParaRPr/>
          </a:p>
        </p:txBody>
      </p:sp>
      <p:cxnSp>
        <p:nvCxnSpPr>
          <p:cNvPr id="87" name="Connector: Elbow 86">
            <a:extLst>
              <a:ext uri="{FF2B5EF4-FFF2-40B4-BE49-F238E27FC236}">
                <a16:creationId xmlns:a16="http://schemas.microsoft.com/office/drawing/2014/main" id="{ED216F8D-0752-9788-534E-6F4154678770}"/>
              </a:ext>
            </a:extLst>
          </p:cNvPr>
          <p:cNvCxnSpPr/>
          <p:nvPr/>
        </p:nvCxnSpPr>
        <p:spPr>
          <a:xfrm>
            <a:off x="6800850" y="2560638"/>
            <a:ext cx="877888" cy="376237"/>
          </a:xfrm>
          <a:prstGeom prst="bentConnector3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B02942C2-7BB5-1416-B94E-937CF5583645}"/>
              </a:ext>
            </a:extLst>
          </p:cNvPr>
          <p:cNvCxnSpPr/>
          <p:nvPr/>
        </p:nvCxnSpPr>
        <p:spPr>
          <a:xfrm>
            <a:off x="8839200" y="3665538"/>
            <a:ext cx="0" cy="3317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64B94D23-7B37-FDB6-EBCD-3239025394F1}"/>
              </a:ext>
            </a:extLst>
          </p:cNvPr>
          <p:cNvCxnSpPr>
            <a:cxnSpLocks/>
          </p:cNvCxnSpPr>
          <p:nvPr/>
        </p:nvCxnSpPr>
        <p:spPr>
          <a:xfrm flipH="1">
            <a:off x="5961063" y="2879725"/>
            <a:ext cx="3175" cy="110966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153" name="object 45">
            <a:extLst>
              <a:ext uri="{FF2B5EF4-FFF2-40B4-BE49-F238E27FC236}">
                <a16:creationId xmlns:a16="http://schemas.microsoft.com/office/drawing/2014/main" id="{C0B6AE73-DCBF-2EA9-DF92-A9F2EF51109C}"/>
              </a:ext>
            </a:extLst>
          </p:cNvPr>
          <p:cNvGrpSpPr>
            <a:grpSpLocks/>
          </p:cNvGrpSpPr>
          <p:nvPr/>
        </p:nvGrpSpPr>
        <p:grpSpPr bwMode="auto">
          <a:xfrm>
            <a:off x="7637463" y="2597150"/>
            <a:ext cx="1449387" cy="665163"/>
            <a:chOff x="4895088" y="3957828"/>
            <a:chExt cx="2185670" cy="1062355"/>
          </a:xfrm>
        </p:grpSpPr>
        <p:pic>
          <p:nvPicPr>
            <p:cNvPr id="5155" name="object 46">
              <a:extLst>
                <a:ext uri="{FF2B5EF4-FFF2-40B4-BE49-F238E27FC236}">
                  <a16:creationId xmlns:a16="http://schemas.microsoft.com/office/drawing/2014/main" id="{AAD1B358-7FC7-26F8-F610-40895E613B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5088" y="3957828"/>
              <a:ext cx="2185415" cy="10622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56" name="object 47">
              <a:extLst>
                <a:ext uri="{FF2B5EF4-FFF2-40B4-BE49-F238E27FC236}">
                  <a16:creationId xmlns:a16="http://schemas.microsoft.com/office/drawing/2014/main" id="{58AD278B-BB50-3071-47B1-AD1A16D8D6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15357" y="3978859"/>
              <a:ext cx="2113902" cy="990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57" name="object 48">
              <a:extLst>
                <a:ext uri="{FF2B5EF4-FFF2-40B4-BE49-F238E27FC236}">
                  <a16:creationId xmlns:a16="http://schemas.microsoft.com/office/drawing/2014/main" id="{CF059BAD-CB91-B76E-3939-F9C928FE0B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5357" y="3978860"/>
              <a:ext cx="2113915" cy="990600"/>
            </a:xfrm>
            <a:custGeom>
              <a:avLst/>
              <a:gdLst>
                <a:gd name="T0" fmla="*/ 79273 w 2113915"/>
                <a:gd name="T1" fmla="*/ 0 h 990600"/>
                <a:gd name="T2" fmla="*/ 2034628 w 2113915"/>
                <a:gd name="T3" fmla="*/ 0 h 990600"/>
                <a:gd name="T4" fmla="*/ 2065481 w 2113915"/>
                <a:gd name="T5" fmla="*/ 9730 h 990600"/>
                <a:gd name="T6" fmla="*/ 2090675 w 2113915"/>
                <a:gd name="T7" fmla="*/ 36266 h 990600"/>
                <a:gd name="T8" fmla="*/ 2107661 w 2113915"/>
                <a:gd name="T9" fmla="*/ 75625 h 990600"/>
                <a:gd name="T10" fmla="*/ 2113889 w 2113915"/>
                <a:gd name="T11" fmla="*/ 123824 h 990600"/>
                <a:gd name="T12" fmla="*/ 2113889 w 2113915"/>
                <a:gd name="T13" fmla="*/ 866774 h 990600"/>
                <a:gd name="T14" fmla="*/ 2107661 w 2113915"/>
                <a:gd name="T15" fmla="*/ 914974 h 990600"/>
                <a:gd name="T16" fmla="*/ 2090675 w 2113915"/>
                <a:gd name="T17" fmla="*/ 954333 h 990600"/>
                <a:gd name="T18" fmla="*/ 2065481 w 2113915"/>
                <a:gd name="T19" fmla="*/ 980869 h 990600"/>
                <a:gd name="T20" fmla="*/ 2034628 w 2113915"/>
                <a:gd name="T21" fmla="*/ 990599 h 990600"/>
                <a:gd name="T22" fmla="*/ 79273 w 2113915"/>
                <a:gd name="T23" fmla="*/ 990599 h 990600"/>
                <a:gd name="T24" fmla="*/ 48418 w 2113915"/>
                <a:gd name="T25" fmla="*/ 980869 h 990600"/>
                <a:gd name="T26" fmla="*/ 23220 w 2113915"/>
                <a:gd name="T27" fmla="*/ 954333 h 990600"/>
                <a:gd name="T28" fmla="*/ 6230 w 2113915"/>
                <a:gd name="T29" fmla="*/ 914974 h 990600"/>
                <a:gd name="T30" fmla="*/ 0 w 2113915"/>
                <a:gd name="T31" fmla="*/ 866774 h 990600"/>
                <a:gd name="T32" fmla="*/ 0 w 2113915"/>
                <a:gd name="T33" fmla="*/ 123824 h 990600"/>
                <a:gd name="T34" fmla="*/ 6230 w 2113915"/>
                <a:gd name="T35" fmla="*/ 75625 h 990600"/>
                <a:gd name="T36" fmla="*/ 23220 w 2113915"/>
                <a:gd name="T37" fmla="*/ 36266 h 990600"/>
                <a:gd name="T38" fmla="*/ 48418 w 2113915"/>
                <a:gd name="T39" fmla="*/ 9730 h 990600"/>
                <a:gd name="T40" fmla="*/ 79273 w 2113915"/>
                <a:gd name="T41" fmla="*/ 0 h 99060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113915" h="990600">
                  <a:moveTo>
                    <a:pt x="79273" y="0"/>
                  </a:moveTo>
                  <a:lnTo>
                    <a:pt x="2034628" y="0"/>
                  </a:lnTo>
                  <a:lnTo>
                    <a:pt x="2065481" y="9730"/>
                  </a:lnTo>
                  <a:lnTo>
                    <a:pt x="2090675" y="36266"/>
                  </a:lnTo>
                  <a:lnTo>
                    <a:pt x="2107661" y="75625"/>
                  </a:lnTo>
                  <a:lnTo>
                    <a:pt x="2113889" y="123824"/>
                  </a:lnTo>
                  <a:lnTo>
                    <a:pt x="2113889" y="866774"/>
                  </a:lnTo>
                  <a:lnTo>
                    <a:pt x="2107661" y="914974"/>
                  </a:lnTo>
                  <a:lnTo>
                    <a:pt x="2090675" y="954333"/>
                  </a:lnTo>
                  <a:lnTo>
                    <a:pt x="2065481" y="980869"/>
                  </a:lnTo>
                  <a:lnTo>
                    <a:pt x="2034628" y="990599"/>
                  </a:lnTo>
                  <a:lnTo>
                    <a:pt x="79273" y="990599"/>
                  </a:lnTo>
                  <a:lnTo>
                    <a:pt x="48418" y="980869"/>
                  </a:lnTo>
                  <a:lnTo>
                    <a:pt x="23220" y="954333"/>
                  </a:lnTo>
                  <a:lnTo>
                    <a:pt x="6230" y="914974"/>
                  </a:lnTo>
                  <a:lnTo>
                    <a:pt x="0" y="866774"/>
                  </a:lnTo>
                  <a:lnTo>
                    <a:pt x="0" y="123824"/>
                  </a:lnTo>
                  <a:lnTo>
                    <a:pt x="6230" y="75625"/>
                  </a:lnTo>
                  <a:lnTo>
                    <a:pt x="23220" y="36266"/>
                  </a:lnTo>
                  <a:lnTo>
                    <a:pt x="48418" y="9730"/>
                  </a:lnTo>
                  <a:lnTo>
                    <a:pt x="79273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5154" name="TextBox 96">
            <a:extLst>
              <a:ext uri="{FF2B5EF4-FFF2-40B4-BE49-F238E27FC236}">
                <a16:creationId xmlns:a16="http://schemas.microsoft.com/office/drawing/2014/main" id="{A0297082-772B-43A9-A8A5-D0271A2684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2388" y="2643188"/>
            <a:ext cx="136842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000" b="1">
                <a:solidFill>
                  <a:srgbClr val="000000"/>
                </a:solidFill>
              </a:rPr>
              <a:t>Maria Patron </a:t>
            </a:r>
          </a:p>
          <a:p>
            <a:pPr algn="ctr" eaLnBrk="1" hangingPunct="1"/>
            <a:r>
              <a:rPr lang="en-US" altLang="en-US" sz="1000" b="1">
                <a:solidFill>
                  <a:srgbClr val="000000"/>
                </a:solidFill>
              </a:rPr>
              <a:t>Executive Assistant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object 2">
            <a:extLst>
              <a:ext uri="{FF2B5EF4-FFF2-40B4-BE49-F238E27FC236}">
                <a16:creationId xmlns:a16="http://schemas.microsoft.com/office/drawing/2014/main" id="{B94B6FB8-F0D2-BBA7-B0DB-3146E23A7476}"/>
              </a:ext>
            </a:extLst>
          </p:cNvPr>
          <p:cNvSpPr>
            <a:spLocks/>
          </p:cNvSpPr>
          <p:nvPr/>
        </p:nvSpPr>
        <p:spPr bwMode="auto">
          <a:xfrm>
            <a:off x="2873375" y="4683125"/>
            <a:ext cx="0" cy="355600"/>
          </a:xfrm>
          <a:custGeom>
            <a:avLst/>
            <a:gdLst>
              <a:gd name="T0" fmla="*/ 0 h 354329"/>
              <a:gd name="T1" fmla="*/ 357565 h 354329"/>
              <a:gd name="T2" fmla="*/ 0 60000 65536"/>
              <a:gd name="T3" fmla="*/ 0 60000 65536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0" r="r" b="b"/>
            <a:pathLst>
              <a:path h="354329">
                <a:moveTo>
                  <a:pt x="0" y="0"/>
                </a:moveTo>
                <a:lnTo>
                  <a:pt x="0" y="353745"/>
                </a:lnTo>
              </a:path>
            </a:pathLst>
          </a:cu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6147" name="object 3">
            <a:extLst>
              <a:ext uri="{FF2B5EF4-FFF2-40B4-BE49-F238E27FC236}">
                <a16:creationId xmlns:a16="http://schemas.microsoft.com/office/drawing/2014/main" id="{A952DE8D-B396-7ADD-D6E8-5146ABD016A3}"/>
              </a:ext>
            </a:extLst>
          </p:cNvPr>
          <p:cNvGrpSpPr>
            <a:grpSpLocks/>
          </p:cNvGrpSpPr>
          <p:nvPr/>
        </p:nvGrpSpPr>
        <p:grpSpPr bwMode="auto">
          <a:xfrm>
            <a:off x="1835150" y="2076450"/>
            <a:ext cx="7445375" cy="3627438"/>
            <a:chOff x="1832710" y="2062894"/>
            <a:chExt cx="7443895" cy="3625789"/>
          </a:xfrm>
        </p:grpSpPr>
        <p:sp>
          <p:nvSpPr>
            <p:cNvPr id="6187" name="object 4">
              <a:extLst>
                <a:ext uri="{FF2B5EF4-FFF2-40B4-BE49-F238E27FC236}">
                  <a16:creationId xmlns:a16="http://schemas.microsoft.com/office/drawing/2014/main" id="{F5D4B3C2-69E4-F3B2-C1C3-4F4C0F68311A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5992" y="2062894"/>
              <a:ext cx="0" cy="2946400"/>
            </a:xfrm>
            <a:custGeom>
              <a:avLst/>
              <a:gdLst>
                <a:gd name="T0" fmla="*/ 0 h 2946400"/>
                <a:gd name="T1" fmla="*/ 2946006 h 2946400"/>
                <a:gd name="T2" fmla="*/ 0 60000 65536"/>
                <a:gd name="T3" fmla="*/ 0 60000 65536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0" r="r" b="b"/>
              <a:pathLst>
                <a:path h="2946400">
                  <a:moveTo>
                    <a:pt x="0" y="0"/>
                  </a:moveTo>
                  <a:lnTo>
                    <a:pt x="0" y="2946006"/>
                  </a:lnTo>
                </a:path>
              </a:pathLst>
            </a:custGeom>
            <a:noFill/>
            <a:ln w="7594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88" name="object 5">
              <a:extLst>
                <a:ext uri="{FF2B5EF4-FFF2-40B4-BE49-F238E27FC236}">
                  <a16:creationId xmlns:a16="http://schemas.microsoft.com/office/drawing/2014/main" id="{00A180B3-ACCD-3E14-09B1-DDFF95423ADB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7475" y="3939057"/>
              <a:ext cx="1289050" cy="0"/>
            </a:xfrm>
            <a:custGeom>
              <a:avLst/>
              <a:gdLst>
                <a:gd name="T0" fmla="*/ 0 w 1289050"/>
                <a:gd name="T1" fmla="*/ 1288516 w 1289050"/>
                <a:gd name="T2" fmla="*/ 0 60000 65536"/>
                <a:gd name="T3" fmla="*/ 0 60000 65536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0" t="0" r="r" b="b"/>
              <a:pathLst>
                <a:path w="1289050">
                  <a:moveTo>
                    <a:pt x="0" y="0"/>
                  </a:moveTo>
                  <a:lnTo>
                    <a:pt x="1288516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89" name="object 6">
              <a:extLst>
                <a:ext uri="{FF2B5EF4-FFF2-40B4-BE49-F238E27FC236}">
                  <a16:creationId xmlns:a16="http://schemas.microsoft.com/office/drawing/2014/main" id="{64468BB9-5C8D-8694-2410-C3CF70C21D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3900" y="4683808"/>
              <a:ext cx="6402705" cy="0"/>
            </a:xfrm>
            <a:custGeom>
              <a:avLst/>
              <a:gdLst>
                <a:gd name="T0" fmla="*/ 0 w 6402705"/>
                <a:gd name="T1" fmla="*/ 6402438 w 6402705"/>
                <a:gd name="T2" fmla="*/ 0 60000 65536"/>
                <a:gd name="T3" fmla="*/ 0 60000 65536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0" t="0" r="r" b="b"/>
              <a:pathLst>
                <a:path w="6402705">
                  <a:moveTo>
                    <a:pt x="0" y="0"/>
                  </a:moveTo>
                  <a:lnTo>
                    <a:pt x="6402438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6190" name="object 8">
              <a:extLst>
                <a:ext uri="{FF2B5EF4-FFF2-40B4-BE49-F238E27FC236}">
                  <a16:creationId xmlns:a16="http://schemas.microsoft.com/office/drawing/2014/main" id="{CA2BA354-8B71-A4F0-6D9D-FC218F6DB37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32710" y="5024342"/>
              <a:ext cx="2045024" cy="6643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148" name="object 10">
            <a:extLst>
              <a:ext uri="{FF2B5EF4-FFF2-40B4-BE49-F238E27FC236}">
                <a16:creationId xmlns:a16="http://schemas.microsoft.com/office/drawing/2014/main" id="{D2D359DE-2A00-B2F9-09AC-D9554ADDC0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5050" y="5141913"/>
            <a:ext cx="1087438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300038" indent="-28733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Theresa Buccheri Director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eaLnBrk="1" hangingPunct="1"/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Clinical Training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6149" name="object 11">
            <a:extLst>
              <a:ext uri="{FF2B5EF4-FFF2-40B4-BE49-F238E27FC236}">
                <a16:creationId xmlns:a16="http://schemas.microsoft.com/office/drawing/2014/main" id="{CD8AD447-D6A4-A6AE-E47C-1B7EA67962AB}"/>
              </a:ext>
            </a:extLst>
          </p:cNvPr>
          <p:cNvGrpSpPr>
            <a:grpSpLocks/>
          </p:cNvGrpSpPr>
          <p:nvPr/>
        </p:nvGrpSpPr>
        <p:grpSpPr bwMode="auto">
          <a:xfrm>
            <a:off x="5119688" y="2600325"/>
            <a:ext cx="1912937" cy="923925"/>
            <a:chOff x="5119116" y="2599944"/>
            <a:chExt cx="1734311" cy="635507"/>
          </a:xfrm>
        </p:grpSpPr>
        <p:pic>
          <p:nvPicPr>
            <p:cNvPr id="6183" name="object 13">
              <a:extLst>
                <a:ext uri="{FF2B5EF4-FFF2-40B4-BE49-F238E27FC236}">
                  <a16:creationId xmlns:a16="http://schemas.microsoft.com/office/drawing/2014/main" id="{7996F3B8-71A4-4959-78A4-DE0853EF8D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9116" y="2599944"/>
              <a:ext cx="1734311" cy="586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84" name="object 14">
              <a:extLst>
                <a:ext uri="{FF2B5EF4-FFF2-40B4-BE49-F238E27FC236}">
                  <a16:creationId xmlns:a16="http://schemas.microsoft.com/office/drawing/2014/main" id="{05E2A5CD-83C3-3D86-9E4F-2342FB6828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8176" y="3135312"/>
              <a:ext cx="1536191" cy="100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85" name="object 15">
              <a:extLst>
                <a:ext uri="{FF2B5EF4-FFF2-40B4-BE49-F238E27FC236}">
                  <a16:creationId xmlns:a16="http://schemas.microsoft.com/office/drawing/2014/main" id="{85BA54DA-F235-0E6E-D378-259CFFB746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0299" y="2632976"/>
              <a:ext cx="1662582" cy="502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86" name="object 16">
              <a:extLst>
                <a:ext uri="{FF2B5EF4-FFF2-40B4-BE49-F238E27FC236}">
                  <a16:creationId xmlns:a16="http://schemas.microsoft.com/office/drawing/2014/main" id="{7E7B0CC3-B88B-C9C3-D7F4-AE6A93BCC8E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0302" y="2632977"/>
              <a:ext cx="1663064" cy="502920"/>
            </a:xfrm>
            <a:custGeom>
              <a:avLst/>
              <a:gdLst>
                <a:gd name="T0" fmla="*/ 40881 w 1663065"/>
                <a:gd name="T1" fmla="*/ 0 h 502919"/>
                <a:gd name="T2" fmla="*/ 1621698 w 1663065"/>
                <a:gd name="T3" fmla="*/ 0 h 502919"/>
                <a:gd name="T4" fmla="*/ 1637611 w 1663065"/>
                <a:gd name="T5" fmla="*/ 4935 h 502919"/>
                <a:gd name="T6" fmla="*/ 1650606 w 1663065"/>
                <a:gd name="T7" fmla="*/ 18392 h 502919"/>
                <a:gd name="T8" fmla="*/ 1659367 w 1663065"/>
                <a:gd name="T9" fmla="*/ 38351 h 502919"/>
                <a:gd name="T10" fmla="*/ 1662579 w 1663065"/>
                <a:gd name="T11" fmla="*/ 62788 h 502919"/>
                <a:gd name="T12" fmla="*/ 1662579 w 1663065"/>
                <a:gd name="T13" fmla="*/ 439550 h 502919"/>
                <a:gd name="T14" fmla="*/ 1659367 w 1663065"/>
                <a:gd name="T15" fmla="*/ 463994 h 502919"/>
                <a:gd name="T16" fmla="*/ 1650606 w 1663065"/>
                <a:gd name="T17" fmla="*/ 483957 h 502919"/>
                <a:gd name="T18" fmla="*/ 1637611 w 1663065"/>
                <a:gd name="T19" fmla="*/ 497416 h 502919"/>
                <a:gd name="T20" fmla="*/ 1621698 w 1663065"/>
                <a:gd name="T21" fmla="*/ 502351 h 502919"/>
                <a:gd name="T22" fmla="*/ 40881 w 1663065"/>
                <a:gd name="T23" fmla="*/ 502351 h 502919"/>
                <a:gd name="T24" fmla="*/ 24967 w 1663065"/>
                <a:gd name="T25" fmla="*/ 497416 h 502919"/>
                <a:gd name="T26" fmla="*/ 11972 w 1663065"/>
                <a:gd name="T27" fmla="*/ 483957 h 502919"/>
                <a:gd name="T28" fmla="*/ 3212 w 1663065"/>
                <a:gd name="T29" fmla="*/ 463994 h 502919"/>
                <a:gd name="T30" fmla="*/ 0 w 1663065"/>
                <a:gd name="T31" fmla="*/ 439550 h 502919"/>
                <a:gd name="T32" fmla="*/ 0 w 1663065"/>
                <a:gd name="T33" fmla="*/ 62788 h 502919"/>
                <a:gd name="T34" fmla="*/ 3212 w 1663065"/>
                <a:gd name="T35" fmla="*/ 38351 h 502919"/>
                <a:gd name="T36" fmla="*/ 11972 w 1663065"/>
                <a:gd name="T37" fmla="*/ 18392 h 502919"/>
                <a:gd name="T38" fmla="*/ 24967 w 1663065"/>
                <a:gd name="T39" fmla="*/ 4935 h 502919"/>
                <a:gd name="T40" fmla="*/ 40881 w 1663065"/>
                <a:gd name="T41" fmla="*/ 0 h 50291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663065" h="502919">
                  <a:moveTo>
                    <a:pt x="40881" y="0"/>
                  </a:moveTo>
                  <a:lnTo>
                    <a:pt x="1621701" y="0"/>
                  </a:lnTo>
                  <a:lnTo>
                    <a:pt x="1637614" y="4935"/>
                  </a:lnTo>
                  <a:lnTo>
                    <a:pt x="1650609" y="18392"/>
                  </a:lnTo>
                  <a:lnTo>
                    <a:pt x="1659370" y="38351"/>
                  </a:lnTo>
                  <a:lnTo>
                    <a:pt x="1662582" y="62788"/>
                  </a:lnTo>
                  <a:lnTo>
                    <a:pt x="1662582" y="439547"/>
                  </a:lnTo>
                  <a:lnTo>
                    <a:pt x="1659370" y="463991"/>
                  </a:lnTo>
                  <a:lnTo>
                    <a:pt x="1650609" y="483954"/>
                  </a:lnTo>
                  <a:lnTo>
                    <a:pt x="1637614" y="497413"/>
                  </a:lnTo>
                  <a:lnTo>
                    <a:pt x="1621701" y="502348"/>
                  </a:lnTo>
                  <a:lnTo>
                    <a:pt x="40881" y="502348"/>
                  </a:lnTo>
                  <a:lnTo>
                    <a:pt x="24967" y="497413"/>
                  </a:lnTo>
                  <a:lnTo>
                    <a:pt x="11972" y="483954"/>
                  </a:lnTo>
                  <a:lnTo>
                    <a:pt x="3212" y="463991"/>
                  </a:lnTo>
                  <a:lnTo>
                    <a:pt x="0" y="439547"/>
                  </a:lnTo>
                  <a:lnTo>
                    <a:pt x="0" y="62788"/>
                  </a:lnTo>
                  <a:lnTo>
                    <a:pt x="3212" y="38351"/>
                  </a:lnTo>
                  <a:lnTo>
                    <a:pt x="11972" y="18392"/>
                  </a:lnTo>
                  <a:lnTo>
                    <a:pt x="24967" y="4935"/>
                  </a:lnTo>
                  <a:lnTo>
                    <a:pt x="40881" y="0"/>
                  </a:lnTo>
                  <a:close/>
                </a:path>
              </a:pathLst>
            </a:custGeom>
            <a:noFill/>
            <a:ln w="7594">
              <a:solidFill>
                <a:srgbClr val="EBA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6150" name="object 17">
            <a:extLst>
              <a:ext uri="{FF2B5EF4-FFF2-40B4-BE49-F238E27FC236}">
                <a16:creationId xmlns:a16="http://schemas.microsoft.com/office/drawing/2014/main" id="{5A3F843F-6ADD-682D-4457-D6AF319C2CCF}"/>
              </a:ext>
            </a:extLst>
          </p:cNvPr>
          <p:cNvGrpSpPr>
            <a:grpSpLocks/>
          </p:cNvGrpSpPr>
          <p:nvPr/>
        </p:nvGrpSpPr>
        <p:grpSpPr bwMode="auto">
          <a:xfrm>
            <a:off x="1908175" y="325438"/>
            <a:ext cx="8664575" cy="671512"/>
            <a:chOff x="1908060" y="324700"/>
            <a:chExt cx="8663940" cy="672465"/>
          </a:xfrm>
        </p:grpSpPr>
        <p:sp>
          <p:nvSpPr>
            <p:cNvPr id="6181" name="object 18">
              <a:extLst>
                <a:ext uri="{FF2B5EF4-FFF2-40B4-BE49-F238E27FC236}">
                  <a16:creationId xmlns:a16="http://schemas.microsoft.com/office/drawing/2014/main" id="{DC50ED6C-BE65-03C4-DBAF-D62A47CF3A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1553" y="328193"/>
              <a:ext cx="8656955" cy="612140"/>
            </a:xfrm>
            <a:custGeom>
              <a:avLst/>
              <a:gdLst>
                <a:gd name="T0" fmla="*/ 0 w 8656955"/>
                <a:gd name="T1" fmla="*/ 611682 h 612140"/>
                <a:gd name="T2" fmla="*/ 8656840 w 8656955"/>
                <a:gd name="T3" fmla="*/ 611682 h 612140"/>
                <a:gd name="T4" fmla="*/ 8656840 w 8656955"/>
                <a:gd name="T5" fmla="*/ 0 h 612140"/>
                <a:gd name="T6" fmla="*/ 0 w 8656955"/>
                <a:gd name="T7" fmla="*/ 0 h 612140"/>
                <a:gd name="T8" fmla="*/ 0 w 8656955"/>
                <a:gd name="T9" fmla="*/ 611682 h 6121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656955" h="612140">
                  <a:moveTo>
                    <a:pt x="0" y="611682"/>
                  </a:moveTo>
                  <a:lnTo>
                    <a:pt x="8656840" y="611682"/>
                  </a:lnTo>
                  <a:lnTo>
                    <a:pt x="8656840" y="0"/>
                  </a:lnTo>
                  <a:lnTo>
                    <a:pt x="0" y="0"/>
                  </a:lnTo>
                  <a:lnTo>
                    <a:pt x="0" y="611682"/>
                  </a:lnTo>
                  <a:close/>
                </a:path>
              </a:pathLst>
            </a:custGeom>
            <a:solidFill>
              <a:srgbClr val="5483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82" name="object 19">
              <a:extLst>
                <a:ext uri="{FF2B5EF4-FFF2-40B4-BE49-F238E27FC236}">
                  <a16:creationId xmlns:a16="http://schemas.microsoft.com/office/drawing/2014/main" id="{F89E63AB-B25D-39AF-9B10-739B6AE5FF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1553" y="328193"/>
              <a:ext cx="8656955" cy="665480"/>
            </a:xfrm>
            <a:custGeom>
              <a:avLst/>
              <a:gdLst>
                <a:gd name="T0" fmla="*/ 0 w 8656955"/>
                <a:gd name="T1" fmla="*/ 0 h 665480"/>
                <a:gd name="T2" fmla="*/ 8656840 w 8656955"/>
                <a:gd name="T3" fmla="*/ 0 h 665480"/>
                <a:gd name="T4" fmla="*/ 8656840 w 8656955"/>
                <a:gd name="T5" fmla="*/ 664870 h 665480"/>
                <a:gd name="T6" fmla="*/ 0 w 8656955"/>
                <a:gd name="T7" fmla="*/ 664870 h 665480"/>
                <a:gd name="T8" fmla="*/ 0 w 8656955"/>
                <a:gd name="T9" fmla="*/ 0 h 665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656955" h="665480">
                  <a:moveTo>
                    <a:pt x="0" y="0"/>
                  </a:moveTo>
                  <a:lnTo>
                    <a:pt x="8656840" y="0"/>
                  </a:lnTo>
                  <a:lnTo>
                    <a:pt x="8656840" y="664870"/>
                  </a:lnTo>
                  <a:lnTo>
                    <a:pt x="0" y="66487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438">
              <a:solidFill>
                <a:srgbClr val="89CF5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20" name="object 20">
            <a:extLst>
              <a:ext uri="{FF2B5EF4-FFF2-40B4-BE49-F238E27FC236}">
                <a16:creationId xmlns:a16="http://schemas.microsoft.com/office/drawing/2014/main" id="{02ABEB8A-09AA-7B27-0A10-D6CDA78CF48F}"/>
              </a:ext>
            </a:extLst>
          </p:cNvPr>
          <p:cNvSpPr txBox="1"/>
          <p:nvPr/>
        </p:nvSpPr>
        <p:spPr>
          <a:xfrm>
            <a:off x="1963738" y="368300"/>
            <a:ext cx="2439987" cy="538163"/>
          </a:xfrm>
          <a:prstGeom prst="rect">
            <a:avLst/>
          </a:prstGeom>
          <a:solidFill>
            <a:srgbClr val="2C4E78"/>
          </a:solidFill>
          <a:ln w="6438">
            <a:solidFill>
              <a:srgbClr val="FFFFFF"/>
            </a:solidFill>
          </a:ln>
        </p:spPr>
        <p:txBody>
          <a:bodyPr lIns="0" tIns="168275" rIns="0" bIns="0">
            <a:spAutoFit/>
          </a:bodyPr>
          <a:lstStyle/>
          <a:p>
            <a:pPr marL="559435" eaLnBrk="1" fontAlgn="auto" hangingPunct="1">
              <a:spcBef>
                <a:spcPts val="1325"/>
              </a:spcBef>
              <a:spcAft>
                <a:spcPts val="0"/>
              </a:spcAft>
              <a:defRPr/>
            </a:pPr>
            <a:r>
              <a:rPr sz="1200" b="1" kern="0" dirty="0">
                <a:solidFill>
                  <a:srgbClr val="FFFFFF"/>
                </a:solidFill>
                <a:latin typeface="Calibri"/>
                <a:cs typeface="Calibri"/>
              </a:rPr>
              <a:t>School</a:t>
            </a:r>
            <a:r>
              <a:rPr sz="1200" b="1" kern="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kern="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200" b="1" kern="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kern="0" spc="-10" dirty="0">
                <a:solidFill>
                  <a:srgbClr val="FFFFFF"/>
                </a:solidFill>
                <a:latin typeface="Calibri"/>
                <a:cs typeface="Calibri"/>
              </a:rPr>
              <a:t>Psychology</a:t>
            </a:r>
            <a:endParaRPr sz="12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grpSp>
        <p:nvGrpSpPr>
          <p:cNvPr id="6152" name="object 21">
            <a:extLst>
              <a:ext uri="{FF2B5EF4-FFF2-40B4-BE49-F238E27FC236}">
                <a16:creationId xmlns:a16="http://schemas.microsoft.com/office/drawing/2014/main" id="{E1BAEFD6-E99F-4CD2-CDCA-BDBC4891213E}"/>
              </a:ext>
            </a:extLst>
          </p:cNvPr>
          <p:cNvGrpSpPr>
            <a:grpSpLocks/>
          </p:cNvGrpSpPr>
          <p:nvPr/>
        </p:nvGrpSpPr>
        <p:grpSpPr bwMode="auto">
          <a:xfrm>
            <a:off x="1908175" y="350838"/>
            <a:ext cx="8662988" cy="646112"/>
            <a:chOff x="1908333" y="350367"/>
            <a:chExt cx="8663305" cy="646430"/>
          </a:xfrm>
        </p:grpSpPr>
        <p:sp>
          <p:nvSpPr>
            <p:cNvPr id="6178" name="object 22">
              <a:extLst>
                <a:ext uri="{FF2B5EF4-FFF2-40B4-BE49-F238E27FC236}">
                  <a16:creationId xmlns:a16="http://schemas.microsoft.com/office/drawing/2014/main" id="{5B063641-E6C2-EB2E-7548-8C0C967840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1553" y="939876"/>
              <a:ext cx="8656955" cy="53340"/>
            </a:xfrm>
            <a:custGeom>
              <a:avLst/>
              <a:gdLst>
                <a:gd name="T0" fmla="*/ 8656840 w 8656955"/>
                <a:gd name="T1" fmla="*/ 0 h 53340"/>
                <a:gd name="T2" fmla="*/ 0 w 8656955"/>
                <a:gd name="T3" fmla="*/ 0 h 53340"/>
                <a:gd name="T4" fmla="*/ 0 w 8656955"/>
                <a:gd name="T5" fmla="*/ 53187 h 53340"/>
                <a:gd name="T6" fmla="*/ 8656840 w 8656955"/>
                <a:gd name="T7" fmla="*/ 53187 h 53340"/>
                <a:gd name="T8" fmla="*/ 8656840 w 8656955"/>
                <a:gd name="T9" fmla="*/ 0 h 533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656955" h="53340">
                  <a:moveTo>
                    <a:pt x="8656840" y="0"/>
                  </a:moveTo>
                  <a:lnTo>
                    <a:pt x="0" y="0"/>
                  </a:lnTo>
                  <a:lnTo>
                    <a:pt x="0" y="53187"/>
                  </a:lnTo>
                  <a:lnTo>
                    <a:pt x="8656840" y="53187"/>
                  </a:lnTo>
                  <a:lnTo>
                    <a:pt x="8656840" y="0"/>
                  </a:lnTo>
                  <a:close/>
                </a:path>
              </a:pathLst>
            </a:custGeom>
            <a:solidFill>
              <a:srgbClr val="FFA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79" name="object 23">
              <a:extLst>
                <a:ext uri="{FF2B5EF4-FFF2-40B4-BE49-F238E27FC236}">
                  <a16:creationId xmlns:a16="http://schemas.microsoft.com/office/drawing/2014/main" id="{0BE04A7D-BAFB-105A-8ADD-28C8F67DBA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1553" y="939876"/>
              <a:ext cx="8656955" cy="53340"/>
            </a:xfrm>
            <a:custGeom>
              <a:avLst/>
              <a:gdLst>
                <a:gd name="T0" fmla="*/ 0 w 8656955"/>
                <a:gd name="T1" fmla="*/ 0 h 53340"/>
                <a:gd name="T2" fmla="*/ 8656840 w 8656955"/>
                <a:gd name="T3" fmla="*/ 0 h 53340"/>
                <a:gd name="T4" fmla="*/ 8656840 w 8656955"/>
                <a:gd name="T5" fmla="*/ 53187 h 53340"/>
                <a:gd name="T6" fmla="*/ 0 w 8656955"/>
                <a:gd name="T7" fmla="*/ 53187 h 53340"/>
                <a:gd name="T8" fmla="*/ 0 w 8656955"/>
                <a:gd name="T9" fmla="*/ 0 h 533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656955" h="53340">
                  <a:moveTo>
                    <a:pt x="0" y="0"/>
                  </a:moveTo>
                  <a:lnTo>
                    <a:pt x="8656840" y="0"/>
                  </a:lnTo>
                  <a:lnTo>
                    <a:pt x="8656840" y="53187"/>
                  </a:lnTo>
                  <a:lnTo>
                    <a:pt x="0" y="53187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438">
              <a:solidFill>
                <a:srgbClr val="FFAE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6180" name="object 24">
              <a:extLst>
                <a:ext uri="{FF2B5EF4-FFF2-40B4-BE49-F238E27FC236}">
                  <a16:creationId xmlns:a16="http://schemas.microsoft.com/office/drawing/2014/main" id="{845F4E7E-8BE0-5A78-3012-8362197023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57632" y="350367"/>
              <a:ext cx="2496511" cy="567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153" name="object 25">
            <a:extLst>
              <a:ext uri="{FF2B5EF4-FFF2-40B4-BE49-F238E27FC236}">
                <a16:creationId xmlns:a16="http://schemas.microsoft.com/office/drawing/2014/main" id="{AFC99ACF-02D6-64A4-A7C6-A8A2794D43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0025" y="2678113"/>
            <a:ext cx="1347788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3111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Helen Marlo Dean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 eaLnBrk="1" hangingPunct="1"/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School of Psychology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6154" name="object 26">
            <a:extLst>
              <a:ext uri="{FF2B5EF4-FFF2-40B4-BE49-F238E27FC236}">
                <a16:creationId xmlns:a16="http://schemas.microsoft.com/office/drawing/2014/main" id="{68AD9AF3-3BA8-C9F9-4DF5-B9F01A09E5FA}"/>
              </a:ext>
            </a:extLst>
          </p:cNvPr>
          <p:cNvGrpSpPr>
            <a:grpSpLocks/>
          </p:cNvGrpSpPr>
          <p:nvPr/>
        </p:nvGrpSpPr>
        <p:grpSpPr bwMode="auto">
          <a:xfrm>
            <a:off x="5113338" y="4989513"/>
            <a:ext cx="2173287" cy="835025"/>
            <a:chOff x="5113020" y="4989576"/>
            <a:chExt cx="2173605" cy="835660"/>
          </a:xfrm>
        </p:grpSpPr>
        <p:pic>
          <p:nvPicPr>
            <p:cNvPr id="6175" name="object 27">
              <a:extLst>
                <a:ext uri="{FF2B5EF4-FFF2-40B4-BE49-F238E27FC236}">
                  <a16:creationId xmlns:a16="http://schemas.microsoft.com/office/drawing/2014/main" id="{3932DB5B-9FEC-A69C-4863-3CBBFDB5B3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13020" y="4989576"/>
              <a:ext cx="2173223" cy="8351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76" name="object 28">
              <a:extLst>
                <a:ext uri="{FF2B5EF4-FFF2-40B4-BE49-F238E27FC236}">
                  <a16:creationId xmlns:a16="http://schemas.microsoft.com/office/drawing/2014/main" id="{31449A8B-9972-4529-D9DC-AACC0C7BCC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3619" y="5010696"/>
              <a:ext cx="2102129" cy="763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77" name="object 29">
              <a:extLst>
                <a:ext uri="{FF2B5EF4-FFF2-40B4-BE49-F238E27FC236}">
                  <a16:creationId xmlns:a16="http://schemas.microsoft.com/office/drawing/2014/main" id="{BD2ABC9A-E377-2F87-4006-66A7133EC3D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33628" y="5010693"/>
              <a:ext cx="2102485" cy="763270"/>
            </a:xfrm>
            <a:custGeom>
              <a:avLst/>
              <a:gdLst>
                <a:gd name="T0" fmla="*/ 78828 w 2102484"/>
                <a:gd name="T1" fmla="*/ 0 h 763270"/>
                <a:gd name="T2" fmla="*/ 2023303 w 2102484"/>
                <a:gd name="T3" fmla="*/ 0 h 763270"/>
                <a:gd name="T4" fmla="*/ 2053987 w 2102484"/>
                <a:gd name="T5" fmla="*/ 7496 h 763270"/>
                <a:gd name="T6" fmla="*/ 2079043 w 2102484"/>
                <a:gd name="T7" fmla="*/ 27943 h 763270"/>
                <a:gd name="T8" fmla="*/ 2095937 w 2102484"/>
                <a:gd name="T9" fmla="*/ 58271 h 763270"/>
                <a:gd name="T10" fmla="*/ 2102132 w 2102484"/>
                <a:gd name="T11" fmla="*/ 95415 h 763270"/>
                <a:gd name="T12" fmla="*/ 2102132 w 2102484"/>
                <a:gd name="T13" fmla="*/ 667867 h 763270"/>
                <a:gd name="T14" fmla="*/ 2095937 w 2102484"/>
                <a:gd name="T15" fmla="*/ 705003 h 763270"/>
                <a:gd name="T16" fmla="*/ 2079043 w 2102484"/>
                <a:gd name="T17" fmla="*/ 735328 h 763270"/>
                <a:gd name="T18" fmla="*/ 2053987 w 2102484"/>
                <a:gd name="T19" fmla="*/ 755773 h 763270"/>
                <a:gd name="T20" fmla="*/ 2023303 w 2102484"/>
                <a:gd name="T21" fmla="*/ 763270 h 763270"/>
                <a:gd name="T22" fmla="*/ 78828 w 2102484"/>
                <a:gd name="T23" fmla="*/ 763270 h 763270"/>
                <a:gd name="T24" fmla="*/ 48145 w 2102484"/>
                <a:gd name="T25" fmla="*/ 755773 h 763270"/>
                <a:gd name="T26" fmla="*/ 23088 w 2102484"/>
                <a:gd name="T27" fmla="*/ 735328 h 763270"/>
                <a:gd name="T28" fmla="*/ 6194 w 2102484"/>
                <a:gd name="T29" fmla="*/ 705003 h 763270"/>
                <a:gd name="T30" fmla="*/ 0 w 2102484"/>
                <a:gd name="T31" fmla="*/ 667867 h 763270"/>
                <a:gd name="T32" fmla="*/ 0 w 2102484"/>
                <a:gd name="T33" fmla="*/ 95415 h 763270"/>
                <a:gd name="T34" fmla="*/ 6194 w 2102484"/>
                <a:gd name="T35" fmla="*/ 58271 h 763270"/>
                <a:gd name="T36" fmla="*/ 23088 w 2102484"/>
                <a:gd name="T37" fmla="*/ 27943 h 763270"/>
                <a:gd name="T38" fmla="*/ 48145 w 2102484"/>
                <a:gd name="T39" fmla="*/ 7496 h 763270"/>
                <a:gd name="T40" fmla="*/ 78828 w 2102484"/>
                <a:gd name="T41" fmla="*/ 0 h 76327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102484" h="763270">
                  <a:moveTo>
                    <a:pt x="78828" y="0"/>
                  </a:moveTo>
                  <a:lnTo>
                    <a:pt x="2023300" y="0"/>
                  </a:lnTo>
                  <a:lnTo>
                    <a:pt x="2053984" y="7496"/>
                  </a:lnTo>
                  <a:lnTo>
                    <a:pt x="2079040" y="27943"/>
                  </a:lnTo>
                  <a:lnTo>
                    <a:pt x="2095934" y="58271"/>
                  </a:lnTo>
                  <a:lnTo>
                    <a:pt x="2102129" y="95415"/>
                  </a:lnTo>
                  <a:lnTo>
                    <a:pt x="2102129" y="667867"/>
                  </a:lnTo>
                  <a:lnTo>
                    <a:pt x="2095934" y="705003"/>
                  </a:lnTo>
                  <a:lnTo>
                    <a:pt x="2079040" y="735328"/>
                  </a:lnTo>
                  <a:lnTo>
                    <a:pt x="2053984" y="755773"/>
                  </a:lnTo>
                  <a:lnTo>
                    <a:pt x="2023300" y="763270"/>
                  </a:lnTo>
                  <a:lnTo>
                    <a:pt x="78828" y="763270"/>
                  </a:lnTo>
                  <a:lnTo>
                    <a:pt x="48145" y="755773"/>
                  </a:lnTo>
                  <a:lnTo>
                    <a:pt x="23088" y="735328"/>
                  </a:lnTo>
                  <a:lnTo>
                    <a:pt x="6194" y="705003"/>
                  </a:lnTo>
                  <a:lnTo>
                    <a:pt x="0" y="667867"/>
                  </a:lnTo>
                  <a:lnTo>
                    <a:pt x="0" y="95415"/>
                  </a:lnTo>
                  <a:lnTo>
                    <a:pt x="6194" y="58271"/>
                  </a:lnTo>
                  <a:lnTo>
                    <a:pt x="23088" y="27943"/>
                  </a:lnTo>
                  <a:lnTo>
                    <a:pt x="48145" y="7496"/>
                  </a:lnTo>
                  <a:lnTo>
                    <a:pt x="78828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6155" name="object 30">
            <a:extLst>
              <a:ext uri="{FF2B5EF4-FFF2-40B4-BE49-F238E27FC236}">
                <a16:creationId xmlns:a16="http://schemas.microsoft.com/office/drawing/2014/main" id="{C71A808C-CC16-B724-BB24-8D96432B26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64125" y="5064125"/>
            <a:ext cx="182245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4429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Michael Drexler Director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 eaLnBrk="1" hangingPunct="1"/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Student and Academic Affairs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6156" name="object 31">
            <a:extLst>
              <a:ext uri="{FF2B5EF4-FFF2-40B4-BE49-F238E27FC236}">
                <a16:creationId xmlns:a16="http://schemas.microsoft.com/office/drawing/2014/main" id="{D4A922BC-43F7-F930-B503-E80F264B3179}"/>
              </a:ext>
            </a:extLst>
          </p:cNvPr>
          <p:cNvGrpSpPr>
            <a:grpSpLocks/>
          </p:cNvGrpSpPr>
          <p:nvPr/>
        </p:nvGrpSpPr>
        <p:grpSpPr bwMode="auto">
          <a:xfrm>
            <a:off x="3625850" y="3656013"/>
            <a:ext cx="5653088" cy="1341437"/>
            <a:chOff x="3625596" y="3656088"/>
            <a:chExt cx="5654040" cy="1341120"/>
          </a:xfrm>
        </p:grpSpPr>
        <p:sp>
          <p:nvSpPr>
            <p:cNvPr id="6171" name="object 32">
              <a:extLst>
                <a:ext uri="{FF2B5EF4-FFF2-40B4-BE49-F238E27FC236}">
                  <a16:creationId xmlns:a16="http://schemas.microsoft.com/office/drawing/2014/main" id="{01128593-618F-A978-416E-3826BCC75FF1}"/>
                </a:ext>
              </a:extLst>
            </p:cNvPr>
            <p:cNvSpPr>
              <a:spLocks/>
            </p:cNvSpPr>
            <p:nvPr/>
          </p:nvSpPr>
          <p:spPr bwMode="auto">
            <a:xfrm>
              <a:off x="9276344" y="4683808"/>
              <a:ext cx="0" cy="309880"/>
            </a:xfrm>
            <a:custGeom>
              <a:avLst/>
              <a:gdLst>
                <a:gd name="T0" fmla="*/ 0 h 309879"/>
                <a:gd name="T1" fmla="*/ 309844 h 309879"/>
                <a:gd name="T2" fmla="*/ 0 60000 65536"/>
                <a:gd name="T3" fmla="*/ 0 60000 65536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0" r="r" b="b"/>
              <a:pathLst>
                <a:path h="309879">
                  <a:moveTo>
                    <a:pt x="0" y="0"/>
                  </a:moveTo>
                  <a:lnTo>
                    <a:pt x="0" y="309841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6172" name="object 33">
              <a:extLst>
                <a:ext uri="{FF2B5EF4-FFF2-40B4-BE49-F238E27FC236}">
                  <a16:creationId xmlns:a16="http://schemas.microsoft.com/office/drawing/2014/main" id="{2A9B47ED-D792-613F-7984-6A018F1899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25596" y="3656088"/>
              <a:ext cx="1527047" cy="597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73" name="object 34">
              <a:extLst>
                <a:ext uri="{FF2B5EF4-FFF2-40B4-BE49-F238E27FC236}">
                  <a16:creationId xmlns:a16="http://schemas.microsoft.com/office/drawing/2014/main" id="{CD1500F6-D7EA-284A-8A60-C742E001D7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46868" y="3676256"/>
              <a:ext cx="1454721" cy="5256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74" name="object 35">
              <a:extLst>
                <a:ext uri="{FF2B5EF4-FFF2-40B4-BE49-F238E27FC236}">
                  <a16:creationId xmlns:a16="http://schemas.microsoft.com/office/drawing/2014/main" id="{A92F13C7-349C-8B0E-19C6-E3A58E05B35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6873" y="3676255"/>
              <a:ext cx="1454785" cy="525780"/>
            </a:xfrm>
            <a:custGeom>
              <a:avLst/>
              <a:gdLst>
                <a:gd name="T0" fmla="*/ 54546 w 1454785"/>
                <a:gd name="T1" fmla="*/ 0 h 525779"/>
                <a:gd name="T2" fmla="*/ 1400162 w 1454785"/>
                <a:gd name="T3" fmla="*/ 0 h 525779"/>
                <a:gd name="T4" fmla="*/ 1421393 w 1454785"/>
                <a:gd name="T5" fmla="*/ 5162 h 525779"/>
                <a:gd name="T6" fmla="*/ 1438732 w 1454785"/>
                <a:gd name="T7" fmla="*/ 19242 h 525779"/>
                <a:gd name="T8" fmla="*/ 1450422 w 1454785"/>
                <a:gd name="T9" fmla="*/ 40124 h 525779"/>
                <a:gd name="T10" fmla="*/ 1454708 w 1454785"/>
                <a:gd name="T11" fmla="*/ 65697 h 525779"/>
                <a:gd name="T12" fmla="*/ 1454708 w 1454785"/>
                <a:gd name="T13" fmla="*/ 459908 h 525779"/>
                <a:gd name="T14" fmla="*/ 1450422 w 1454785"/>
                <a:gd name="T15" fmla="*/ 485480 h 525779"/>
                <a:gd name="T16" fmla="*/ 1438732 w 1454785"/>
                <a:gd name="T17" fmla="*/ 506363 h 525779"/>
                <a:gd name="T18" fmla="*/ 1421393 w 1454785"/>
                <a:gd name="T19" fmla="*/ 520442 h 525779"/>
                <a:gd name="T20" fmla="*/ 1400162 w 1454785"/>
                <a:gd name="T21" fmla="*/ 525605 h 525779"/>
                <a:gd name="T22" fmla="*/ 54546 w 1454785"/>
                <a:gd name="T23" fmla="*/ 525605 h 525779"/>
                <a:gd name="T24" fmla="*/ 33314 w 1454785"/>
                <a:gd name="T25" fmla="*/ 520442 h 525779"/>
                <a:gd name="T26" fmla="*/ 15976 w 1454785"/>
                <a:gd name="T27" fmla="*/ 506363 h 525779"/>
                <a:gd name="T28" fmla="*/ 4286 w 1454785"/>
                <a:gd name="T29" fmla="*/ 485480 h 525779"/>
                <a:gd name="T30" fmla="*/ 0 w 1454785"/>
                <a:gd name="T31" fmla="*/ 459908 h 525779"/>
                <a:gd name="T32" fmla="*/ 0 w 1454785"/>
                <a:gd name="T33" fmla="*/ 65697 h 525779"/>
                <a:gd name="T34" fmla="*/ 4286 w 1454785"/>
                <a:gd name="T35" fmla="*/ 40124 h 525779"/>
                <a:gd name="T36" fmla="*/ 15976 w 1454785"/>
                <a:gd name="T37" fmla="*/ 19242 h 525779"/>
                <a:gd name="T38" fmla="*/ 33314 w 1454785"/>
                <a:gd name="T39" fmla="*/ 5162 h 525779"/>
                <a:gd name="T40" fmla="*/ 54546 w 1454785"/>
                <a:gd name="T41" fmla="*/ 0 h 5257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454785" h="525779">
                  <a:moveTo>
                    <a:pt x="54546" y="0"/>
                  </a:moveTo>
                  <a:lnTo>
                    <a:pt x="1400162" y="0"/>
                  </a:lnTo>
                  <a:lnTo>
                    <a:pt x="1421393" y="5162"/>
                  </a:lnTo>
                  <a:lnTo>
                    <a:pt x="1438732" y="19242"/>
                  </a:lnTo>
                  <a:lnTo>
                    <a:pt x="1450422" y="40124"/>
                  </a:lnTo>
                  <a:lnTo>
                    <a:pt x="1454708" y="65697"/>
                  </a:lnTo>
                  <a:lnTo>
                    <a:pt x="1454708" y="459905"/>
                  </a:lnTo>
                  <a:lnTo>
                    <a:pt x="1450422" y="485477"/>
                  </a:lnTo>
                  <a:lnTo>
                    <a:pt x="1438732" y="506360"/>
                  </a:lnTo>
                  <a:lnTo>
                    <a:pt x="1421393" y="520439"/>
                  </a:lnTo>
                  <a:lnTo>
                    <a:pt x="1400162" y="525602"/>
                  </a:lnTo>
                  <a:lnTo>
                    <a:pt x="54546" y="525602"/>
                  </a:lnTo>
                  <a:lnTo>
                    <a:pt x="33314" y="520439"/>
                  </a:lnTo>
                  <a:lnTo>
                    <a:pt x="15976" y="506360"/>
                  </a:lnTo>
                  <a:lnTo>
                    <a:pt x="4286" y="485477"/>
                  </a:lnTo>
                  <a:lnTo>
                    <a:pt x="0" y="459905"/>
                  </a:lnTo>
                  <a:lnTo>
                    <a:pt x="0" y="65697"/>
                  </a:lnTo>
                  <a:lnTo>
                    <a:pt x="4286" y="40124"/>
                  </a:lnTo>
                  <a:lnTo>
                    <a:pt x="15976" y="19242"/>
                  </a:lnTo>
                  <a:lnTo>
                    <a:pt x="33314" y="5162"/>
                  </a:lnTo>
                  <a:lnTo>
                    <a:pt x="54546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6157" name="object 36">
            <a:extLst>
              <a:ext uri="{FF2B5EF4-FFF2-40B4-BE49-F238E27FC236}">
                <a16:creationId xmlns:a16="http://schemas.microsoft.com/office/drawing/2014/main" id="{22F1ADBF-2253-F15E-9126-B314D62CCB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5550" y="3770313"/>
            <a:ext cx="1214438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2700" indent="1333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Lorraine Cainia Executive Assistant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6158" name="object 37">
            <a:extLst>
              <a:ext uri="{FF2B5EF4-FFF2-40B4-BE49-F238E27FC236}">
                <a16:creationId xmlns:a16="http://schemas.microsoft.com/office/drawing/2014/main" id="{B7A7A7CC-F68F-719B-B92A-8216A577EA66}"/>
              </a:ext>
            </a:extLst>
          </p:cNvPr>
          <p:cNvGrpSpPr>
            <a:grpSpLocks/>
          </p:cNvGrpSpPr>
          <p:nvPr/>
        </p:nvGrpSpPr>
        <p:grpSpPr bwMode="auto">
          <a:xfrm>
            <a:off x="4765675" y="1557338"/>
            <a:ext cx="2441575" cy="557212"/>
            <a:chOff x="4765548" y="1557540"/>
            <a:chExt cx="2441575" cy="556260"/>
          </a:xfrm>
        </p:grpSpPr>
        <p:pic>
          <p:nvPicPr>
            <p:cNvPr id="6167" name="object 38">
              <a:extLst>
                <a:ext uri="{FF2B5EF4-FFF2-40B4-BE49-F238E27FC236}">
                  <a16:creationId xmlns:a16="http://schemas.microsoft.com/office/drawing/2014/main" id="{8E3DEBFE-375A-161C-453A-09688616C1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65548" y="1557540"/>
              <a:ext cx="2441447" cy="5562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68" name="object 39">
              <a:extLst>
                <a:ext uri="{FF2B5EF4-FFF2-40B4-BE49-F238E27FC236}">
                  <a16:creationId xmlns:a16="http://schemas.microsoft.com/office/drawing/2014/main" id="{93366368-606E-7BD2-B8C0-8A72E38F49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8031" y="1613915"/>
              <a:ext cx="2351531" cy="483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69" name="object 40">
              <a:extLst>
                <a:ext uri="{FF2B5EF4-FFF2-40B4-BE49-F238E27FC236}">
                  <a16:creationId xmlns:a16="http://schemas.microsoft.com/office/drawing/2014/main" id="{ACDE6A72-D86C-186B-E0F7-295118F7989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6604" y="1578477"/>
              <a:ext cx="2370455" cy="484505"/>
            </a:xfrm>
            <a:custGeom>
              <a:avLst/>
              <a:gdLst>
                <a:gd name="T0" fmla="*/ 2281100 w 2370454"/>
                <a:gd name="T1" fmla="*/ 0 h 484505"/>
                <a:gd name="T2" fmla="*/ 88874 w 2370454"/>
                <a:gd name="T3" fmla="*/ 0 h 484505"/>
                <a:gd name="T4" fmla="*/ 54279 w 2370454"/>
                <a:gd name="T5" fmla="*/ 4759 h 484505"/>
                <a:gd name="T6" fmla="*/ 26030 w 2370454"/>
                <a:gd name="T7" fmla="*/ 17737 h 484505"/>
                <a:gd name="T8" fmla="*/ 6984 w 2370454"/>
                <a:gd name="T9" fmla="*/ 36984 h 484505"/>
                <a:gd name="T10" fmla="*/ 0 w 2370454"/>
                <a:gd name="T11" fmla="*/ 60553 h 484505"/>
                <a:gd name="T12" fmla="*/ 0 w 2370454"/>
                <a:gd name="T13" fmla="*/ 423862 h 484505"/>
                <a:gd name="T14" fmla="*/ 6984 w 2370454"/>
                <a:gd name="T15" fmla="*/ 447436 h 484505"/>
                <a:gd name="T16" fmla="*/ 26030 w 2370454"/>
                <a:gd name="T17" fmla="*/ 466683 h 484505"/>
                <a:gd name="T18" fmla="*/ 54279 w 2370454"/>
                <a:gd name="T19" fmla="*/ 479658 h 484505"/>
                <a:gd name="T20" fmla="*/ 88874 w 2370454"/>
                <a:gd name="T21" fmla="*/ 484416 h 484505"/>
                <a:gd name="T22" fmla="*/ 2281100 w 2370454"/>
                <a:gd name="T23" fmla="*/ 484416 h 484505"/>
                <a:gd name="T24" fmla="*/ 2315700 w 2370454"/>
                <a:gd name="T25" fmla="*/ 479658 h 484505"/>
                <a:gd name="T26" fmla="*/ 2343949 w 2370454"/>
                <a:gd name="T27" fmla="*/ 466683 h 484505"/>
                <a:gd name="T28" fmla="*/ 2362993 w 2370454"/>
                <a:gd name="T29" fmla="*/ 447436 h 484505"/>
                <a:gd name="T30" fmla="*/ 2369975 w 2370454"/>
                <a:gd name="T31" fmla="*/ 423862 h 484505"/>
                <a:gd name="T32" fmla="*/ 2369975 w 2370454"/>
                <a:gd name="T33" fmla="*/ 60553 h 484505"/>
                <a:gd name="T34" fmla="*/ 2362993 w 2370454"/>
                <a:gd name="T35" fmla="*/ 36984 h 484505"/>
                <a:gd name="T36" fmla="*/ 2343949 w 2370454"/>
                <a:gd name="T37" fmla="*/ 17737 h 484505"/>
                <a:gd name="T38" fmla="*/ 2315700 w 2370454"/>
                <a:gd name="T39" fmla="*/ 4759 h 484505"/>
                <a:gd name="T40" fmla="*/ 2281100 w 2370454"/>
                <a:gd name="T41" fmla="*/ 0 h 48450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370454" h="484505">
                  <a:moveTo>
                    <a:pt x="2281097" y="0"/>
                  </a:moveTo>
                  <a:lnTo>
                    <a:pt x="88874" y="0"/>
                  </a:lnTo>
                  <a:lnTo>
                    <a:pt x="54279" y="4759"/>
                  </a:lnTo>
                  <a:lnTo>
                    <a:pt x="26030" y="17737"/>
                  </a:lnTo>
                  <a:lnTo>
                    <a:pt x="6984" y="36984"/>
                  </a:lnTo>
                  <a:lnTo>
                    <a:pt x="0" y="60553"/>
                  </a:lnTo>
                  <a:lnTo>
                    <a:pt x="0" y="423862"/>
                  </a:lnTo>
                  <a:lnTo>
                    <a:pt x="6984" y="447436"/>
                  </a:lnTo>
                  <a:lnTo>
                    <a:pt x="26030" y="466683"/>
                  </a:lnTo>
                  <a:lnTo>
                    <a:pt x="54279" y="479658"/>
                  </a:lnTo>
                  <a:lnTo>
                    <a:pt x="88874" y="484416"/>
                  </a:lnTo>
                  <a:lnTo>
                    <a:pt x="2281097" y="484416"/>
                  </a:lnTo>
                  <a:lnTo>
                    <a:pt x="2315697" y="479658"/>
                  </a:lnTo>
                  <a:lnTo>
                    <a:pt x="2343946" y="466683"/>
                  </a:lnTo>
                  <a:lnTo>
                    <a:pt x="2362990" y="447436"/>
                  </a:lnTo>
                  <a:lnTo>
                    <a:pt x="2369972" y="423862"/>
                  </a:lnTo>
                  <a:lnTo>
                    <a:pt x="2369972" y="60553"/>
                  </a:lnTo>
                  <a:lnTo>
                    <a:pt x="2362990" y="36984"/>
                  </a:lnTo>
                  <a:lnTo>
                    <a:pt x="2343946" y="17737"/>
                  </a:lnTo>
                  <a:lnTo>
                    <a:pt x="2315697" y="4759"/>
                  </a:lnTo>
                  <a:lnTo>
                    <a:pt x="2281097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6170" name="object 41">
              <a:extLst>
                <a:ext uri="{FF2B5EF4-FFF2-40B4-BE49-F238E27FC236}">
                  <a16:creationId xmlns:a16="http://schemas.microsoft.com/office/drawing/2014/main" id="{E1453B61-403C-9F7C-C301-99840CFC7B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6604" y="1578477"/>
              <a:ext cx="2370455" cy="484505"/>
            </a:xfrm>
            <a:custGeom>
              <a:avLst/>
              <a:gdLst>
                <a:gd name="T0" fmla="*/ 88874 w 2370454"/>
                <a:gd name="T1" fmla="*/ 0 h 484505"/>
                <a:gd name="T2" fmla="*/ 2281100 w 2370454"/>
                <a:gd name="T3" fmla="*/ 0 h 484505"/>
                <a:gd name="T4" fmla="*/ 2315700 w 2370454"/>
                <a:gd name="T5" fmla="*/ 4759 h 484505"/>
                <a:gd name="T6" fmla="*/ 2343949 w 2370454"/>
                <a:gd name="T7" fmla="*/ 17737 h 484505"/>
                <a:gd name="T8" fmla="*/ 2362993 w 2370454"/>
                <a:gd name="T9" fmla="*/ 36984 h 484505"/>
                <a:gd name="T10" fmla="*/ 2369975 w 2370454"/>
                <a:gd name="T11" fmla="*/ 60553 h 484505"/>
                <a:gd name="T12" fmla="*/ 2369975 w 2370454"/>
                <a:gd name="T13" fmla="*/ 423862 h 484505"/>
                <a:gd name="T14" fmla="*/ 2362993 w 2370454"/>
                <a:gd name="T15" fmla="*/ 447436 h 484505"/>
                <a:gd name="T16" fmla="*/ 2343949 w 2370454"/>
                <a:gd name="T17" fmla="*/ 466683 h 484505"/>
                <a:gd name="T18" fmla="*/ 2315700 w 2370454"/>
                <a:gd name="T19" fmla="*/ 479658 h 484505"/>
                <a:gd name="T20" fmla="*/ 2281100 w 2370454"/>
                <a:gd name="T21" fmla="*/ 484416 h 484505"/>
                <a:gd name="T22" fmla="*/ 88874 w 2370454"/>
                <a:gd name="T23" fmla="*/ 484416 h 484505"/>
                <a:gd name="T24" fmla="*/ 54279 w 2370454"/>
                <a:gd name="T25" fmla="*/ 479658 h 484505"/>
                <a:gd name="T26" fmla="*/ 26030 w 2370454"/>
                <a:gd name="T27" fmla="*/ 466683 h 484505"/>
                <a:gd name="T28" fmla="*/ 6984 w 2370454"/>
                <a:gd name="T29" fmla="*/ 447436 h 484505"/>
                <a:gd name="T30" fmla="*/ 0 w 2370454"/>
                <a:gd name="T31" fmla="*/ 423862 h 484505"/>
                <a:gd name="T32" fmla="*/ 0 w 2370454"/>
                <a:gd name="T33" fmla="*/ 60553 h 484505"/>
                <a:gd name="T34" fmla="*/ 6984 w 2370454"/>
                <a:gd name="T35" fmla="*/ 36984 h 484505"/>
                <a:gd name="T36" fmla="*/ 26030 w 2370454"/>
                <a:gd name="T37" fmla="*/ 17737 h 484505"/>
                <a:gd name="T38" fmla="*/ 54279 w 2370454"/>
                <a:gd name="T39" fmla="*/ 4759 h 484505"/>
                <a:gd name="T40" fmla="*/ 88874 w 2370454"/>
                <a:gd name="T41" fmla="*/ 0 h 48450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370454" h="484505">
                  <a:moveTo>
                    <a:pt x="88874" y="0"/>
                  </a:moveTo>
                  <a:lnTo>
                    <a:pt x="2281097" y="0"/>
                  </a:lnTo>
                  <a:lnTo>
                    <a:pt x="2315697" y="4759"/>
                  </a:lnTo>
                  <a:lnTo>
                    <a:pt x="2343946" y="17737"/>
                  </a:lnTo>
                  <a:lnTo>
                    <a:pt x="2362990" y="36984"/>
                  </a:lnTo>
                  <a:lnTo>
                    <a:pt x="2369972" y="60553"/>
                  </a:lnTo>
                  <a:lnTo>
                    <a:pt x="2369972" y="423862"/>
                  </a:lnTo>
                  <a:lnTo>
                    <a:pt x="2362990" y="447436"/>
                  </a:lnTo>
                  <a:lnTo>
                    <a:pt x="2343946" y="466683"/>
                  </a:lnTo>
                  <a:lnTo>
                    <a:pt x="2315697" y="479658"/>
                  </a:lnTo>
                  <a:lnTo>
                    <a:pt x="2281097" y="484416"/>
                  </a:lnTo>
                  <a:lnTo>
                    <a:pt x="88874" y="484416"/>
                  </a:lnTo>
                  <a:lnTo>
                    <a:pt x="54279" y="479658"/>
                  </a:lnTo>
                  <a:lnTo>
                    <a:pt x="26030" y="466683"/>
                  </a:lnTo>
                  <a:lnTo>
                    <a:pt x="6984" y="447436"/>
                  </a:lnTo>
                  <a:lnTo>
                    <a:pt x="0" y="423862"/>
                  </a:lnTo>
                  <a:lnTo>
                    <a:pt x="0" y="60553"/>
                  </a:lnTo>
                  <a:lnTo>
                    <a:pt x="6984" y="36984"/>
                  </a:lnTo>
                  <a:lnTo>
                    <a:pt x="26030" y="17737"/>
                  </a:lnTo>
                  <a:lnTo>
                    <a:pt x="54279" y="4759"/>
                  </a:lnTo>
                  <a:lnTo>
                    <a:pt x="88874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6159" name="object 42">
            <a:extLst>
              <a:ext uri="{FF2B5EF4-FFF2-40B4-BE49-F238E27FC236}">
                <a16:creationId xmlns:a16="http://schemas.microsoft.com/office/drawing/2014/main" id="{31D7124F-CD33-F51C-D0C5-ECB33A780F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3475" y="1652588"/>
            <a:ext cx="208915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Greg White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 eaLnBrk="1" hangingPunct="1"/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Provost and Senior Vice President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6160" name="object 43">
            <a:extLst>
              <a:ext uri="{FF2B5EF4-FFF2-40B4-BE49-F238E27FC236}">
                <a16:creationId xmlns:a16="http://schemas.microsoft.com/office/drawing/2014/main" id="{BDBE2229-DB89-23BF-8AC9-34C7D1CC1F09}"/>
              </a:ext>
            </a:extLst>
          </p:cNvPr>
          <p:cNvGrpSpPr>
            <a:grpSpLocks/>
          </p:cNvGrpSpPr>
          <p:nvPr/>
        </p:nvGrpSpPr>
        <p:grpSpPr bwMode="auto">
          <a:xfrm>
            <a:off x="8443913" y="4989513"/>
            <a:ext cx="1695450" cy="781050"/>
            <a:chOff x="8097011" y="4972811"/>
            <a:chExt cx="2390140" cy="809625"/>
          </a:xfrm>
        </p:grpSpPr>
        <p:pic>
          <p:nvPicPr>
            <p:cNvPr id="6164" name="object 44">
              <a:extLst>
                <a:ext uri="{FF2B5EF4-FFF2-40B4-BE49-F238E27FC236}">
                  <a16:creationId xmlns:a16="http://schemas.microsoft.com/office/drawing/2014/main" id="{27E2AC23-049C-2C28-7719-0ADB66900F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97011" y="4972811"/>
              <a:ext cx="2389631" cy="8092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65" name="object 45">
              <a:extLst>
                <a:ext uri="{FF2B5EF4-FFF2-40B4-BE49-F238E27FC236}">
                  <a16:creationId xmlns:a16="http://schemas.microsoft.com/office/drawing/2014/main" id="{8AFE18C4-E81F-6452-A637-B2EBCDF12FB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17344" y="4993652"/>
              <a:ext cx="2318004" cy="736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66" name="object 46">
              <a:extLst>
                <a:ext uri="{FF2B5EF4-FFF2-40B4-BE49-F238E27FC236}">
                  <a16:creationId xmlns:a16="http://schemas.microsoft.com/office/drawing/2014/main" id="{0DFDC953-C345-7C31-5457-B8FA6696AC0D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7347" y="4993655"/>
              <a:ext cx="2318385" cy="737235"/>
            </a:xfrm>
            <a:custGeom>
              <a:avLst/>
              <a:gdLst>
                <a:gd name="T0" fmla="*/ 86918 w 2318384"/>
                <a:gd name="T1" fmla="*/ 0 h 737235"/>
                <a:gd name="T2" fmla="*/ 2231075 w 2318384"/>
                <a:gd name="T3" fmla="*/ 0 h 737235"/>
                <a:gd name="T4" fmla="*/ 2264916 w 2318384"/>
                <a:gd name="T5" fmla="*/ 7236 h 737235"/>
                <a:gd name="T6" fmla="*/ 2292548 w 2318384"/>
                <a:gd name="T7" fmla="*/ 26970 h 737235"/>
                <a:gd name="T8" fmla="*/ 2311176 w 2318384"/>
                <a:gd name="T9" fmla="*/ 56240 h 737235"/>
                <a:gd name="T10" fmla="*/ 2318007 w 2318384"/>
                <a:gd name="T11" fmla="*/ 92087 h 737235"/>
                <a:gd name="T12" fmla="*/ 2318007 w 2318384"/>
                <a:gd name="T13" fmla="*/ 644652 h 737235"/>
                <a:gd name="T14" fmla="*/ 2311176 w 2318384"/>
                <a:gd name="T15" fmla="*/ 680500 h 737235"/>
                <a:gd name="T16" fmla="*/ 2292548 w 2318384"/>
                <a:gd name="T17" fmla="*/ 709776 h 737235"/>
                <a:gd name="T18" fmla="*/ 2264916 w 2318384"/>
                <a:gd name="T19" fmla="*/ 729514 h 737235"/>
                <a:gd name="T20" fmla="*/ 2231075 w 2318384"/>
                <a:gd name="T21" fmla="*/ 736752 h 737235"/>
                <a:gd name="T22" fmla="*/ 86918 w 2318384"/>
                <a:gd name="T23" fmla="*/ 736752 h 737235"/>
                <a:gd name="T24" fmla="*/ 53085 w 2318384"/>
                <a:gd name="T25" fmla="*/ 729514 h 737235"/>
                <a:gd name="T26" fmla="*/ 25457 w 2318384"/>
                <a:gd name="T27" fmla="*/ 709776 h 737235"/>
                <a:gd name="T28" fmla="*/ 6830 w 2318384"/>
                <a:gd name="T29" fmla="*/ 680500 h 737235"/>
                <a:gd name="T30" fmla="*/ 0 w 2318384"/>
                <a:gd name="T31" fmla="*/ 644652 h 737235"/>
                <a:gd name="T32" fmla="*/ 0 w 2318384"/>
                <a:gd name="T33" fmla="*/ 92087 h 737235"/>
                <a:gd name="T34" fmla="*/ 6830 w 2318384"/>
                <a:gd name="T35" fmla="*/ 56240 h 737235"/>
                <a:gd name="T36" fmla="*/ 25457 w 2318384"/>
                <a:gd name="T37" fmla="*/ 26970 h 737235"/>
                <a:gd name="T38" fmla="*/ 53085 w 2318384"/>
                <a:gd name="T39" fmla="*/ 7236 h 737235"/>
                <a:gd name="T40" fmla="*/ 86918 w 2318384"/>
                <a:gd name="T41" fmla="*/ 0 h 73723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318384" h="737235">
                  <a:moveTo>
                    <a:pt x="86918" y="0"/>
                  </a:moveTo>
                  <a:lnTo>
                    <a:pt x="2231072" y="0"/>
                  </a:lnTo>
                  <a:lnTo>
                    <a:pt x="2264913" y="7236"/>
                  </a:lnTo>
                  <a:lnTo>
                    <a:pt x="2292545" y="26970"/>
                  </a:lnTo>
                  <a:lnTo>
                    <a:pt x="2311173" y="56240"/>
                  </a:lnTo>
                  <a:lnTo>
                    <a:pt x="2318004" y="92087"/>
                  </a:lnTo>
                  <a:lnTo>
                    <a:pt x="2318004" y="644652"/>
                  </a:lnTo>
                  <a:lnTo>
                    <a:pt x="2311173" y="680500"/>
                  </a:lnTo>
                  <a:lnTo>
                    <a:pt x="2292545" y="709776"/>
                  </a:lnTo>
                  <a:lnTo>
                    <a:pt x="2264913" y="729514"/>
                  </a:lnTo>
                  <a:lnTo>
                    <a:pt x="2231072" y="736752"/>
                  </a:lnTo>
                  <a:lnTo>
                    <a:pt x="86918" y="736752"/>
                  </a:lnTo>
                  <a:lnTo>
                    <a:pt x="53085" y="729514"/>
                  </a:lnTo>
                  <a:lnTo>
                    <a:pt x="25457" y="709776"/>
                  </a:lnTo>
                  <a:lnTo>
                    <a:pt x="6830" y="680500"/>
                  </a:lnTo>
                  <a:lnTo>
                    <a:pt x="0" y="644652"/>
                  </a:lnTo>
                  <a:lnTo>
                    <a:pt x="0" y="92087"/>
                  </a:lnTo>
                  <a:lnTo>
                    <a:pt x="6830" y="56240"/>
                  </a:lnTo>
                  <a:lnTo>
                    <a:pt x="25457" y="26970"/>
                  </a:lnTo>
                  <a:lnTo>
                    <a:pt x="53085" y="7236"/>
                  </a:lnTo>
                  <a:lnTo>
                    <a:pt x="86918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6161" name="object 47">
            <a:extLst>
              <a:ext uri="{FF2B5EF4-FFF2-40B4-BE49-F238E27FC236}">
                <a16:creationId xmlns:a16="http://schemas.microsoft.com/office/drawing/2014/main" id="{35DCAF73-6AD8-ADE4-BB83-61E6C0559F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4813" y="5030788"/>
            <a:ext cx="2076450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455613" indent="1619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Hannah Yanow  Program Director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 eaLnBrk="1" hangingPunct="1"/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BA Psychology Degree Completion</a:t>
            </a:r>
          </a:p>
          <a:p>
            <a:pPr algn="ctr" eaLnBrk="1" hangingPunct="1"/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48" name="object 48">
            <a:extLst>
              <a:ext uri="{FF2B5EF4-FFF2-40B4-BE49-F238E27FC236}">
                <a16:creationId xmlns:a16="http://schemas.microsoft.com/office/drawing/2014/main" id="{F37AE0FE-F83A-1BDE-EB8B-D8A8CB4CC4F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57238" y="6327775"/>
            <a:ext cx="1174750" cy="153988"/>
          </a:xfrm>
        </p:spPr>
        <p:txBody>
          <a:bodyPr vert="horz" rtlCol="0"/>
          <a:lstStyle/>
          <a:p>
            <a:pPr marL="12700">
              <a:defRPr/>
            </a:pPr>
            <a:r>
              <a:rPr dirty="0"/>
              <a:t>Rev</a:t>
            </a:r>
            <a:r>
              <a:rPr spc="5" dirty="0"/>
              <a:t> </a:t>
            </a:r>
            <a:r>
              <a:rPr spc="-10" dirty="0"/>
              <a:t>0</a:t>
            </a:r>
            <a:r>
              <a:rPr lang="en-US" spc="-10" dirty="0"/>
              <a:t>9</a:t>
            </a:r>
            <a:r>
              <a:rPr spc="-10" dirty="0"/>
              <a:t>-</a:t>
            </a:r>
            <a:r>
              <a:rPr lang="en-US" spc="-10" dirty="0"/>
              <a:t>07</a:t>
            </a:r>
            <a:r>
              <a:rPr spc="-10" dirty="0"/>
              <a:t>-</a:t>
            </a:r>
            <a:r>
              <a:rPr spc="-20" dirty="0"/>
              <a:t>2025</a:t>
            </a:r>
          </a:p>
        </p:txBody>
      </p:sp>
      <p:sp>
        <p:nvSpPr>
          <p:cNvPr id="49" name="object 49">
            <a:extLst>
              <a:ext uri="{FF2B5EF4-FFF2-40B4-BE49-F238E27FC236}">
                <a16:creationId xmlns:a16="http://schemas.microsoft.com/office/drawing/2014/main" id="{E4EC7FA4-899B-0F0E-C7DE-B52ED51170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pPr>
              <a:defRPr/>
            </a:pPr>
            <a:fld id="{59648F00-68DB-DA4F-8AC7-44AD32954926}" type="slidenum">
              <a:rPr/>
              <a:pPr>
                <a:defRPr/>
              </a:pPr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object 2">
            <a:extLst>
              <a:ext uri="{FF2B5EF4-FFF2-40B4-BE49-F238E27FC236}">
                <a16:creationId xmlns:a16="http://schemas.microsoft.com/office/drawing/2014/main" id="{E31BA4FD-6E5B-553B-0472-343B98E69CBF}"/>
              </a:ext>
            </a:extLst>
          </p:cNvPr>
          <p:cNvGrpSpPr>
            <a:grpSpLocks/>
          </p:cNvGrpSpPr>
          <p:nvPr/>
        </p:nvGrpSpPr>
        <p:grpSpPr bwMode="auto">
          <a:xfrm>
            <a:off x="3509963" y="2254250"/>
            <a:ext cx="4938712" cy="2751138"/>
            <a:chOff x="3509401" y="2254887"/>
            <a:chExt cx="4939030" cy="2750185"/>
          </a:xfrm>
        </p:grpSpPr>
        <p:sp>
          <p:nvSpPr>
            <p:cNvPr id="7216" name="object 3">
              <a:extLst>
                <a:ext uri="{FF2B5EF4-FFF2-40B4-BE49-F238E27FC236}">
                  <a16:creationId xmlns:a16="http://schemas.microsoft.com/office/drawing/2014/main" id="{D4833397-18E0-A155-34DC-36A985CCCBD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12576" y="4663057"/>
              <a:ext cx="4932680" cy="8255"/>
            </a:xfrm>
            <a:custGeom>
              <a:avLst/>
              <a:gdLst>
                <a:gd name="T0" fmla="*/ 0 w 4932680"/>
                <a:gd name="T1" fmla="*/ 8245 h 8254"/>
                <a:gd name="T2" fmla="*/ 4932222 w 4932680"/>
                <a:gd name="T3" fmla="*/ 0 h 825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4932680" h="8254">
                  <a:moveTo>
                    <a:pt x="0" y="8242"/>
                  </a:moveTo>
                  <a:lnTo>
                    <a:pt x="4932222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17" name="object 4">
              <a:extLst>
                <a:ext uri="{FF2B5EF4-FFF2-40B4-BE49-F238E27FC236}">
                  <a16:creationId xmlns:a16="http://schemas.microsoft.com/office/drawing/2014/main" id="{3EF19BCD-F877-DC56-073C-B13348009C4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4795" y="4663060"/>
              <a:ext cx="0" cy="342265"/>
            </a:xfrm>
            <a:custGeom>
              <a:avLst/>
              <a:gdLst>
                <a:gd name="T0" fmla="*/ 0 h 342264"/>
                <a:gd name="T1" fmla="*/ 341836 h 342264"/>
                <a:gd name="T2" fmla="*/ 0 60000 65536"/>
                <a:gd name="T3" fmla="*/ 0 60000 65536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0" r="r" b="b"/>
              <a:pathLst>
                <a:path h="342264">
                  <a:moveTo>
                    <a:pt x="0" y="0"/>
                  </a:moveTo>
                  <a:lnTo>
                    <a:pt x="0" y="341833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18" name="object 5">
              <a:extLst>
                <a:ext uri="{FF2B5EF4-FFF2-40B4-BE49-F238E27FC236}">
                  <a16:creationId xmlns:a16="http://schemas.microsoft.com/office/drawing/2014/main" id="{39466771-39AB-1E42-CD14-8D889E95D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9308" y="2254887"/>
              <a:ext cx="0" cy="2400300"/>
            </a:xfrm>
            <a:custGeom>
              <a:avLst/>
              <a:gdLst>
                <a:gd name="T0" fmla="*/ 0 h 2400300"/>
                <a:gd name="T1" fmla="*/ 2399931 h 2400300"/>
                <a:gd name="T2" fmla="*/ 0 60000 65536"/>
                <a:gd name="T3" fmla="*/ 0 60000 65536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0" r="r" b="b"/>
              <a:pathLst>
                <a:path h="2400300">
                  <a:moveTo>
                    <a:pt x="0" y="0"/>
                  </a:moveTo>
                  <a:lnTo>
                    <a:pt x="0" y="2399931"/>
                  </a:lnTo>
                </a:path>
              </a:pathLst>
            </a:custGeom>
            <a:noFill/>
            <a:ln w="7594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7171" name="object 6">
            <a:extLst>
              <a:ext uri="{FF2B5EF4-FFF2-40B4-BE49-F238E27FC236}">
                <a16:creationId xmlns:a16="http://schemas.microsoft.com/office/drawing/2014/main" id="{82734E7F-124D-3FE8-8E2C-E4AA930EA410}"/>
              </a:ext>
            </a:extLst>
          </p:cNvPr>
          <p:cNvGrpSpPr>
            <a:grpSpLocks/>
          </p:cNvGrpSpPr>
          <p:nvPr/>
        </p:nvGrpSpPr>
        <p:grpSpPr bwMode="auto">
          <a:xfrm>
            <a:off x="1936750" y="325438"/>
            <a:ext cx="8664575" cy="671512"/>
            <a:chOff x="1936635" y="324700"/>
            <a:chExt cx="8663940" cy="672465"/>
          </a:xfrm>
        </p:grpSpPr>
        <p:sp>
          <p:nvSpPr>
            <p:cNvPr id="7214" name="object 7">
              <a:extLst>
                <a:ext uri="{FF2B5EF4-FFF2-40B4-BE49-F238E27FC236}">
                  <a16:creationId xmlns:a16="http://schemas.microsoft.com/office/drawing/2014/main" id="{D97C6FFE-A18E-41FC-8E9A-C0CEE5BBA48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0128" y="328193"/>
              <a:ext cx="8656955" cy="612140"/>
            </a:xfrm>
            <a:custGeom>
              <a:avLst/>
              <a:gdLst>
                <a:gd name="T0" fmla="*/ 0 w 8656955"/>
                <a:gd name="T1" fmla="*/ 611682 h 612140"/>
                <a:gd name="T2" fmla="*/ 8656840 w 8656955"/>
                <a:gd name="T3" fmla="*/ 611682 h 612140"/>
                <a:gd name="T4" fmla="*/ 8656840 w 8656955"/>
                <a:gd name="T5" fmla="*/ 0 h 612140"/>
                <a:gd name="T6" fmla="*/ 0 w 8656955"/>
                <a:gd name="T7" fmla="*/ 0 h 612140"/>
                <a:gd name="T8" fmla="*/ 0 w 8656955"/>
                <a:gd name="T9" fmla="*/ 611682 h 6121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656955" h="612140">
                  <a:moveTo>
                    <a:pt x="0" y="611682"/>
                  </a:moveTo>
                  <a:lnTo>
                    <a:pt x="8656840" y="611682"/>
                  </a:lnTo>
                  <a:lnTo>
                    <a:pt x="8656840" y="0"/>
                  </a:lnTo>
                  <a:lnTo>
                    <a:pt x="0" y="0"/>
                  </a:lnTo>
                  <a:lnTo>
                    <a:pt x="0" y="611682"/>
                  </a:lnTo>
                  <a:close/>
                </a:path>
              </a:pathLst>
            </a:custGeom>
            <a:solidFill>
              <a:srgbClr val="5483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15" name="object 8">
              <a:extLst>
                <a:ext uri="{FF2B5EF4-FFF2-40B4-BE49-F238E27FC236}">
                  <a16:creationId xmlns:a16="http://schemas.microsoft.com/office/drawing/2014/main" id="{0447E022-6ABB-B507-B664-3D376567B1C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0128" y="328193"/>
              <a:ext cx="8656955" cy="665480"/>
            </a:xfrm>
            <a:custGeom>
              <a:avLst/>
              <a:gdLst>
                <a:gd name="T0" fmla="*/ 0 w 8656955"/>
                <a:gd name="T1" fmla="*/ 0 h 665480"/>
                <a:gd name="T2" fmla="*/ 8656840 w 8656955"/>
                <a:gd name="T3" fmla="*/ 0 h 665480"/>
                <a:gd name="T4" fmla="*/ 8656840 w 8656955"/>
                <a:gd name="T5" fmla="*/ 664870 h 665480"/>
                <a:gd name="T6" fmla="*/ 0 w 8656955"/>
                <a:gd name="T7" fmla="*/ 664870 h 665480"/>
                <a:gd name="T8" fmla="*/ 0 w 8656955"/>
                <a:gd name="T9" fmla="*/ 0 h 665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656955" h="665480">
                  <a:moveTo>
                    <a:pt x="0" y="0"/>
                  </a:moveTo>
                  <a:lnTo>
                    <a:pt x="8656840" y="0"/>
                  </a:lnTo>
                  <a:lnTo>
                    <a:pt x="8656840" y="664870"/>
                  </a:lnTo>
                  <a:lnTo>
                    <a:pt x="0" y="66487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438">
              <a:solidFill>
                <a:srgbClr val="89CF5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9" name="object 9">
            <a:extLst>
              <a:ext uri="{FF2B5EF4-FFF2-40B4-BE49-F238E27FC236}">
                <a16:creationId xmlns:a16="http://schemas.microsoft.com/office/drawing/2014/main" id="{AD2022D9-B8A6-BED1-97ED-F821D4743BC2}"/>
              </a:ext>
            </a:extLst>
          </p:cNvPr>
          <p:cNvSpPr txBox="1"/>
          <p:nvPr/>
        </p:nvSpPr>
        <p:spPr>
          <a:xfrm>
            <a:off x="1992313" y="368300"/>
            <a:ext cx="2439987" cy="538163"/>
          </a:xfrm>
          <a:prstGeom prst="rect">
            <a:avLst/>
          </a:prstGeom>
          <a:solidFill>
            <a:srgbClr val="2C4E78"/>
          </a:solidFill>
          <a:ln w="6438">
            <a:solidFill>
              <a:srgbClr val="FFFFFF"/>
            </a:solidFill>
          </a:ln>
        </p:spPr>
        <p:txBody>
          <a:bodyPr lIns="0" tIns="76835" rIns="0" bIns="0">
            <a:spAutoFit/>
          </a:bodyPr>
          <a:lstStyle/>
          <a:p>
            <a:pPr marL="635" algn="ctr" eaLnBrk="1" fontAlgn="auto" hangingPunct="1">
              <a:spcBef>
                <a:spcPts val="605"/>
              </a:spcBef>
              <a:spcAft>
                <a:spcPts val="0"/>
              </a:spcAft>
              <a:defRPr/>
            </a:pPr>
            <a:r>
              <a:rPr sz="1200" b="1" kern="0" dirty="0">
                <a:solidFill>
                  <a:srgbClr val="FFFFFF"/>
                </a:solidFill>
                <a:latin typeface="Calibri"/>
                <a:cs typeface="Calibri"/>
              </a:rPr>
              <a:t>Center</a:t>
            </a:r>
            <a:r>
              <a:rPr sz="1200" b="1" kern="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kern="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1200" b="1" kern="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kern="0" spc="-10" dirty="0">
                <a:solidFill>
                  <a:srgbClr val="FFFFFF"/>
                </a:solidFill>
                <a:latin typeface="Calibri"/>
                <a:cs typeface="Calibri"/>
              </a:rPr>
              <a:t>Excellence</a:t>
            </a:r>
            <a:endParaRPr sz="1200" kern="0">
              <a:solidFill>
                <a:sysClr val="windowText" lastClr="000000"/>
              </a:solidFill>
              <a:latin typeface="Calibri"/>
              <a:cs typeface="Calibri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z="1200" b="1" kern="0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1200" b="1" kern="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kern="0" spc="-10" dirty="0">
                <a:solidFill>
                  <a:srgbClr val="FFFFFF"/>
                </a:solidFill>
                <a:latin typeface="Calibri"/>
                <a:cs typeface="Calibri"/>
              </a:rPr>
              <a:t>Teaching</a:t>
            </a:r>
            <a:r>
              <a:rPr sz="1200" b="1" kern="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kern="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200" b="1" kern="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kern="0" dirty="0">
                <a:solidFill>
                  <a:srgbClr val="FFFFFF"/>
                </a:solidFill>
                <a:latin typeface="Calibri"/>
                <a:cs typeface="Calibri"/>
              </a:rPr>
              <a:t>Learning</a:t>
            </a:r>
            <a:r>
              <a:rPr sz="1200" b="1" kern="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kern="0" spc="-10" dirty="0">
                <a:solidFill>
                  <a:srgbClr val="FFFFFF"/>
                </a:solidFill>
                <a:latin typeface="Calibri"/>
                <a:cs typeface="Calibri"/>
              </a:rPr>
              <a:t>(CETL)</a:t>
            </a:r>
            <a:endParaRPr sz="12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grpSp>
        <p:nvGrpSpPr>
          <p:cNvPr id="7173" name="object 10">
            <a:extLst>
              <a:ext uri="{FF2B5EF4-FFF2-40B4-BE49-F238E27FC236}">
                <a16:creationId xmlns:a16="http://schemas.microsoft.com/office/drawing/2014/main" id="{D72736D4-3A25-DB4D-1CE7-2DC8FB3173F0}"/>
              </a:ext>
            </a:extLst>
          </p:cNvPr>
          <p:cNvGrpSpPr>
            <a:grpSpLocks/>
          </p:cNvGrpSpPr>
          <p:nvPr/>
        </p:nvGrpSpPr>
        <p:grpSpPr bwMode="auto">
          <a:xfrm>
            <a:off x="1936750" y="350838"/>
            <a:ext cx="8662988" cy="646112"/>
            <a:chOff x="1936908" y="350367"/>
            <a:chExt cx="8663305" cy="646430"/>
          </a:xfrm>
        </p:grpSpPr>
        <p:sp>
          <p:nvSpPr>
            <p:cNvPr id="7211" name="object 11">
              <a:extLst>
                <a:ext uri="{FF2B5EF4-FFF2-40B4-BE49-F238E27FC236}">
                  <a16:creationId xmlns:a16="http://schemas.microsoft.com/office/drawing/2014/main" id="{8BFF17B1-27C1-C715-9028-6CDAD3905EE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0128" y="939876"/>
              <a:ext cx="8656955" cy="53340"/>
            </a:xfrm>
            <a:custGeom>
              <a:avLst/>
              <a:gdLst>
                <a:gd name="T0" fmla="*/ 8656840 w 8656955"/>
                <a:gd name="T1" fmla="*/ 0 h 53340"/>
                <a:gd name="T2" fmla="*/ 0 w 8656955"/>
                <a:gd name="T3" fmla="*/ 0 h 53340"/>
                <a:gd name="T4" fmla="*/ 0 w 8656955"/>
                <a:gd name="T5" fmla="*/ 53187 h 53340"/>
                <a:gd name="T6" fmla="*/ 8656840 w 8656955"/>
                <a:gd name="T7" fmla="*/ 53187 h 53340"/>
                <a:gd name="T8" fmla="*/ 8656840 w 8656955"/>
                <a:gd name="T9" fmla="*/ 0 h 533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656955" h="53340">
                  <a:moveTo>
                    <a:pt x="8656840" y="0"/>
                  </a:moveTo>
                  <a:lnTo>
                    <a:pt x="0" y="0"/>
                  </a:lnTo>
                  <a:lnTo>
                    <a:pt x="0" y="53187"/>
                  </a:lnTo>
                  <a:lnTo>
                    <a:pt x="8656840" y="53187"/>
                  </a:lnTo>
                  <a:lnTo>
                    <a:pt x="8656840" y="0"/>
                  </a:lnTo>
                  <a:close/>
                </a:path>
              </a:pathLst>
            </a:custGeom>
            <a:solidFill>
              <a:srgbClr val="FFA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12" name="object 12">
              <a:extLst>
                <a:ext uri="{FF2B5EF4-FFF2-40B4-BE49-F238E27FC236}">
                  <a16:creationId xmlns:a16="http://schemas.microsoft.com/office/drawing/2014/main" id="{F620834E-6F10-AA11-AB0D-2F96D892A00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0128" y="939876"/>
              <a:ext cx="8656955" cy="53340"/>
            </a:xfrm>
            <a:custGeom>
              <a:avLst/>
              <a:gdLst>
                <a:gd name="T0" fmla="*/ 0 w 8656955"/>
                <a:gd name="T1" fmla="*/ 0 h 53340"/>
                <a:gd name="T2" fmla="*/ 8656840 w 8656955"/>
                <a:gd name="T3" fmla="*/ 0 h 53340"/>
                <a:gd name="T4" fmla="*/ 8656840 w 8656955"/>
                <a:gd name="T5" fmla="*/ 53187 h 53340"/>
                <a:gd name="T6" fmla="*/ 0 w 8656955"/>
                <a:gd name="T7" fmla="*/ 53187 h 53340"/>
                <a:gd name="T8" fmla="*/ 0 w 8656955"/>
                <a:gd name="T9" fmla="*/ 0 h 533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656955" h="53340">
                  <a:moveTo>
                    <a:pt x="0" y="0"/>
                  </a:moveTo>
                  <a:lnTo>
                    <a:pt x="8656840" y="0"/>
                  </a:lnTo>
                  <a:lnTo>
                    <a:pt x="8656840" y="53187"/>
                  </a:lnTo>
                  <a:lnTo>
                    <a:pt x="0" y="53187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438">
              <a:solidFill>
                <a:srgbClr val="FFAE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7213" name="object 13">
              <a:extLst>
                <a:ext uri="{FF2B5EF4-FFF2-40B4-BE49-F238E27FC236}">
                  <a16:creationId xmlns:a16="http://schemas.microsoft.com/office/drawing/2014/main" id="{376E5526-C645-77DB-54BD-EE52D42250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86205" y="350367"/>
              <a:ext cx="2496501" cy="567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7174" name="object 15">
            <a:extLst>
              <a:ext uri="{FF2B5EF4-FFF2-40B4-BE49-F238E27FC236}">
                <a16:creationId xmlns:a16="http://schemas.microsoft.com/office/drawing/2014/main" id="{AC97F47C-8351-B7C9-7F08-1F204AE14138}"/>
              </a:ext>
            </a:extLst>
          </p:cNvPr>
          <p:cNvGrpSpPr>
            <a:grpSpLocks/>
          </p:cNvGrpSpPr>
          <p:nvPr/>
        </p:nvGrpSpPr>
        <p:grpSpPr bwMode="auto">
          <a:xfrm>
            <a:off x="4835525" y="1703388"/>
            <a:ext cx="2513013" cy="788987"/>
            <a:chOff x="4802123" y="1709928"/>
            <a:chExt cx="2513330" cy="788035"/>
          </a:xfrm>
        </p:grpSpPr>
        <p:pic>
          <p:nvPicPr>
            <p:cNvPr id="7207" name="object 16">
              <a:extLst>
                <a:ext uri="{FF2B5EF4-FFF2-40B4-BE49-F238E27FC236}">
                  <a16:creationId xmlns:a16="http://schemas.microsoft.com/office/drawing/2014/main" id="{0DBCE325-75FA-1493-A1E9-6FCEDF850B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02123" y="1709928"/>
              <a:ext cx="2513075" cy="5928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08" name="object 17">
              <a:extLst>
                <a:ext uri="{FF2B5EF4-FFF2-40B4-BE49-F238E27FC236}">
                  <a16:creationId xmlns:a16="http://schemas.microsoft.com/office/drawing/2014/main" id="{223C31B5-FB6C-D561-0CE0-118388A5A9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5023" y="2252205"/>
              <a:ext cx="1860803" cy="245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09" name="object 18">
              <a:extLst>
                <a:ext uri="{FF2B5EF4-FFF2-40B4-BE49-F238E27FC236}">
                  <a16:creationId xmlns:a16="http://schemas.microsoft.com/office/drawing/2014/main" id="{4B690F4E-C1A6-16AC-8F2D-3FAC1A6D2F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2164" y="1734032"/>
              <a:ext cx="2441282" cy="518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10" name="object 19">
              <a:extLst>
                <a:ext uri="{FF2B5EF4-FFF2-40B4-BE49-F238E27FC236}">
                  <a16:creationId xmlns:a16="http://schemas.microsoft.com/office/drawing/2014/main" id="{AEEC3BAD-9533-39D8-6B3E-1BDDDFF6D5E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2164" y="1734032"/>
              <a:ext cx="2441575" cy="518795"/>
            </a:xfrm>
            <a:custGeom>
              <a:avLst/>
              <a:gdLst>
                <a:gd name="T0" fmla="*/ 60032 w 2441575"/>
                <a:gd name="T1" fmla="*/ 0 h 518794"/>
                <a:gd name="T2" fmla="*/ 2381249 w 2441575"/>
                <a:gd name="T3" fmla="*/ 0 h 518794"/>
                <a:gd name="T4" fmla="*/ 2404619 w 2441575"/>
                <a:gd name="T5" fmla="*/ 5089 h 518794"/>
                <a:gd name="T6" fmla="*/ 2423701 w 2441575"/>
                <a:gd name="T7" fmla="*/ 18969 h 518794"/>
                <a:gd name="T8" fmla="*/ 2436565 w 2441575"/>
                <a:gd name="T9" fmla="*/ 39556 h 518794"/>
                <a:gd name="T10" fmla="*/ 2441282 w 2441575"/>
                <a:gd name="T11" fmla="*/ 64769 h 518794"/>
                <a:gd name="T12" fmla="*/ 2441282 w 2441575"/>
                <a:gd name="T13" fmla="*/ 453405 h 518794"/>
                <a:gd name="T14" fmla="*/ 2436565 w 2441575"/>
                <a:gd name="T15" fmla="*/ 478613 h 518794"/>
                <a:gd name="T16" fmla="*/ 2423701 w 2441575"/>
                <a:gd name="T17" fmla="*/ 499201 h 518794"/>
                <a:gd name="T18" fmla="*/ 2404619 w 2441575"/>
                <a:gd name="T19" fmla="*/ 513084 h 518794"/>
                <a:gd name="T20" fmla="*/ 2381249 w 2441575"/>
                <a:gd name="T21" fmla="*/ 518175 h 518794"/>
                <a:gd name="T22" fmla="*/ 60032 w 2441575"/>
                <a:gd name="T23" fmla="*/ 518175 h 518794"/>
                <a:gd name="T24" fmla="*/ 36663 w 2441575"/>
                <a:gd name="T25" fmla="*/ 513084 h 518794"/>
                <a:gd name="T26" fmla="*/ 17581 w 2441575"/>
                <a:gd name="T27" fmla="*/ 499201 h 518794"/>
                <a:gd name="T28" fmla="*/ 4717 w 2441575"/>
                <a:gd name="T29" fmla="*/ 478613 h 518794"/>
                <a:gd name="T30" fmla="*/ 0 w 2441575"/>
                <a:gd name="T31" fmla="*/ 453405 h 518794"/>
                <a:gd name="T32" fmla="*/ 0 w 2441575"/>
                <a:gd name="T33" fmla="*/ 64769 h 518794"/>
                <a:gd name="T34" fmla="*/ 4717 w 2441575"/>
                <a:gd name="T35" fmla="*/ 39556 h 518794"/>
                <a:gd name="T36" fmla="*/ 17581 w 2441575"/>
                <a:gd name="T37" fmla="*/ 18969 h 518794"/>
                <a:gd name="T38" fmla="*/ 36663 w 2441575"/>
                <a:gd name="T39" fmla="*/ 5089 h 518794"/>
                <a:gd name="T40" fmla="*/ 60032 w 2441575"/>
                <a:gd name="T41" fmla="*/ 0 h 51879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441575" h="518794">
                  <a:moveTo>
                    <a:pt x="60032" y="0"/>
                  </a:moveTo>
                  <a:lnTo>
                    <a:pt x="2381249" y="0"/>
                  </a:lnTo>
                  <a:lnTo>
                    <a:pt x="2404619" y="5089"/>
                  </a:lnTo>
                  <a:lnTo>
                    <a:pt x="2423701" y="18969"/>
                  </a:lnTo>
                  <a:lnTo>
                    <a:pt x="2436565" y="39556"/>
                  </a:lnTo>
                  <a:lnTo>
                    <a:pt x="2441282" y="64769"/>
                  </a:lnTo>
                  <a:lnTo>
                    <a:pt x="2441282" y="453402"/>
                  </a:lnTo>
                  <a:lnTo>
                    <a:pt x="2436565" y="478610"/>
                  </a:lnTo>
                  <a:lnTo>
                    <a:pt x="2423701" y="499198"/>
                  </a:lnTo>
                  <a:lnTo>
                    <a:pt x="2404619" y="513081"/>
                  </a:lnTo>
                  <a:lnTo>
                    <a:pt x="2381249" y="518172"/>
                  </a:lnTo>
                  <a:lnTo>
                    <a:pt x="60032" y="518172"/>
                  </a:lnTo>
                  <a:lnTo>
                    <a:pt x="36663" y="513081"/>
                  </a:lnTo>
                  <a:lnTo>
                    <a:pt x="17581" y="499198"/>
                  </a:lnTo>
                  <a:lnTo>
                    <a:pt x="4717" y="478610"/>
                  </a:lnTo>
                  <a:lnTo>
                    <a:pt x="0" y="453402"/>
                  </a:lnTo>
                  <a:lnTo>
                    <a:pt x="0" y="64769"/>
                  </a:lnTo>
                  <a:lnTo>
                    <a:pt x="4717" y="39556"/>
                  </a:lnTo>
                  <a:lnTo>
                    <a:pt x="17581" y="18969"/>
                  </a:lnTo>
                  <a:lnTo>
                    <a:pt x="36663" y="5089"/>
                  </a:lnTo>
                  <a:lnTo>
                    <a:pt x="60032" y="0"/>
                  </a:lnTo>
                  <a:close/>
                </a:path>
              </a:pathLst>
            </a:custGeom>
            <a:noFill/>
            <a:ln w="7594">
              <a:solidFill>
                <a:srgbClr val="EBA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7175" name="object 21">
            <a:extLst>
              <a:ext uri="{FF2B5EF4-FFF2-40B4-BE49-F238E27FC236}">
                <a16:creationId xmlns:a16="http://schemas.microsoft.com/office/drawing/2014/main" id="{4CDE310F-583B-63C7-2507-C7675B70A8FF}"/>
              </a:ext>
            </a:extLst>
          </p:cNvPr>
          <p:cNvGrpSpPr>
            <a:grpSpLocks/>
          </p:cNvGrpSpPr>
          <p:nvPr/>
        </p:nvGrpSpPr>
        <p:grpSpPr bwMode="auto">
          <a:xfrm>
            <a:off x="5229225" y="3255963"/>
            <a:ext cx="1758950" cy="565150"/>
            <a:chOff x="5228844" y="3255264"/>
            <a:chExt cx="1758950" cy="565785"/>
          </a:xfrm>
        </p:grpSpPr>
        <p:pic>
          <p:nvPicPr>
            <p:cNvPr id="7204" name="object 22">
              <a:extLst>
                <a:ext uri="{FF2B5EF4-FFF2-40B4-BE49-F238E27FC236}">
                  <a16:creationId xmlns:a16="http://schemas.microsoft.com/office/drawing/2014/main" id="{67A8FC8B-4261-F14A-4E46-8A1E491559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28844" y="3255264"/>
              <a:ext cx="1758682" cy="5654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05" name="object 23">
              <a:extLst>
                <a:ext uri="{FF2B5EF4-FFF2-40B4-BE49-F238E27FC236}">
                  <a16:creationId xmlns:a16="http://schemas.microsoft.com/office/drawing/2014/main" id="{0FC51FA8-34FE-45E5-B459-CD720BB5F4DD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9437" y="3275327"/>
              <a:ext cx="1686560" cy="495300"/>
            </a:xfrm>
            <a:custGeom>
              <a:avLst/>
              <a:gdLst>
                <a:gd name="T0" fmla="*/ 1623266 w 1686559"/>
                <a:gd name="T1" fmla="*/ 0 h 495300"/>
                <a:gd name="T2" fmla="*/ 63246 w 1686559"/>
                <a:gd name="T3" fmla="*/ 0 h 495300"/>
                <a:gd name="T4" fmla="*/ 38629 w 1686559"/>
                <a:gd name="T5" fmla="*/ 4861 h 495300"/>
                <a:gd name="T6" fmla="*/ 18526 w 1686559"/>
                <a:gd name="T7" fmla="*/ 18121 h 495300"/>
                <a:gd name="T8" fmla="*/ 4970 w 1686559"/>
                <a:gd name="T9" fmla="*/ 37788 h 495300"/>
                <a:gd name="T10" fmla="*/ 0 w 1686559"/>
                <a:gd name="T11" fmla="*/ 61874 h 495300"/>
                <a:gd name="T12" fmla="*/ 0 w 1686559"/>
                <a:gd name="T13" fmla="*/ 433095 h 495300"/>
                <a:gd name="T14" fmla="*/ 4970 w 1686559"/>
                <a:gd name="T15" fmla="*/ 457173 h 495300"/>
                <a:gd name="T16" fmla="*/ 18526 w 1686559"/>
                <a:gd name="T17" fmla="*/ 476837 h 495300"/>
                <a:gd name="T18" fmla="*/ 38629 w 1686559"/>
                <a:gd name="T19" fmla="*/ 490095 h 495300"/>
                <a:gd name="T20" fmla="*/ 63246 w 1686559"/>
                <a:gd name="T21" fmla="*/ 494957 h 495300"/>
                <a:gd name="T22" fmla="*/ 1623266 w 1686559"/>
                <a:gd name="T23" fmla="*/ 494957 h 495300"/>
                <a:gd name="T24" fmla="*/ 1647882 w 1686559"/>
                <a:gd name="T25" fmla="*/ 490095 h 495300"/>
                <a:gd name="T26" fmla="*/ 1667986 w 1686559"/>
                <a:gd name="T27" fmla="*/ 476837 h 495300"/>
                <a:gd name="T28" fmla="*/ 1681541 w 1686559"/>
                <a:gd name="T29" fmla="*/ 457173 h 495300"/>
                <a:gd name="T30" fmla="*/ 1686512 w 1686559"/>
                <a:gd name="T31" fmla="*/ 433095 h 495300"/>
                <a:gd name="T32" fmla="*/ 1686512 w 1686559"/>
                <a:gd name="T33" fmla="*/ 61874 h 495300"/>
                <a:gd name="T34" fmla="*/ 1681541 w 1686559"/>
                <a:gd name="T35" fmla="*/ 37788 h 495300"/>
                <a:gd name="T36" fmla="*/ 1667986 w 1686559"/>
                <a:gd name="T37" fmla="*/ 18121 h 495300"/>
                <a:gd name="T38" fmla="*/ 1647882 w 1686559"/>
                <a:gd name="T39" fmla="*/ 4861 h 495300"/>
                <a:gd name="T40" fmla="*/ 1623266 w 1686559"/>
                <a:gd name="T41" fmla="*/ 0 h 49530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686559" h="495300">
                  <a:moveTo>
                    <a:pt x="1623263" y="0"/>
                  </a:moveTo>
                  <a:lnTo>
                    <a:pt x="63246" y="0"/>
                  </a:lnTo>
                  <a:lnTo>
                    <a:pt x="38629" y="4861"/>
                  </a:lnTo>
                  <a:lnTo>
                    <a:pt x="18526" y="18121"/>
                  </a:lnTo>
                  <a:lnTo>
                    <a:pt x="4970" y="37788"/>
                  </a:lnTo>
                  <a:lnTo>
                    <a:pt x="0" y="61874"/>
                  </a:lnTo>
                  <a:lnTo>
                    <a:pt x="0" y="433095"/>
                  </a:lnTo>
                  <a:lnTo>
                    <a:pt x="4970" y="457173"/>
                  </a:lnTo>
                  <a:lnTo>
                    <a:pt x="18526" y="476837"/>
                  </a:lnTo>
                  <a:lnTo>
                    <a:pt x="38629" y="490095"/>
                  </a:lnTo>
                  <a:lnTo>
                    <a:pt x="63246" y="494957"/>
                  </a:lnTo>
                  <a:lnTo>
                    <a:pt x="1623263" y="494957"/>
                  </a:lnTo>
                  <a:lnTo>
                    <a:pt x="1647879" y="490095"/>
                  </a:lnTo>
                  <a:lnTo>
                    <a:pt x="1667983" y="476837"/>
                  </a:lnTo>
                  <a:lnTo>
                    <a:pt x="1681538" y="457173"/>
                  </a:lnTo>
                  <a:lnTo>
                    <a:pt x="1686509" y="433095"/>
                  </a:lnTo>
                  <a:lnTo>
                    <a:pt x="1686509" y="61874"/>
                  </a:lnTo>
                  <a:lnTo>
                    <a:pt x="1681538" y="37788"/>
                  </a:lnTo>
                  <a:lnTo>
                    <a:pt x="1667983" y="18121"/>
                  </a:lnTo>
                  <a:lnTo>
                    <a:pt x="1647879" y="4861"/>
                  </a:lnTo>
                  <a:lnTo>
                    <a:pt x="1623263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7206" name="object 24">
              <a:extLst>
                <a:ext uri="{FF2B5EF4-FFF2-40B4-BE49-F238E27FC236}">
                  <a16:creationId xmlns:a16="http://schemas.microsoft.com/office/drawing/2014/main" id="{7F8B1DEF-0603-C7F1-1722-0E5F0033C3E9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9437" y="3275327"/>
              <a:ext cx="1686560" cy="495300"/>
            </a:xfrm>
            <a:custGeom>
              <a:avLst/>
              <a:gdLst>
                <a:gd name="T0" fmla="*/ 63246 w 1686559"/>
                <a:gd name="T1" fmla="*/ 0 h 495300"/>
                <a:gd name="T2" fmla="*/ 1623266 w 1686559"/>
                <a:gd name="T3" fmla="*/ 0 h 495300"/>
                <a:gd name="T4" fmla="*/ 1647882 w 1686559"/>
                <a:gd name="T5" fmla="*/ 4861 h 495300"/>
                <a:gd name="T6" fmla="*/ 1667986 w 1686559"/>
                <a:gd name="T7" fmla="*/ 18121 h 495300"/>
                <a:gd name="T8" fmla="*/ 1681541 w 1686559"/>
                <a:gd name="T9" fmla="*/ 37788 h 495300"/>
                <a:gd name="T10" fmla="*/ 1686512 w 1686559"/>
                <a:gd name="T11" fmla="*/ 61874 h 495300"/>
                <a:gd name="T12" fmla="*/ 1686512 w 1686559"/>
                <a:gd name="T13" fmla="*/ 433095 h 495300"/>
                <a:gd name="T14" fmla="*/ 1681541 w 1686559"/>
                <a:gd name="T15" fmla="*/ 457173 h 495300"/>
                <a:gd name="T16" fmla="*/ 1667986 w 1686559"/>
                <a:gd name="T17" fmla="*/ 476837 h 495300"/>
                <a:gd name="T18" fmla="*/ 1647882 w 1686559"/>
                <a:gd name="T19" fmla="*/ 490095 h 495300"/>
                <a:gd name="T20" fmla="*/ 1623266 w 1686559"/>
                <a:gd name="T21" fmla="*/ 494957 h 495300"/>
                <a:gd name="T22" fmla="*/ 63246 w 1686559"/>
                <a:gd name="T23" fmla="*/ 494957 h 495300"/>
                <a:gd name="T24" fmla="*/ 38629 w 1686559"/>
                <a:gd name="T25" fmla="*/ 490095 h 495300"/>
                <a:gd name="T26" fmla="*/ 18526 w 1686559"/>
                <a:gd name="T27" fmla="*/ 476837 h 495300"/>
                <a:gd name="T28" fmla="*/ 4970 w 1686559"/>
                <a:gd name="T29" fmla="*/ 457173 h 495300"/>
                <a:gd name="T30" fmla="*/ 0 w 1686559"/>
                <a:gd name="T31" fmla="*/ 433095 h 495300"/>
                <a:gd name="T32" fmla="*/ 0 w 1686559"/>
                <a:gd name="T33" fmla="*/ 61874 h 495300"/>
                <a:gd name="T34" fmla="*/ 4970 w 1686559"/>
                <a:gd name="T35" fmla="*/ 37788 h 495300"/>
                <a:gd name="T36" fmla="*/ 18526 w 1686559"/>
                <a:gd name="T37" fmla="*/ 18121 h 495300"/>
                <a:gd name="T38" fmla="*/ 38629 w 1686559"/>
                <a:gd name="T39" fmla="*/ 4861 h 495300"/>
                <a:gd name="T40" fmla="*/ 63246 w 1686559"/>
                <a:gd name="T41" fmla="*/ 0 h 49530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686559" h="495300">
                  <a:moveTo>
                    <a:pt x="63246" y="0"/>
                  </a:moveTo>
                  <a:lnTo>
                    <a:pt x="1623263" y="0"/>
                  </a:lnTo>
                  <a:lnTo>
                    <a:pt x="1647879" y="4861"/>
                  </a:lnTo>
                  <a:lnTo>
                    <a:pt x="1667983" y="18121"/>
                  </a:lnTo>
                  <a:lnTo>
                    <a:pt x="1681538" y="37788"/>
                  </a:lnTo>
                  <a:lnTo>
                    <a:pt x="1686509" y="61874"/>
                  </a:lnTo>
                  <a:lnTo>
                    <a:pt x="1686509" y="433095"/>
                  </a:lnTo>
                  <a:lnTo>
                    <a:pt x="1681538" y="457173"/>
                  </a:lnTo>
                  <a:lnTo>
                    <a:pt x="1667983" y="476837"/>
                  </a:lnTo>
                  <a:lnTo>
                    <a:pt x="1647879" y="490095"/>
                  </a:lnTo>
                  <a:lnTo>
                    <a:pt x="1623263" y="494957"/>
                  </a:lnTo>
                  <a:lnTo>
                    <a:pt x="63246" y="494957"/>
                  </a:lnTo>
                  <a:lnTo>
                    <a:pt x="38629" y="490095"/>
                  </a:lnTo>
                  <a:lnTo>
                    <a:pt x="18526" y="476837"/>
                  </a:lnTo>
                  <a:lnTo>
                    <a:pt x="4970" y="457173"/>
                  </a:lnTo>
                  <a:lnTo>
                    <a:pt x="0" y="433095"/>
                  </a:lnTo>
                  <a:lnTo>
                    <a:pt x="0" y="61874"/>
                  </a:lnTo>
                  <a:lnTo>
                    <a:pt x="4970" y="37788"/>
                  </a:lnTo>
                  <a:lnTo>
                    <a:pt x="18526" y="18121"/>
                  </a:lnTo>
                  <a:lnTo>
                    <a:pt x="38629" y="4861"/>
                  </a:lnTo>
                  <a:lnTo>
                    <a:pt x="63246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7176" name="object 25">
            <a:extLst>
              <a:ext uri="{FF2B5EF4-FFF2-40B4-BE49-F238E27FC236}">
                <a16:creationId xmlns:a16="http://schemas.microsoft.com/office/drawing/2014/main" id="{46E03492-0E02-5924-A7B1-8882F6D017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5300" y="3354388"/>
            <a:ext cx="1033463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2700" indent="47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Elizabeth Wilcox Director of CETL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7177" name="object 26">
            <a:extLst>
              <a:ext uri="{FF2B5EF4-FFF2-40B4-BE49-F238E27FC236}">
                <a16:creationId xmlns:a16="http://schemas.microsoft.com/office/drawing/2014/main" id="{8B56CACA-F22C-E70D-85C3-BD80E02900AE}"/>
              </a:ext>
            </a:extLst>
          </p:cNvPr>
          <p:cNvGrpSpPr>
            <a:grpSpLocks/>
          </p:cNvGrpSpPr>
          <p:nvPr/>
        </p:nvGrpSpPr>
        <p:grpSpPr bwMode="auto">
          <a:xfrm>
            <a:off x="2706688" y="4992688"/>
            <a:ext cx="1533525" cy="720725"/>
            <a:chOff x="2706623" y="4992623"/>
            <a:chExt cx="1533525" cy="721360"/>
          </a:xfrm>
        </p:grpSpPr>
        <p:pic>
          <p:nvPicPr>
            <p:cNvPr id="7200" name="object 27">
              <a:extLst>
                <a:ext uri="{FF2B5EF4-FFF2-40B4-BE49-F238E27FC236}">
                  <a16:creationId xmlns:a16="http://schemas.microsoft.com/office/drawing/2014/main" id="{CE0CE8C5-2114-3B0A-5907-303B226249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06623" y="4992623"/>
              <a:ext cx="1533143" cy="720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01" name="object 28">
              <a:extLst>
                <a:ext uri="{FF2B5EF4-FFF2-40B4-BE49-F238E27FC236}">
                  <a16:creationId xmlns:a16="http://schemas.microsoft.com/office/drawing/2014/main" id="{6A9681A3-D53E-1D10-5E99-74358593DD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3867" y="5055107"/>
              <a:ext cx="1437131" cy="635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202" name="object 29">
              <a:extLst>
                <a:ext uri="{FF2B5EF4-FFF2-40B4-BE49-F238E27FC236}">
                  <a16:creationId xmlns:a16="http://schemas.microsoft.com/office/drawing/2014/main" id="{3C5278E1-F64D-83EE-A530-838E303CE0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7134" y="5013134"/>
              <a:ext cx="1461363" cy="6500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203" name="object 30">
              <a:extLst>
                <a:ext uri="{FF2B5EF4-FFF2-40B4-BE49-F238E27FC236}">
                  <a16:creationId xmlns:a16="http://schemas.microsoft.com/office/drawing/2014/main" id="{2F73E52D-9110-278D-5732-E12F4893FE47}"/>
                </a:ext>
              </a:extLst>
            </p:cNvPr>
            <p:cNvSpPr>
              <a:spLocks/>
            </p:cNvSpPr>
            <p:nvPr/>
          </p:nvSpPr>
          <p:spPr bwMode="auto">
            <a:xfrm>
              <a:off x="2727130" y="5013126"/>
              <a:ext cx="1461770" cy="650240"/>
            </a:xfrm>
            <a:custGeom>
              <a:avLst/>
              <a:gdLst>
                <a:gd name="T0" fmla="*/ 54800 w 1461770"/>
                <a:gd name="T1" fmla="*/ 0 h 650239"/>
                <a:gd name="T2" fmla="*/ 1406575 w 1461770"/>
                <a:gd name="T3" fmla="*/ 0 h 650239"/>
                <a:gd name="T4" fmla="*/ 1427906 w 1461770"/>
                <a:gd name="T5" fmla="*/ 6384 h 650239"/>
                <a:gd name="T6" fmla="*/ 1445325 w 1461770"/>
                <a:gd name="T7" fmla="*/ 23796 h 650239"/>
                <a:gd name="T8" fmla="*/ 1457069 w 1461770"/>
                <a:gd name="T9" fmla="*/ 49624 h 650239"/>
                <a:gd name="T10" fmla="*/ 1461376 w 1461770"/>
                <a:gd name="T11" fmla="*/ 81254 h 650239"/>
                <a:gd name="T12" fmla="*/ 1461376 w 1461770"/>
                <a:gd name="T13" fmla="*/ 568772 h 650239"/>
                <a:gd name="T14" fmla="*/ 1457069 w 1461770"/>
                <a:gd name="T15" fmla="*/ 600395 h 650239"/>
                <a:gd name="T16" fmla="*/ 1445325 w 1461770"/>
                <a:gd name="T17" fmla="*/ 626219 h 650239"/>
                <a:gd name="T18" fmla="*/ 1427906 w 1461770"/>
                <a:gd name="T19" fmla="*/ 643630 h 650239"/>
                <a:gd name="T20" fmla="*/ 1406575 w 1461770"/>
                <a:gd name="T21" fmla="*/ 650014 h 650239"/>
                <a:gd name="T22" fmla="*/ 54800 w 1461770"/>
                <a:gd name="T23" fmla="*/ 650014 h 650239"/>
                <a:gd name="T24" fmla="*/ 33470 w 1461770"/>
                <a:gd name="T25" fmla="*/ 643630 h 650239"/>
                <a:gd name="T26" fmla="*/ 16051 w 1461770"/>
                <a:gd name="T27" fmla="*/ 626219 h 650239"/>
                <a:gd name="T28" fmla="*/ 4306 w 1461770"/>
                <a:gd name="T29" fmla="*/ 600395 h 650239"/>
                <a:gd name="T30" fmla="*/ 0 w 1461770"/>
                <a:gd name="T31" fmla="*/ 568772 h 650239"/>
                <a:gd name="T32" fmla="*/ 0 w 1461770"/>
                <a:gd name="T33" fmla="*/ 81254 h 650239"/>
                <a:gd name="T34" fmla="*/ 4306 w 1461770"/>
                <a:gd name="T35" fmla="*/ 49624 h 650239"/>
                <a:gd name="T36" fmla="*/ 16051 w 1461770"/>
                <a:gd name="T37" fmla="*/ 23796 h 650239"/>
                <a:gd name="T38" fmla="*/ 33470 w 1461770"/>
                <a:gd name="T39" fmla="*/ 6384 h 650239"/>
                <a:gd name="T40" fmla="*/ 54800 w 1461770"/>
                <a:gd name="T41" fmla="*/ 0 h 65023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461770" h="650239">
                  <a:moveTo>
                    <a:pt x="54800" y="0"/>
                  </a:moveTo>
                  <a:lnTo>
                    <a:pt x="1406575" y="0"/>
                  </a:lnTo>
                  <a:lnTo>
                    <a:pt x="1427906" y="6384"/>
                  </a:lnTo>
                  <a:lnTo>
                    <a:pt x="1445325" y="23796"/>
                  </a:lnTo>
                  <a:lnTo>
                    <a:pt x="1457069" y="49624"/>
                  </a:lnTo>
                  <a:lnTo>
                    <a:pt x="1461376" y="81254"/>
                  </a:lnTo>
                  <a:lnTo>
                    <a:pt x="1461376" y="568769"/>
                  </a:lnTo>
                  <a:lnTo>
                    <a:pt x="1457069" y="600392"/>
                  </a:lnTo>
                  <a:lnTo>
                    <a:pt x="1445325" y="626216"/>
                  </a:lnTo>
                  <a:lnTo>
                    <a:pt x="1427906" y="643627"/>
                  </a:lnTo>
                  <a:lnTo>
                    <a:pt x="1406575" y="650011"/>
                  </a:lnTo>
                  <a:lnTo>
                    <a:pt x="54800" y="650011"/>
                  </a:lnTo>
                  <a:lnTo>
                    <a:pt x="33470" y="643627"/>
                  </a:lnTo>
                  <a:lnTo>
                    <a:pt x="16051" y="626216"/>
                  </a:lnTo>
                  <a:lnTo>
                    <a:pt x="4306" y="600392"/>
                  </a:lnTo>
                  <a:lnTo>
                    <a:pt x="0" y="568769"/>
                  </a:lnTo>
                  <a:lnTo>
                    <a:pt x="0" y="81254"/>
                  </a:lnTo>
                  <a:lnTo>
                    <a:pt x="4306" y="49624"/>
                  </a:lnTo>
                  <a:lnTo>
                    <a:pt x="16051" y="23796"/>
                  </a:lnTo>
                  <a:lnTo>
                    <a:pt x="33470" y="6384"/>
                  </a:lnTo>
                  <a:lnTo>
                    <a:pt x="54800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7178" name="object 31">
            <a:extLst>
              <a:ext uri="{FF2B5EF4-FFF2-40B4-BE49-F238E27FC236}">
                <a16:creationId xmlns:a16="http://schemas.microsoft.com/office/drawing/2014/main" id="{07FC5981-A852-96C3-FDA9-571A8158D1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3688" y="5094288"/>
            <a:ext cx="1247775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1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Felicia Harris-Foster Instructional Designer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7179" name="object 32">
            <a:extLst>
              <a:ext uri="{FF2B5EF4-FFF2-40B4-BE49-F238E27FC236}">
                <a16:creationId xmlns:a16="http://schemas.microsoft.com/office/drawing/2014/main" id="{01E03146-4D78-E207-FAF7-0F3B6A9D1191}"/>
              </a:ext>
            </a:extLst>
          </p:cNvPr>
          <p:cNvGrpSpPr>
            <a:grpSpLocks/>
          </p:cNvGrpSpPr>
          <p:nvPr/>
        </p:nvGrpSpPr>
        <p:grpSpPr bwMode="auto">
          <a:xfrm>
            <a:off x="4359275" y="5005388"/>
            <a:ext cx="1533525" cy="720725"/>
            <a:chOff x="4346447" y="4992623"/>
            <a:chExt cx="1533525" cy="721360"/>
          </a:xfrm>
        </p:grpSpPr>
        <p:pic>
          <p:nvPicPr>
            <p:cNvPr id="7197" name="object 33">
              <a:extLst>
                <a:ext uri="{FF2B5EF4-FFF2-40B4-BE49-F238E27FC236}">
                  <a16:creationId xmlns:a16="http://schemas.microsoft.com/office/drawing/2014/main" id="{05053BE9-9050-F994-546B-EE15B09313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6447" y="4992623"/>
              <a:ext cx="1533143" cy="720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98" name="object 34">
              <a:extLst>
                <a:ext uri="{FF2B5EF4-FFF2-40B4-BE49-F238E27FC236}">
                  <a16:creationId xmlns:a16="http://schemas.microsoft.com/office/drawing/2014/main" id="{20AAAA44-19AE-005B-4594-41E82D61D3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6653" y="5013134"/>
              <a:ext cx="1461389" cy="6500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99" name="object 35">
              <a:extLst>
                <a:ext uri="{FF2B5EF4-FFF2-40B4-BE49-F238E27FC236}">
                  <a16:creationId xmlns:a16="http://schemas.microsoft.com/office/drawing/2014/main" id="{14C611D7-8B49-556B-19C8-86C590BD71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66665" y="5013126"/>
              <a:ext cx="1461770" cy="650240"/>
            </a:xfrm>
            <a:custGeom>
              <a:avLst/>
              <a:gdLst>
                <a:gd name="T0" fmla="*/ 54800 w 1461770"/>
                <a:gd name="T1" fmla="*/ 0 h 650239"/>
                <a:gd name="T2" fmla="*/ 1406575 w 1461770"/>
                <a:gd name="T3" fmla="*/ 0 h 650239"/>
                <a:gd name="T4" fmla="*/ 1427906 w 1461770"/>
                <a:gd name="T5" fmla="*/ 6384 h 650239"/>
                <a:gd name="T6" fmla="*/ 1445325 w 1461770"/>
                <a:gd name="T7" fmla="*/ 23796 h 650239"/>
                <a:gd name="T8" fmla="*/ 1457069 w 1461770"/>
                <a:gd name="T9" fmla="*/ 49624 h 650239"/>
                <a:gd name="T10" fmla="*/ 1461376 w 1461770"/>
                <a:gd name="T11" fmla="*/ 81254 h 650239"/>
                <a:gd name="T12" fmla="*/ 1461376 w 1461770"/>
                <a:gd name="T13" fmla="*/ 568772 h 650239"/>
                <a:gd name="T14" fmla="*/ 1457069 w 1461770"/>
                <a:gd name="T15" fmla="*/ 600395 h 650239"/>
                <a:gd name="T16" fmla="*/ 1445325 w 1461770"/>
                <a:gd name="T17" fmla="*/ 626219 h 650239"/>
                <a:gd name="T18" fmla="*/ 1427906 w 1461770"/>
                <a:gd name="T19" fmla="*/ 643630 h 650239"/>
                <a:gd name="T20" fmla="*/ 1406575 w 1461770"/>
                <a:gd name="T21" fmla="*/ 650014 h 650239"/>
                <a:gd name="T22" fmla="*/ 54800 w 1461770"/>
                <a:gd name="T23" fmla="*/ 650014 h 650239"/>
                <a:gd name="T24" fmla="*/ 33470 w 1461770"/>
                <a:gd name="T25" fmla="*/ 643630 h 650239"/>
                <a:gd name="T26" fmla="*/ 16051 w 1461770"/>
                <a:gd name="T27" fmla="*/ 626219 h 650239"/>
                <a:gd name="T28" fmla="*/ 4306 w 1461770"/>
                <a:gd name="T29" fmla="*/ 600395 h 650239"/>
                <a:gd name="T30" fmla="*/ 0 w 1461770"/>
                <a:gd name="T31" fmla="*/ 568772 h 650239"/>
                <a:gd name="T32" fmla="*/ 0 w 1461770"/>
                <a:gd name="T33" fmla="*/ 81254 h 650239"/>
                <a:gd name="T34" fmla="*/ 4306 w 1461770"/>
                <a:gd name="T35" fmla="*/ 49624 h 650239"/>
                <a:gd name="T36" fmla="*/ 16051 w 1461770"/>
                <a:gd name="T37" fmla="*/ 23796 h 650239"/>
                <a:gd name="T38" fmla="*/ 33470 w 1461770"/>
                <a:gd name="T39" fmla="*/ 6384 h 650239"/>
                <a:gd name="T40" fmla="*/ 54800 w 1461770"/>
                <a:gd name="T41" fmla="*/ 0 h 65023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461770" h="650239">
                  <a:moveTo>
                    <a:pt x="54800" y="0"/>
                  </a:moveTo>
                  <a:lnTo>
                    <a:pt x="1406575" y="0"/>
                  </a:lnTo>
                  <a:lnTo>
                    <a:pt x="1427906" y="6384"/>
                  </a:lnTo>
                  <a:lnTo>
                    <a:pt x="1445325" y="23796"/>
                  </a:lnTo>
                  <a:lnTo>
                    <a:pt x="1457069" y="49624"/>
                  </a:lnTo>
                  <a:lnTo>
                    <a:pt x="1461376" y="81254"/>
                  </a:lnTo>
                  <a:lnTo>
                    <a:pt x="1461376" y="568769"/>
                  </a:lnTo>
                  <a:lnTo>
                    <a:pt x="1457069" y="600392"/>
                  </a:lnTo>
                  <a:lnTo>
                    <a:pt x="1445325" y="626216"/>
                  </a:lnTo>
                  <a:lnTo>
                    <a:pt x="1427906" y="643627"/>
                  </a:lnTo>
                  <a:lnTo>
                    <a:pt x="1406575" y="650011"/>
                  </a:lnTo>
                  <a:lnTo>
                    <a:pt x="54800" y="650011"/>
                  </a:lnTo>
                  <a:lnTo>
                    <a:pt x="33470" y="643627"/>
                  </a:lnTo>
                  <a:lnTo>
                    <a:pt x="16051" y="626216"/>
                  </a:lnTo>
                  <a:lnTo>
                    <a:pt x="4306" y="600392"/>
                  </a:lnTo>
                  <a:lnTo>
                    <a:pt x="0" y="568769"/>
                  </a:lnTo>
                  <a:lnTo>
                    <a:pt x="0" y="81254"/>
                  </a:lnTo>
                  <a:lnTo>
                    <a:pt x="4306" y="49624"/>
                  </a:lnTo>
                  <a:lnTo>
                    <a:pt x="16051" y="23796"/>
                  </a:lnTo>
                  <a:lnTo>
                    <a:pt x="33470" y="6384"/>
                  </a:lnTo>
                  <a:lnTo>
                    <a:pt x="54800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7180" name="object 36">
            <a:extLst>
              <a:ext uri="{FF2B5EF4-FFF2-40B4-BE49-F238E27FC236}">
                <a16:creationId xmlns:a16="http://schemas.microsoft.com/office/drawing/2014/main" id="{A6221B66-4713-E11A-5F05-587780C680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6925" y="5094288"/>
            <a:ext cx="982663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Ioanna Kravariti Instructional Designer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7181" name="object 37">
            <a:extLst>
              <a:ext uri="{FF2B5EF4-FFF2-40B4-BE49-F238E27FC236}">
                <a16:creationId xmlns:a16="http://schemas.microsoft.com/office/drawing/2014/main" id="{7214099A-6B67-CC75-28CC-6D8256F8826C}"/>
              </a:ext>
            </a:extLst>
          </p:cNvPr>
          <p:cNvGrpSpPr>
            <a:grpSpLocks/>
          </p:cNvGrpSpPr>
          <p:nvPr/>
        </p:nvGrpSpPr>
        <p:grpSpPr bwMode="auto">
          <a:xfrm>
            <a:off x="6018213" y="4984750"/>
            <a:ext cx="1531937" cy="722313"/>
            <a:chOff x="6018276" y="4985003"/>
            <a:chExt cx="1531620" cy="721360"/>
          </a:xfrm>
        </p:grpSpPr>
        <p:pic>
          <p:nvPicPr>
            <p:cNvPr id="7194" name="object 38">
              <a:extLst>
                <a:ext uri="{FF2B5EF4-FFF2-40B4-BE49-F238E27FC236}">
                  <a16:creationId xmlns:a16="http://schemas.microsoft.com/office/drawing/2014/main" id="{B94735F0-9312-9563-07C3-D87DF142238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18276" y="4985003"/>
              <a:ext cx="1531619" cy="720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95" name="object 39">
              <a:extLst>
                <a:ext uri="{FF2B5EF4-FFF2-40B4-BE49-F238E27FC236}">
                  <a16:creationId xmlns:a16="http://schemas.microsoft.com/office/drawing/2014/main" id="{1E2F2267-C89D-7CE5-368F-7571E99ABE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8176" y="5004892"/>
              <a:ext cx="1461363" cy="6500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96" name="object 40">
              <a:extLst>
                <a:ext uri="{FF2B5EF4-FFF2-40B4-BE49-F238E27FC236}">
                  <a16:creationId xmlns:a16="http://schemas.microsoft.com/office/drawing/2014/main" id="{361B0B71-931D-FAEA-D0AF-3D10A34ACE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8171" y="5004888"/>
              <a:ext cx="1461770" cy="650240"/>
            </a:xfrm>
            <a:custGeom>
              <a:avLst/>
              <a:gdLst>
                <a:gd name="T0" fmla="*/ 54800 w 1461770"/>
                <a:gd name="T1" fmla="*/ 0 h 650239"/>
                <a:gd name="T2" fmla="*/ 1406575 w 1461770"/>
                <a:gd name="T3" fmla="*/ 0 h 650239"/>
                <a:gd name="T4" fmla="*/ 1427906 w 1461770"/>
                <a:gd name="T5" fmla="*/ 6384 h 650239"/>
                <a:gd name="T6" fmla="*/ 1445325 w 1461770"/>
                <a:gd name="T7" fmla="*/ 23796 h 650239"/>
                <a:gd name="T8" fmla="*/ 1457069 w 1461770"/>
                <a:gd name="T9" fmla="*/ 49624 h 650239"/>
                <a:gd name="T10" fmla="*/ 1461376 w 1461770"/>
                <a:gd name="T11" fmla="*/ 81254 h 650239"/>
                <a:gd name="T12" fmla="*/ 1461376 w 1461770"/>
                <a:gd name="T13" fmla="*/ 568772 h 650239"/>
                <a:gd name="T14" fmla="*/ 1457069 w 1461770"/>
                <a:gd name="T15" fmla="*/ 600395 h 650239"/>
                <a:gd name="T16" fmla="*/ 1445325 w 1461770"/>
                <a:gd name="T17" fmla="*/ 626219 h 650239"/>
                <a:gd name="T18" fmla="*/ 1427906 w 1461770"/>
                <a:gd name="T19" fmla="*/ 643630 h 650239"/>
                <a:gd name="T20" fmla="*/ 1406575 w 1461770"/>
                <a:gd name="T21" fmla="*/ 650014 h 650239"/>
                <a:gd name="T22" fmla="*/ 54800 w 1461770"/>
                <a:gd name="T23" fmla="*/ 650014 h 650239"/>
                <a:gd name="T24" fmla="*/ 33470 w 1461770"/>
                <a:gd name="T25" fmla="*/ 643630 h 650239"/>
                <a:gd name="T26" fmla="*/ 16051 w 1461770"/>
                <a:gd name="T27" fmla="*/ 626219 h 650239"/>
                <a:gd name="T28" fmla="*/ 4306 w 1461770"/>
                <a:gd name="T29" fmla="*/ 600395 h 650239"/>
                <a:gd name="T30" fmla="*/ 0 w 1461770"/>
                <a:gd name="T31" fmla="*/ 568772 h 650239"/>
                <a:gd name="T32" fmla="*/ 0 w 1461770"/>
                <a:gd name="T33" fmla="*/ 81254 h 650239"/>
                <a:gd name="T34" fmla="*/ 4306 w 1461770"/>
                <a:gd name="T35" fmla="*/ 49624 h 650239"/>
                <a:gd name="T36" fmla="*/ 16051 w 1461770"/>
                <a:gd name="T37" fmla="*/ 23796 h 650239"/>
                <a:gd name="T38" fmla="*/ 33470 w 1461770"/>
                <a:gd name="T39" fmla="*/ 6384 h 650239"/>
                <a:gd name="T40" fmla="*/ 54800 w 1461770"/>
                <a:gd name="T41" fmla="*/ 0 h 65023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461770" h="650239">
                  <a:moveTo>
                    <a:pt x="54800" y="0"/>
                  </a:moveTo>
                  <a:lnTo>
                    <a:pt x="1406575" y="0"/>
                  </a:lnTo>
                  <a:lnTo>
                    <a:pt x="1427906" y="6384"/>
                  </a:lnTo>
                  <a:lnTo>
                    <a:pt x="1445325" y="23796"/>
                  </a:lnTo>
                  <a:lnTo>
                    <a:pt x="1457069" y="49624"/>
                  </a:lnTo>
                  <a:lnTo>
                    <a:pt x="1461376" y="81254"/>
                  </a:lnTo>
                  <a:lnTo>
                    <a:pt x="1461376" y="568769"/>
                  </a:lnTo>
                  <a:lnTo>
                    <a:pt x="1457069" y="600392"/>
                  </a:lnTo>
                  <a:lnTo>
                    <a:pt x="1445325" y="626216"/>
                  </a:lnTo>
                  <a:lnTo>
                    <a:pt x="1427906" y="643627"/>
                  </a:lnTo>
                  <a:lnTo>
                    <a:pt x="1406575" y="650011"/>
                  </a:lnTo>
                  <a:lnTo>
                    <a:pt x="54800" y="650011"/>
                  </a:lnTo>
                  <a:lnTo>
                    <a:pt x="33470" y="643627"/>
                  </a:lnTo>
                  <a:lnTo>
                    <a:pt x="16051" y="626216"/>
                  </a:lnTo>
                  <a:lnTo>
                    <a:pt x="4306" y="600392"/>
                  </a:lnTo>
                  <a:lnTo>
                    <a:pt x="0" y="568769"/>
                  </a:lnTo>
                  <a:lnTo>
                    <a:pt x="0" y="81254"/>
                  </a:lnTo>
                  <a:lnTo>
                    <a:pt x="4306" y="49624"/>
                  </a:lnTo>
                  <a:lnTo>
                    <a:pt x="16051" y="23796"/>
                  </a:lnTo>
                  <a:lnTo>
                    <a:pt x="33470" y="6384"/>
                  </a:lnTo>
                  <a:lnTo>
                    <a:pt x="54800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7182" name="object 41">
            <a:extLst>
              <a:ext uri="{FF2B5EF4-FFF2-40B4-BE49-F238E27FC236}">
                <a16:creationId xmlns:a16="http://schemas.microsoft.com/office/drawing/2014/main" id="{46E3670C-72BC-6B03-2C6C-9E3599C350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8088" y="5084763"/>
            <a:ext cx="962025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1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Kevin Zaragoza Instructional Designer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7183" name="object 42">
            <a:extLst>
              <a:ext uri="{FF2B5EF4-FFF2-40B4-BE49-F238E27FC236}">
                <a16:creationId xmlns:a16="http://schemas.microsoft.com/office/drawing/2014/main" id="{3476D86B-344C-1ECB-DA33-697D2FC0CBE9}"/>
              </a:ext>
            </a:extLst>
          </p:cNvPr>
          <p:cNvSpPr>
            <a:spLocks/>
          </p:cNvSpPr>
          <p:nvPr/>
        </p:nvSpPr>
        <p:spPr bwMode="auto">
          <a:xfrm>
            <a:off x="3513138" y="4672013"/>
            <a:ext cx="0" cy="341312"/>
          </a:xfrm>
          <a:custGeom>
            <a:avLst/>
            <a:gdLst>
              <a:gd name="T0" fmla="*/ 0 h 342264"/>
              <a:gd name="T1" fmla="*/ 338988 h 342264"/>
              <a:gd name="T2" fmla="*/ 0 60000 65536"/>
              <a:gd name="T3" fmla="*/ 0 60000 65536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0" r="r" b="b"/>
            <a:pathLst>
              <a:path h="342264">
                <a:moveTo>
                  <a:pt x="0" y="0"/>
                </a:moveTo>
                <a:lnTo>
                  <a:pt x="0" y="341833"/>
                </a:lnTo>
              </a:path>
            </a:pathLst>
          </a:cu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7184" name="object 43">
            <a:extLst>
              <a:ext uri="{FF2B5EF4-FFF2-40B4-BE49-F238E27FC236}">
                <a16:creationId xmlns:a16="http://schemas.microsoft.com/office/drawing/2014/main" id="{9AFF9D5B-0B1A-BA98-A3AF-115D9BBD0EB2}"/>
              </a:ext>
            </a:extLst>
          </p:cNvPr>
          <p:cNvGrpSpPr>
            <a:grpSpLocks/>
          </p:cNvGrpSpPr>
          <p:nvPr/>
        </p:nvGrpSpPr>
        <p:grpSpPr bwMode="auto">
          <a:xfrm>
            <a:off x="7639050" y="4984750"/>
            <a:ext cx="1533525" cy="722313"/>
            <a:chOff x="7638288" y="4985003"/>
            <a:chExt cx="1533525" cy="721360"/>
          </a:xfrm>
        </p:grpSpPr>
        <p:pic>
          <p:nvPicPr>
            <p:cNvPr id="7191" name="object 44">
              <a:extLst>
                <a:ext uri="{FF2B5EF4-FFF2-40B4-BE49-F238E27FC236}">
                  <a16:creationId xmlns:a16="http://schemas.microsoft.com/office/drawing/2014/main" id="{CA160D47-59AC-63B5-BEC2-2B147D947C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38288" y="4985003"/>
              <a:ext cx="1533143" cy="7208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92" name="object 45">
              <a:extLst>
                <a:ext uri="{FF2B5EF4-FFF2-40B4-BE49-F238E27FC236}">
                  <a16:creationId xmlns:a16="http://schemas.microsoft.com/office/drawing/2014/main" id="{A884B075-78D2-B7D7-223C-41571428D05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59624" y="5004892"/>
              <a:ext cx="1461363" cy="6500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93" name="object 46">
              <a:extLst>
                <a:ext uri="{FF2B5EF4-FFF2-40B4-BE49-F238E27FC236}">
                  <a16:creationId xmlns:a16="http://schemas.microsoft.com/office/drawing/2014/main" id="{E8F94DB1-98FC-FA2A-D764-8AC405E86F4A}"/>
                </a:ext>
              </a:extLst>
            </p:cNvPr>
            <p:cNvSpPr>
              <a:spLocks/>
            </p:cNvSpPr>
            <p:nvPr/>
          </p:nvSpPr>
          <p:spPr bwMode="auto">
            <a:xfrm>
              <a:off x="7659616" y="5004886"/>
              <a:ext cx="1461770" cy="650240"/>
            </a:xfrm>
            <a:custGeom>
              <a:avLst/>
              <a:gdLst>
                <a:gd name="T0" fmla="*/ 54800 w 1461770"/>
                <a:gd name="T1" fmla="*/ 0 h 650239"/>
                <a:gd name="T2" fmla="*/ 1406575 w 1461770"/>
                <a:gd name="T3" fmla="*/ 0 h 650239"/>
                <a:gd name="T4" fmla="*/ 1427906 w 1461770"/>
                <a:gd name="T5" fmla="*/ 6384 h 650239"/>
                <a:gd name="T6" fmla="*/ 1445325 w 1461770"/>
                <a:gd name="T7" fmla="*/ 23796 h 650239"/>
                <a:gd name="T8" fmla="*/ 1457069 w 1461770"/>
                <a:gd name="T9" fmla="*/ 49624 h 650239"/>
                <a:gd name="T10" fmla="*/ 1461376 w 1461770"/>
                <a:gd name="T11" fmla="*/ 81254 h 650239"/>
                <a:gd name="T12" fmla="*/ 1461376 w 1461770"/>
                <a:gd name="T13" fmla="*/ 568772 h 650239"/>
                <a:gd name="T14" fmla="*/ 1457069 w 1461770"/>
                <a:gd name="T15" fmla="*/ 600395 h 650239"/>
                <a:gd name="T16" fmla="*/ 1445325 w 1461770"/>
                <a:gd name="T17" fmla="*/ 626219 h 650239"/>
                <a:gd name="T18" fmla="*/ 1427906 w 1461770"/>
                <a:gd name="T19" fmla="*/ 643630 h 650239"/>
                <a:gd name="T20" fmla="*/ 1406575 w 1461770"/>
                <a:gd name="T21" fmla="*/ 650014 h 650239"/>
                <a:gd name="T22" fmla="*/ 54800 w 1461770"/>
                <a:gd name="T23" fmla="*/ 650014 h 650239"/>
                <a:gd name="T24" fmla="*/ 33470 w 1461770"/>
                <a:gd name="T25" fmla="*/ 643630 h 650239"/>
                <a:gd name="T26" fmla="*/ 16051 w 1461770"/>
                <a:gd name="T27" fmla="*/ 626219 h 650239"/>
                <a:gd name="T28" fmla="*/ 4306 w 1461770"/>
                <a:gd name="T29" fmla="*/ 600395 h 650239"/>
                <a:gd name="T30" fmla="*/ 0 w 1461770"/>
                <a:gd name="T31" fmla="*/ 568772 h 650239"/>
                <a:gd name="T32" fmla="*/ 0 w 1461770"/>
                <a:gd name="T33" fmla="*/ 81254 h 650239"/>
                <a:gd name="T34" fmla="*/ 4306 w 1461770"/>
                <a:gd name="T35" fmla="*/ 49624 h 650239"/>
                <a:gd name="T36" fmla="*/ 16051 w 1461770"/>
                <a:gd name="T37" fmla="*/ 23796 h 650239"/>
                <a:gd name="T38" fmla="*/ 33470 w 1461770"/>
                <a:gd name="T39" fmla="*/ 6384 h 650239"/>
                <a:gd name="T40" fmla="*/ 54800 w 1461770"/>
                <a:gd name="T41" fmla="*/ 0 h 65023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461770" h="650239">
                  <a:moveTo>
                    <a:pt x="54800" y="0"/>
                  </a:moveTo>
                  <a:lnTo>
                    <a:pt x="1406575" y="0"/>
                  </a:lnTo>
                  <a:lnTo>
                    <a:pt x="1427906" y="6384"/>
                  </a:lnTo>
                  <a:lnTo>
                    <a:pt x="1445325" y="23796"/>
                  </a:lnTo>
                  <a:lnTo>
                    <a:pt x="1457069" y="49624"/>
                  </a:lnTo>
                  <a:lnTo>
                    <a:pt x="1461376" y="81254"/>
                  </a:lnTo>
                  <a:lnTo>
                    <a:pt x="1461376" y="568769"/>
                  </a:lnTo>
                  <a:lnTo>
                    <a:pt x="1457069" y="600392"/>
                  </a:lnTo>
                  <a:lnTo>
                    <a:pt x="1445325" y="626216"/>
                  </a:lnTo>
                  <a:lnTo>
                    <a:pt x="1427906" y="643627"/>
                  </a:lnTo>
                  <a:lnTo>
                    <a:pt x="1406575" y="650011"/>
                  </a:lnTo>
                  <a:lnTo>
                    <a:pt x="54800" y="650011"/>
                  </a:lnTo>
                  <a:lnTo>
                    <a:pt x="33470" y="643627"/>
                  </a:lnTo>
                  <a:lnTo>
                    <a:pt x="16051" y="626216"/>
                  </a:lnTo>
                  <a:lnTo>
                    <a:pt x="4306" y="600392"/>
                  </a:lnTo>
                  <a:lnTo>
                    <a:pt x="0" y="568769"/>
                  </a:lnTo>
                  <a:lnTo>
                    <a:pt x="0" y="81254"/>
                  </a:lnTo>
                  <a:lnTo>
                    <a:pt x="4306" y="49624"/>
                  </a:lnTo>
                  <a:lnTo>
                    <a:pt x="16051" y="23796"/>
                  </a:lnTo>
                  <a:lnTo>
                    <a:pt x="33470" y="6384"/>
                  </a:lnTo>
                  <a:lnTo>
                    <a:pt x="54800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7185" name="object 47">
            <a:extLst>
              <a:ext uri="{FF2B5EF4-FFF2-40B4-BE49-F238E27FC236}">
                <a16:creationId xmlns:a16="http://schemas.microsoft.com/office/drawing/2014/main" id="{FF11CF5B-225F-ECC5-062E-CAB756A3BA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74013" y="5084763"/>
            <a:ext cx="865187" cy="487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Lia Schraeder</a:t>
            </a:r>
          </a:p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 Instructional Designer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7186" name="object 48">
            <a:extLst>
              <a:ext uri="{FF2B5EF4-FFF2-40B4-BE49-F238E27FC236}">
                <a16:creationId xmlns:a16="http://schemas.microsoft.com/office/drawing/2014/main" id="{F9BCD4D1-F6AD-3994-C65C-651C4A166197}"/>
              </a:ext>
            </a:extLst>
          </p:cNvPr>
          <p:cNvSpPr>
            <a:spLocks/>
          </p:cNvSpPr>
          <p:nvPr/>
        </p:nvSpPr>
        <p:spPr bwMode="auto">
          <a:xfrm>
            <a:off x="5113338" y="4679950"/>
            <a:ext cx="0" cy="341313"/>
          </a:xfrm>
          <a:custGeom>
            <a:avLst/>
            <a:gdLst>
              <a:gd name="T0" fmla="*/ 0 h 342264"/>
              <a:gd name="T1" fmla="*/ 338991 h 342264"/>
              <a:gd name="T2" fmla="*/ 0 60000 65536"/>
              <a:gd name="T3" fmla="*/ 0 60000 65536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0" r="r" b="b"/>
            <a:pathLst>
              <a:path h="342264">
                <a:moveTo>
                  <a:pt x="0" y="0"/>
                </a:moveTo>
                <a:lnTo>
                  <a:pt x="0" y="341833"/>
                </a:lnTo>
              </a:path>
            </a:pathLst>
          </a:cu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187" name="object 49">
            <a:extLst>
              <a:ext uri="{FF2B5EF4-FFF2-40B4-BE49-F238E27FC236}">
                <a16:creationId xmlns:a16="http://schemas.microsoft.com/office/drawing/2014/main" id="{C65CB4BA-B633-C37A-ED73-651DB34FB2B9}"/>
              </a:ext>
            </a:extLst>
          </p:cNvPr>
          <p:cNvSpPr>
            <a:spLocks/>
          </p:cNvSpPr>
          <p:nvPr/>
        </p:nvSpPr>
        <p:spPr bwMode="auto">
          <a:xfrm>
            <a:off x="6826250" y="4654550"/>
            <a:ext cx="0" cy="342900"/>
          </a:xfrm>
          <a:custGeom>
            <a:avLst/>
            <a:gdLst>
              <a:gd name="T0" fmla="*/ 0 h 342264"/>
              <a:gd name="T1" fmla="*/ 343742 h 342264"/>
              <a:gd name="T2" fmla="*/ 0 60000 65536"/>
              <a:gd name="T3" fmla="*/ 0 60000 65536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0" r="r" b="b"/>
            <a:pathLst>
              <a:path h="342264">
                <a:moveTo>
                  <a:pt x="0" y="0"/>
                </a:moveTo>
                <a:lnTo>
                  <a:pt x="0" y="341833"/>
                </a:lnTo>
              </a:path>
            </a:pathLst>
          </a:cu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0" name="object 50">
            <a:extLst>
              <a:ext uri="{FF2B5EF4-FFF2-40B4-BE49-F238E27FC236}">
                <a16:creationId xmlns:a16="http://schemas.microsoft.com/office/drawing/2014/main" id="{3799ABC7-1829-88D7-E4F8-05BCA10A4B0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57238" y="6327775"/>
            <a:ext cx="1174750" cy="153988"/>
          </a:xfrm>
        </p:spPr>
        <p:txBody>
          <a:bodyPr vert="horz" rtlCol="0"/>
          <a:lstStyle/>
          <a:p>
            <a:pPr>
              <a:defRPr/>
            </a:pPr>
            <a:r>
              <a:t>Rev</a:t>
            </a:r>
            <a:r>
              <a:rPr spc="5"/>
              <a:t> </a:t>
            </a:r>
            <a:r>
              <a:rPr spc="-10"/>
              <a:t>0</a:t>
            </a:r>
            <a:r>
              <a:rPr lang="en-US" spc="-10"/>
              <a:t>8</a:t>
            </a:r>
            <a:r>
              <a:rPr spc="-10"/>
              <a:t>-</a:t>
            </a:r>
            <a:r>
              <a:rPr lang="en-US" spc="-10"/>
              <a:t>29</a:t>
            </a:r>
            <a:r>
              <a:rPr spc="-10"/>
              <a:t>-</a:t>
            </a:r>
            <a:r>
              <a:rPr spc="-20"/>
              <a:t>2025</a:t>
            </a:r>
          </a:p>
        </p:txBody>
      </p:sp>
      <p:sp>
        <p:nvSpPr>
          <p:cNvPr id="51" name="object 51">
            <a:extLst>
              <a:ext uri="{FF2B5EF4-FFF2-40B4-BE49-F238E27FC236}">
                <a16:creationId xmlns:a16="http://schemas.microsoft.com/office/drawing/2014/main" id="{E848A819-31CF-393F-D415-2D2FBBC71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pPr>
              <a:defRPr/>
            </a:pPr>
            <a:fld id="{E327A405-29D9-7A4C-83E5-53F474A6E2DF}" type="slidenum">
              <a:rPr/>
              <a:pPr>
                <a:defRPr/>
              </a:pPr>
              <a:t>6</a:t>
            </a:fld>
            <a:endParaRPr/>
          </a:p>
        </p:txBody>
      </p:sp>
      <p:sp>
        <p:nvSpPr>
          <p:cNvPr id="7190" name="TextBox 13">
            <a:extLst>
              <a:ext uri="{FF2B5EF4-FFF2-40B4-BE49-F238E27FC236}">
                <a16:creationId xmlns:a16="http://schemas.microsoft.com/office/drawing/2014/main" id="{15D48F67-8156-0A55-FE46-E15CD55A41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1900" y="1709738"/>
            <a:ext cx="2066925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000" b="1">
                <a:solidFill>
                  <a:srgbClr val="000000"/>
                </a:solidFill>
              </a:rPr>
              <a:t>Gregory Zubacz</a:t>
            </a:r>
          </a:p>
          <a:p>
            <a:pPr algn="ctr" eaLnBrk="1" hangingPunct="1"/>
            <a:r>
              <a:rPr lang="en-US" altLang="en-US" sz="1000" b="1">
                <a:solidFill>
                  <a:srgbClr val="000000"/>
                </a:solidFill>
              </a:rPr>
              <a:t>Associate Provost &amp; Dean, Interdisciplinary Studies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object 2">
            <a:extLst>
              <a:ext uri="{FF2B5EF4-FFF2-40B4-BE49-F238E27FC236}">
                <a16:creationId xmlns:a16="http://schemas.microsoft.com/office/drawing/2014/main" id="{28BEA21D-1669-ED21-ED7F-70009CA3FBFD}"/>
              </a:ext>
            </a:extLst>
          </p:cNvPr>
          <p:cNvSpPr>
            <a:spLocks/>
          </p:cNvSpPr>
          <p:nvPr/>
        </p:nvSpPr>
        <p:spPr bwMode="auto">
          <a:xfrm>
            <a:off x="5969000" y="2085975"/>
            <a:ext cx="46038" cy="2093913"/>
          </a:xfrm>
          <a:custGeom>
            <a:avLst/>
            <a:gdLst>
              <a:gd name="T0" fmla="*/ 644120 w 12064"/>
              <a:gd name="T1" fmla="*/ 1423048 h 2540000"/>
              <a:gd name="T2" fmla="*/ 0 w 12064"/>
              <a:gd name="T3" fmla="*/ 0 h 254000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2064" h="2540000">
                <a:moveTo>
                  <a:pt x="11671" y="2540000"/>
                </a:moveTo>
                <a:lnTo>
                  <a:pt x="0" y="0"/>
                </a:lnTo>
              </a:path>
            </a:pathLst>
          </a:cu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8195" name="object 9">
            <a:extLst>
              <a:ext uri="{FF2B5EF4-FFF2-40B4-BE49-F238E27FC236}">
                <a16:creationId xmlns:a16="http://schemas.microsoft.com/office/drawing/2014/main" id="{4DAF8E89-4E02-834A-8065-85808ECCB01A}"/>
              </a:ext>
            </a:extLst>
          </p:cNvPr>
          <p:cNvGrpSpPr>
            <a:grpSpLocks/>
          </p:cNvGrpSpPr>
          <p:nvPr/>
        </p:nvGrpSpPr>
        <p:grpSpPr bwMode="auto">
          <a:xfrm>
            <a:off x="1955800" y="180975"/>
            <a:ext cx="8662988" cy="671513"/>
            <a:chOff x="1955304" y="180314"/>
            <a:chExt cx="8663940" cy="672465"/>
          </a:xfrm>
        </p:grpSpPr>
        <p:sp>
          <p:nvSpPr>
            <p:cNvPr id="8243" name="object 10">
              <a:extLst>
                <a:ext uri="{FF2B5EF4-FFF2-40B4-BE49-F238E27FC236}">
                  <a16:creationId xmlns:a16="http://schemas.microsoft.com/office/drawing/2014/main" id="{E45B799F-6136-7A83-B979-61F91D1CEE0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8797" y="183807"/>
              <a:ext cx="8656955" cy="612140"/>
            </a:xfrm>
            <a:custGeom>
              <a:avLst/>
              <a:gdLst>
                <a:gd name="T0" fmla="*/ 0 w 8656955"/>
                <a:gd name="T1" fmla="*/ 611682 h 612140"/>
                <a:gd name="T2" fmla="*/ 8656840 w 8656955"/>
                <a:gd name="T3" fmla="*/ 611682 h 612140"/>
                <a:gd name="T4" fmla="*/ 8656840 w 8656955"/>
                <a:gd name="T5" fmla="*/ 0 h 612140"/>
                <a:gd name="T6" fmla="*/ 0 w 8656955"/>
                <a:gd name="T7" fmla="*/ 0 h 612140"/>
                <a:gd name="T8" fmla="*/ 0 w 8656955"/>
                <a:gd name="T9" fmla="*/ 611682 h 6121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656955" h="612140">
                  <a:moveTo>
                    <a:pt x="0" y="611682"/>
                  </a:moveTo>
                  <a:lnTo>
                    <a:pt x="8656840" y="611682"/>
                  </a:lnTo>
                  <a:lnTo>
                    <a:pt x="8656840" y="0"/>
                  </a:lnTo>
                  <a:lnTo>
                    <a:pt x="0" y="0"/>
                  </a:lnTo>
                  <a:lnTo>
                    <a:pt x="0" y="611682"/>
                  </a:lnTo>
                  <a:close/>
                </a:path>
              </a:pathLst>
            </a:custGeom>
            <a:solidFill>
              <a:srgbClr val="5483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44" name="object 11">
              <a:extLst>
                <a:ext uri="{FF2B5EF4-FFF2-40B4-BE49-F238E27FC236}">
                  <a16:creationId xmlns:a16="http://schemas.microsoft.com/office/drawing/2014/main" id="{953197A2-43C9-90AA-B56E-BF1CB09957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8797" y="183807"/>
              <a:ext cx="8656955" cy="665480"/>
            </a:xfrm>
            <a:custGeom>
              <a:avLst/>
              <a:gdLst>
                <a:gd name="T0" fmla="*/ 0 w 8656955"/>
                <a:gd name="T1" fmla="*/ 0 h 665480"/>
                <a:gd name="T2" fmla="*/ 8656840 w 8656955"/>
                <a:gd name="T3" fmla="*/ 0 h 665480"/>
                <a:gd name="T4" fmla="*/ 8656840 w 8656955"/>
                <a:gd name="T5" fmla="*/ 664870 h 665480"/>
                <a:gd name="T6" fmla="*/ 0 w 8656955"/>
                <a:gd name="T7" fmla="*/ 664870 h 665480"/>
                <a:gd name="T8" fmla="*/ 0 w 8656955"/>
                <a:gd name="T9" fmla="*/ 0 h 665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656955" h="665480">
                  <a:moveTo>
                    <a:pt x="0" y="0"/>
                  </a:moveTo>
                  <a:lnTo>
                    <a:pt x="8656840" y="0"/>
                  </a:lnTo>
                  <a:lnTo>
                    <a:pt x="8656840" y="664870"/>
                  </a:lnTo>
                  <a:lnTo>
                    <a:pt x="0" y="66487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438">
              <a:solidFill>
                <a:srgbClr val="89CF5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8196" name="object 12">
            <a:extLst>
              <a:ext uri="{FF2B5EF4-FFF2-40B4-BE49-F238E27FC236}">
                <a16:creationId xmlns:a16="http://schemas.microsoft.com/office/drawing/2014/main" id="{0FF78037-4E97-19DE-31FF-9E22E8F77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1363" y="223838"/>
            <a:ext cx="2251075" cy="531812"/>
          </a:xfrm>
          <a:prstGeom prst="rect">
            <a:avLst/>
          </a:prstGeom>
          <a:solidFill>
            <a:srgbClr val="2C4E78"/>
          </a:solidFill>
          <a:ln w="6438">
            <a:solidFill>
              <a:srgbClr val="FFFFFF"/>
            </a:solidFill>
            <a:miter lim="800000"/>
            <a:headEnd/>
            <a:tailEnd/>
          </a:ln>
        </p:spPr>
        <p:txBody>
          <a:bodyPr lIns="0" tIns="73660" rIns="0" bIns="0">
            <a:spAutoFit/>
          </a:bodyPr>
          <a:lstStyle>
            <a:lvl1pPr marL="904875" indent="-6826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575"/>
              </a:spcBef>
            </a:pPr>
            <a:r>
              <a:rPr lang="en-US" altLang="en-US" sz="12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Student Academic Success &amp; Library</a:t>
            </a:r>
            <a:endParaRPr lang="en-US" altLang="en-US" sz="120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8197" name="object 13">
            <a:extLst>
              <a:ext uri="{FF2B5EF4-FFF2-40B4-BE49-F238E27FC236}">
                <a16:creationId xmlns:a16="http://schemas.microsoft.com/office/drawing/2014/main" id="{C35414B9-7FBB-7097-5F4B-565364B24656}"/>
              </a:ext>
            </a:extLst>
          </p:cNvPr>
          <p:cNvGrpSpPr>
            <a:grpSpLocks/>
          </p:cNvGrpSpPr>
          <p:nvPr/>
        </p:nvGrpSpPr>
        <p:grpSpPr bwMode="auto">
          <a:xfrm>
            <a:off x="1955800" y="206375"/>
            <a:ext cx="8662988" cy="646113"/>
            <a:chOff x="1955577" y="205968"/>
            <a:chExt cx="8663305" cy="646430"/>
          </a:xfrm>
        </p:grpSpPr>
        <p:sp>
          <p:nvSpPr>
            <p:cNvPr id="8240" name="object 14">
              <a:extLst>
                <a:ext uri="{FF2B5EF4-FFF2-40B4-BE49-F238E27FC236}">
                  <a16:creationId xmlns:a16="http://schemas.microsoft.com/office/drawing/2014/main" id="{72E48C16-CB32-4976-F2DC-845C8E6596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8797" y="795489"/>
              <a:ext cx="8656955" cy="53340"/>
            </a:xfrm>
            <a:custGeom>
              <a:avLst/>
              <a:gdLst>
                <a:gd name="T0" fmla="*/ 8656840 w 8656955"/>
                <a:gd name="T1" fmla="*/ 0 h 53340"/>
                <a:gd name="T2" fmla="*/ 0 w 8656955"/>
                <a:gd name="T3" fmla="*/ 0 h 53340"/>
                <a:gd name="T4" fmla="*/ 0 w 8656955"/>
                <a:gd name="T5" fmla="*/ 53187 h 53340"/>
                <a:gd name="T6" fmla="*/ 8656840 w 8656955"/>
                <a:gd name="T7" fmla="*/ 53187 h 53340"/>
                <a:gd name="T8" fmla="*/ 8656840 w 8656955"/>
                <a:gd name="T9" fmla="*/ 0 h 533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656955" h="53340">
                  <a:moveTo>
                    <a:pt x="8656840" y="0"/>
                  </a:moveTo>
                  <a:lnTo>
                    <a:pt x="0" y="0"/>
                  </a:lnTo>
                  <a:lnTo>
                    <a:pt x="0" y="53187"/>
                  </a:lnTo>
                  <a:lnTo>
                    <a:pt x="8656840" y="53187"/>
                  </a:lnTo>
                  <a:lnTo>
                    <a:pt x="8656840" y="0"/>
                  </a:lnTo>
                  <a:close/>
                </a:path>
              </a:pathLst>
            </a:custGeom>
            <a:solidFill>
              <a:srgbClr val="FFA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41" name="object 15">
              <a:extLst>
                <a:ext uri="{FF2B5EF4-FFF2-40B4-BE49-F238E27FC236}">
                  <a16:creationId xmlns:a16="http://schemas.microsoft.com/office/drawing/2014/main" id="{E189726E-B772-7F63-C6BB-4A765A2D8E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8797" y="795489"/>
              <a:ext cx="8656955" cy="53340"/>
            </a:xfrm>
            <a:custGeom>
              <a:avLst/>
              <a:gdLst>
                <a:gd name="T0" fmla="*/ 0 w 8656955"/>
                <a:gd name="T1" fmla="*/ 0 h 53340"/>
                <a:gd name="T2" fmla="*/ 8656840 w 8656955"/>
                <a:gd name="T3" fmla="*/ 0 h 53340"/>
                <a:gd name="T4" fmla="*/ 8656840 w 8656955"/>
                <a:gd name="T5" fmla="*/ 53187 h 53340"/>
                <a:gd name="T6" fmla="*/ 0 w 8656955"/>
                <a:gd name="T7" fmla="*/ 53187 h 53340"/>
                <a:gd name="T8" fmla="*/ 0 w 8656955"/>
                <a:gd name="T9" fmla="*/ 0 h 533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656955" h="53340">
                  <a:moveTo>
                    <a:pt x="0" y="0"/>
                  </a:moveTo>
                  <a:lnTo>
                    <a:pt x="8656840" y="0"/>
                  </a:lnTo>
                  <a:lnTo>
                    <a:pt x="8656840" y="53187"/>
                  </a:lnTo>
                  <a:lnTo>
                    <a:pt x="0" y="53187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438">
              <a:solidFill>
                <a:srgbClr val="FFAE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8242" name="object 16">
              <a:extLst>
                <a:ext uri="{FF2B5EF4-FFF2-40B4-BE49-F238E27FC236}">
                  <a16:creationId xmlns:a16="http://schemas.microsoft.com/office/drawing/2014/main" id="{2F58C397-FE81-53F8-6B90-661B794191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04873" y="205968"/>
              <a:ext cx="2496502" cy="56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198" name="object 17">
            <a:extLst>
              <a:ext uri="{FF2B5EF4-FFF2-40B4-BE49-F238E27FC236}">
                <a16:creationId xmlns:a16="http://schemas.microsoft.com/office/drawing/2014/main" id="{77017E0C-D659-30D8-137E-DAA59EA88B1A}"/>
              </a:ext>
            </a:extLst>
          </p:cNvPr>
          <p:cNvGrpSpPr>
            <a:grpSpLocks/>
          </p:cNvGrpSpPr>
          <p:nvPr/>
        </p:nvGrpSpPr>
        <p:grpSpPr bwMode="auto">
          <a:xfrm>
            <a:off x="3598863" y="4537075"/>
            <a:ext cx="1870075" cy="893763"/>
            <a:chOff x="3058667" y="4575047"/>
            <a:chExt cx="1870075" cy="788035"/>
          </a:xfrm>
        </p:grpSpPr>
        <p:pic>
          <p:nvPicPr>
            <p:cNvPr id="8236" name="object 18">
              <a:extLst>
                <a:ext uri="{FF2B5EF4-FFF2-40B4-BE49-F238E27FC236}">
                  <a16:creationId xmlns:a16="http://schemas.microsoft.com/office/drawing/2014/main" id="{714938FE-E31C-18E6-60DC-98AFA8D967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8667" y="4575047"/>
              <a:ext cx="1869947" cy="7482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37" name="object 19">
              <a:extLst>
                <a:ext uri="{FF2B5EF4-FFF2-40B4-BE49-F238E27FC236}">
                  <a16:creationId xmlns:a16="http://schemas.microsoft.com/office/drawing/2014/main" id="{2B563E62-41D5-83B4-0E96-D3651CCB4B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0212" y="5271884"/>
              <a:ext cx="1581911" cy="910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38" name="object 20">
              <a:extLst>
                <a:ext uri="{FF2B5EF4-FFF2-40B4-BE49-F238E27FC236}">
                  <a16:creationId xmlns:a16="http://schemas.microsoft.com/office/drawing/2014/main" id="{268D3791-94DD-298B-E4DE-3CF59D247C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78810" y="4598949"/>
              <a:ext cx="1798167" cy="6729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39" name="object 21">
              <a:extLst>
                <a:ext uri="{FF2B5EF4-FFF2-40B4-BE49-F238E27FC236}">
                  <a16:creationId xmlns:a16="http://schemas.microsoft.com/office/drawing/2014/main" id="{C622193D-AB13-E0A6-5F22-01E7861785A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8799" y="4598949"/>
              <a:ext cx="1798320" cy="673100"/>
            </a:xfrm>
            <a:custGeom>
              <a:avLst/>
              <a:gdLst>
                <a:gd name="T0" fmla="*/ 67437 w 1798320"/>
                <a:gd name="T1" fmla="*/ 0 h 673100"/>
                <a:gd name="T2" fmla="*/ 1730743 w 1798320"/>
                <a:gd name="T3" fmla="*/ 0 h 673100"/>
                <a:gd name="T4" fmla="*/ 1756992 w 1798320"/>
                <a:gd name="T5" fmla="*/ 6609 h 673100"/>
                <a:gd name="T6" fmla="*/ 1778423 w 1798320"/>
                <a:gd name="T7" fmla="*/ 24634 h 673100"/>
                <a:gd name="T8" fmla="*/ 1792870 w 1798320"/>
                <a:gd name="T9" fmla="*/ 51370 h 673100"/>
                <a:gd name="T10" fmla="*/ 1798167 w 1798320"/>
                <a:gd name="T11" fmla="*/ 84112 h 673100"/>
                <a:gd name="T12" fmla="*/ 1798167 w 1798320"/>
                <a:gd name="T13" fmla="*/ 588810 h 673100"/>
                <a:gd name="T14" fmla="*/ 1792870 w 1798320"/>
                <a:gd name="T15" fmla="*/ 621558 h 673100"/>
                <a:gd name="T16" fmla="*/ 1778423 w 1798320"/>
                <a:gd name="T17" fmla="*/ 648298 h 673100"/>
                <a:gd name="T18" fmla="*/ 1756992 w 1798320"/>
                <a:gd name="T19" fmla="*/ 666325 h 673100"/>
                <a:gd name="T20" fmla="*/ 1730743 w 1798320"/>
                <a:gd name="T21" fmla="*/ 672934 h 673100"/>
                <a:gd name="T22" fmla="*/ 67437 w 1798320"/>
                <a:gd name="T23" fmla="*/ 672934 h 673100"/>
                <a:gd name="T24" fmla="*/ 41190 w 1798320"/>
                <a:gd name="T25" fmla="*/ 666325 h 673100"/>
                <a:gd name="T26" fmla="*/ 19754 w 1798320"/>
                <a:gd name="T27" fmla="*/ 648298 h 673100"/>
                <a:gd name="T28" fmla="*/ 5300 w 1798320"/>
                <a:gd name="T29" fmla="*/ 621558 h 673100"/>
                <a:gd name="T30" fmla="*/ 0 w 1798320"/>
                <a:gd name="T31" fmla="*/ 588810 h 673100"/>
                <a:gd name="T32" fmla="*/ 0 w 1798320"/>
                <a:gd name="T33" fmla="*/ 84112 h 673100"/>
                <a:gd name="T34" fmla="*/ 5300 w 1798320"/>
                <a:gd name="T35" fmla="*/ 51370 h 673100"/>
                <a:gd name="T36" fmla="*/ 19754 w 1798320"/>
                <a:gd name="T37" fmla="*/ 24634 h 673100"/>
                <a:gd name="T38" fmla="*/ 41190 w 1798320"/>
                <a:gd name="T39" fmla="*/ 6609 h 673100"/>
                <a:gd name="T40" fmla="*/ 67437 w 1798320"/>
                <a:gd name="T41" fmla="*/ 0 h 67310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798320" h="673100">
                  <a:moveTo>
                    <a:pt x="67437" y="0"/>
                  </a:moveTo>
                  <a:lnTo>
                    <a:pt x="1730743" y="0"/>
                  </a:lnTo>
                  <a:lnTo>
                    <a:pt x="1756992" y="6609"/>
                  </a:lnTo>
                  <a:lnTo>
                    <a:pt x="1778423" y="24634"/>
                  </a:lnTo>
                  <a:lnTo>
                    <a:pt x="1792870" y="51370"/>
                  </a:lnTo>
                  <a:lnTo>
                    <a:pt x="1798167" y="84112"/>
                  </a:lnTo>
                  <a:lnTo>
                    <a:pt x="1798167" y="588810"/>
                  </a:lnTo>
                  <a:lnTo>
                    <a:pt x="1792870" y="621558"/>
                  </a:lnTo>
                  <a:lnTo>
                    <a:pt x="1778423" y="648298"/>
                  </a:lnTo>
                  <a:lnTo>
                    <a:pt x="1756992" y="666325"/>
                  </a:lnTo>
                  <a:lnTo>
                    <a:pt x="1730743" y="672934"/>
                  </a:lnTo>
                  <a:lnTo>
                    <a:pt x="67437" y="672934"/>
                  </a:lnTo>
                  <a:lnTo>
                    <a:pt x="41190" y="666325"/>
                  </a:lnTo>
                  <a:lnTo>
                    <a:pt x="19754" y="648298"/>
                  </a:lnTo>
                  <a:lnTo>
                    <a:pt x="5300" y="621558"/>
                  </a:lnTo>
                  <a:lnTo>
                    <a:pt x="0" y="588810"/>
                  </a:lnTo>
                  <a:lnTo>
                    <a:pt x="0" y="84112"/>
                  </a:lnTo>
                  <a:lnTo>
                    <a:pt x="5300" y="51370"/>
                  </a:lnTo>
                  <a:lnTo>
                    <a:pt x="19754" y="24634"/>
                  </a:lnTo>
                  <a:lnTo>
                    <a:pt x="41190" y="6609"/>
                  </a:lnTo>
                  <a:lnTo>
                    <a:pt x="67437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8199" name="object 22">
            <a:extLst>
              <a:ext uri="{FF2B5EF4-FFF2-40B4-BE49-F238E27FC236}">
                <a16:creationId xmlns:a16="http://schemas.microsoft.com/office/drawing/2014/main" id="{DFDDEBD1-9645-495D-68D7-2DFF889335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7150" y="4560888"/>
            <a:ext cx="135572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Nicole Dow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 eaLnBrk="1" hangingPunct="1"/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Curriculum Design Specialist Multilingual Student Instruction</a:t>
            </a:r>
          </a:p>
          <a:p>
            <a:pPr algn="ctr" eaLnBrk="1" hangingPunct="1"/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(PT Staff)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8200" name="object 23">
            <a:extLst>
              <a:ext uri="{FF2B5EF4-FFF2-40B4-BE49-F238E27FC236}">
                <a16:creationId xmlns:a16="http://schemas.microsoft.com/office/drawing/2014/main" id="{2330751E-22EE-C8B3-7AA1-1FB2DCC74619}"/>
              </a:ext>
            </a:extLst>
          </p:cNvPr>
          <p:cNvGrpSpPr>
            <a:grpSpLocks/>
          </p:cNvGrpSpPr>
          <p:nvPr/>
        </p:nvGrpSpPr>
        <p:grpSpPr bwMode="auto">
          <a:xfrm>
            <a:off x="5124450" y="2643188"/>
            <a:ext cx="1758950" cy="776287"/>
            <a:chOff x="5125211" y="2642616"/>
            <a:chExt cx="1757680" cy="777240"/>
          </a:xfrm>
        </p:grpSpPr>
        <p:pic>
          <p:nvPicPr>
            <p:cNvPr id="8233" name="object 24">
              <a:extLst>
                <a:ext uri="{FF2B5EF4-FFF2-40B4-BE49-F238E27FC236}">
                  <a16:creationId xmlns:a16="http://schemas.microsoft.com/office/drawing/2014/main" id="{A5FC5421-8440-E485-5847-F17E2905BD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5211" y="2642616"/>
              <a:ext cx="1757171" cy="7772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34" name="object 25">
              <a:extLst>
                <a:ext uri="{FF2B5EF4-FFF2-40B4-BE49-F238E27FC236}">
                  <a16:creationId xmlns:a16="http://schemas.microsoft.com/office/drawing/2014/main" id="{3ABFBCCE-6FB6-2F9D-2B22-2C2EA724946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6070" y="2662695"/>
              <a:ext cx="1685925" cy="706755"/>
            </a:xfrm>
            <a:custGeom>
              <a:avLst/>
              <a:gdLst>
                <a:gd name="T0" fmla="*/ 1622704 w 1685925"/>
                <a:gd name="T1" fmla="*/ 0 h 706754"/>
                <a:gd name="T2" fmla="*/ 63220 w 1685925"/>
                <a:gd name="T3" fmla="*/ 0 h 706754"/>
                <a:gd name="T4" fmla="*/ 38613 w 1685925"/>
                <a:gd name="T5" fmla="*/ 6941 h 706754"/>
                <a:gd name="T6" fmla="*/ 18518 w 1685925"/>
                <a:gd name="T7" fmla="*/ 25873 h 706754"/>
                <a:gd name="T8" fmla="*/ 4968 w 1685925"/>
                <a:gd name="T9" fmla="*/ 53953 h 706754"/>
                <a:gd name="T10" fmla="*/ 0 w 1685925"/>
                <a:gd name="T11" fmla="*/ 88341 h 706754"/>
                <a:gd name="T12" fmla="*/ 0 w 1685925"/>
                <a:gd name="T13" fmla="*/ 618416 h 706754"/>
                <a:gd name="T14" fmla="*/ 4968 w 1685925"/>
                <a:gd name="T15" fmla="*/ 652804 h 706754"/>
                <a:gd name="T16" fmla="*/ 18518 w 1685925"/>
                <a:gd name="T17" fmla="*/ 680884 h 706754"/>
                <a:gd name="T18" fmla="*/ 38613 w 1685925"/>
                <a:gd name="T19" fmla="*/ 699816 h 706754"/>
                <a:gd name="T20" fmla="*/ 63220 w 1685925"/>
                <a:gd name="T21" fmla="*/ 706758 h 706754"/>
                <a:gd name="T22" fmla="*/ 1622704 w 1685925"/>
                <a:gd name="T23" fmla="*/ 706758 h 706754"/>
                <a:gd name="T24" fmla="*/ 1647311 w 1685925"/>
                <a:gd name="T25" fmla="*/ 699816 h 706754"/>
                <a:gd name="T26" fmla="*/ 1667406 w 1685925"/>
                <a:gd name="T27" fmla="*/ 680884 h 706754"/>
                <a:gd name="T28" fmla="*/ 1680956 w 1685925"/>
                <a:gd name="T29" fmla="*/ 652804 h 706754"/>
                <a:gd name="T30" fmla="*/ 1685925 w 1685925"/>
                <a:gd name="T31" fmla="*/ 618416 h 706754"/>
                <a:gd name="T32" fmla="*/ 1685925 w 1685925"/>
                <a:gd name="T33" fmla="*/ 88341 h 706754"/>
                <a:gd name="T34" fmla="*/ 1680956 w 1685925"/>
                <a:gd name="T35" fmla="*/ 53953 h 706754"/>
                <a:gd name="T36" fmla="*/ 1667406 w 1685925"/>
                <a:gd name="T37" fmla="*/ 25873 h 706754"/>
                <a:gd name="T38" fmla="*/ 1647311 w 1685925"/>
                <a:gd name="T39" fmla="*/ 6941 h 706754"/>
                <a:gd name="T40" fmla="*/ 1622704 w 1685925"/>
                <a:gd name="T41" fmla="*/ 0 h 70675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685925" h="706754">
                  <a:moveTo>
                    <a:pt x="1622704" y="0"/>
                  </a:moveTo>
                  <a:lnTo>
                    <a:pt x="63220" y="0"/>
                  </a:lnTo>
                  <a:lnTo>
                    <a:pt x="38613" y="6941"/>
                  </a:lnTo>
                  <a:lnTo>
                    <a:pt x="18518" y="25873"/>
                  </a:lnTo>
                  <a:lnTo>
                    <a:pt x="4968" y="53953"/>
                  </a:lnTo>
                  <a:lnTo>
                    <a:pt x="0" y="88341"/>
                  </a:lnTo>
                  <a:lnTo>
                    <a:pt x="0" y="618413"/>
                  </a:lnTo>
                  <a:lnTo>
                    <a:pt x="4968" y="652801"/>
                  </a:lnTo>
                  <a:lnTo>
                    <a:pt x="18518" y="680881"/>
                  </a:lnTo>
                  <a:lnTo>
                    <a:pt x="38613" y="699813"/>
                  </a:lnTo>
                  <a:lnTo>
                    <a:pt x="63220" y="706755"/>
                  </a:lnTo>
                  <a:lnTo>
                    <a:pt x="1622704" y="706755"/>
                  </a:lnTo>
                  <a:lnTo>
                    <a:pt x="1647311" y="699813"/>
                  </a:lnTo>
                  <a:lnTo>
                    <a:pt x="1667406" y="680881"/>
                  </a:lnTo>
                  <a:lnTo>
                    <a:pt x="1680956" y="652801"/>
                  </a:lnTo>
                  <a:lnTo>
                    <a:pt x="1685925" y="618413"/>
                  </a:lnTo>
                  <a:lnTo>
                    <a:pt x="1685925" y="88341"/>
                  </a:lnTo>
                  <a:lnTo>
                    <a:pt x="1680956" y="53953"/>
                  </a:lnTo>
                  <a:lnTo>
                    <a:pt x="1667406" y="25873"/>
                  </a:lnTo>
                  <a:lnTo>
                    <a:pt x="1647311" y="6941"/>
                  </a:lnTo>
                  <a:lnTo>
                    <a:pt x="1622704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35" name="object 26">
              <a:extLst>
                <a:ext uri="{FF2B5EF4-FFF2-40B4-BE49-F238E27FC236}">
                  <a16:creationId xmlns:a16="http://schemas.microsoft.com/office/drawing/2014/main" id="{573F8958-E204-CB3E-BD29-DD21452E6763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6070" y="2662695"/>
              <a:ext cx="1685925" cy="706755"/>
            </a:xfrm>
            <a:custGeom>
              <a:avLst/>
              <a:gdLst>
                <a:gd name="T0" fmla="*/ 63220 w 1685925"/>
                <a:gd name="T1" fmla="*/ 0 h 706754"/>
                <a:gd name="T2" fmla="*/ 1622704 w 1685925"/>
                <a:gd name="T3" fmla="*/ 0 h 706754"/>
                <a:gd name="T4" fmla="*/ 1647311 w 1685925"/>
                <a:gd name="T5" fmla="*/ 6941 h 706754"/>
                <a:gd name="T6" fmla="*/ 1667406 w 1685925"/>
                <a:gd name="T7" fmla="*/ 25873 h 706754"/>
                <a:gd name="T8" fmla="*/ 1680956 w 1685925"/>
                <a:gd name="T9" fmla="*/ 53953 h 706754"/>
                <a:gd name="T10" fmla="*/ 1685925 w 1685925"/>
                <a:gd name="T11" fmla="*/ 88341 h 706754"/>
                <a:gd name="T12" fmla="*/ 1685925 w 1685925"/>
                <a:gd name="T13" fmla="*/ 618416 h 706754"/>
                <a:gd name="T14" fmla="*/ 1680956 w 1685925"/>
                <a:gd name="T15" fmla="*/ 652804 h 706754"/>
                <a:gd name="T16" fmla="*/ 1667406 w 1685925"/>
                <a:gd name="T17" fmla="*/ 680884 h 706754"/>
                <a:gd name="T18" fmla="*/ 1647311 w 1685925"/>
                <a:gd name="T19" fmla="*/ 699816 h 706754"/>
                <a:gd name="T20" fmla="*/ 1622704 w 1685925"/>
                <a:gd name="T21" fmla="*/ 706758 h 706754"/>
                <a:gd name="T22" fmla="*/ 63220 w 1685925"/>
                <a:gd name="T23" fmla="*/ 706758 h 706754"/>
                <a:gd name="T24" fmla="*/ 38613 w 1685925"/>
                <a:gd name="T25" fmla="*/ 699816 h 706754"/>
                <a:gd name="T26" fmla="*/ 18518 w 1685925"/>
                <a:gd name="T27" fmla="*/ 680884 h 706754"/>
                <a:gd name="T28" fmla="*/ 4968 w 1685925"/>
                <a:gd name="T29" fmla="*/ 652804 h 706754"/>
                <a:gd name="T30" fmla="*/ 0 w 1685925"/>
                <a:gd name="T31" fmla="*/ 618416 h 706754"/>
                <a:gd name="T32" fmla="*/ 0 w 1685925"/>
                <a:gd name="T33" fmla="*/ 88341 h 706754"/>
                <a:gd name="T34" fmla="*/ 4968 w 1685925"/>
                <a:gd name="T35" fmla="*/ 53953 h 706754"/>
                <a:gd name="T36" fmla="*/ 18518 w 1685925"/>
                <a:gd name="T37" fmla="*/ 25873 h 706754"/>
                <a:gd name="T38" fmla="*/ 38613 w 1685925"/>
                <a:gd name="T39" fmla="*/ 6941 h 706754"/>
                <a:gd name="T40" fmla="*/ 63220 w 1685925"/>
                <a:gd name="T41" fmla="*/ 0 h 70675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685925" h="706754">
                  <a:moveTo>
                    <a:pt x="63220" y="0"/>
                  </a:moveTo>
                  <a:lnTo>
                    <a:pt x="1622704" y="0"/>
                  </a:lnTo>
                  <a:lnTo>
                    <a:pt x="1647311" y="6941"/>
                  </a:lnTo>
                  <a:lnTo>
                    <a:pt x="1667406" y="25873"/>
                  </a:lnTo>
                  <a:lnTo>
                    <a:pt x="1680956" y="53953"/>
                  </a:lnTo>
                  <a:lnTo>
                    <a:pt x="1685925" y="88341"/>
                  </a:lnTo>
                  <a:lnTo>
                    <a:pt x="1685925" y="618413"/>
                  </a:lnTo>
                  <a:lnTo>
                    <a:pt x="1680956" y="652801"/>
                  </a:lnTo>
                  <a:lnTo>
                    <a:pt x="1667406" y="680881"/>
                  </a:lnTo>
                  <a:lnTo>
                    <a:pt x="1647311" y="699813"/>
                  </a:lnTo>
                  <a:lnTo>
                    <a:pt x="1622704" y="706755"/>
                  </a:lnTo>
                  <a:lnTo>
                    <a:pt x="63220" y="706755"/>
                  </a:lnTo>
                  <a:lnTo>
                    <a:pt x="38613" y="699813"/>
                  </a:lnTo>
                  <a:lnTo>
                    <a:pt x="18518" y="680881"/>
                  </a:lnTo>
                  <a:lnTo>
                    <a:pt x="4968" y="652801"/>
                  </a:lnTo>
                  <a:lnTo>
                    <a:pt x="0" y="618413"/>
                  </a:lnTo>
                  <a:lnTo>
                    <a:pt x="0" y="88341"/>
                  </a:lnTo>
                  <a:lnTo>
                    <a:pt x="4968" y="53953"/>
                  </a:lnTo>
                  <a:lnTo>
                    <a:pt x="18518" y="25873"/>
                  </a:lnTo>
                  <a:lnTo>
                    <a:pt x="38613" y="6941"/>
                  </a:lnTo>
                  <a:lnTo>
                    <a:pt x="63220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8201" name="object 27">
            <a:extLst>
              <a:ext uri="{FF2B5EF4-FFF2-40B4-BE49-F238E27FC236}">
                <a16:creationId xmlns:a16="http://schemas.microsoft.com/office/drawing/2014/main" id="{891DA008-AB9F-F2BD-7DAA-43D539A686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29250" y="2667000"/>
            <a:ext cx="1119188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Randall Sessler Dean of Student Academic Success 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8202" name="object 28">
            <a:extLst>
              <a:ext uri="{FF2B5EF4-FFF2-40B4-BE49-F238E27FC236}">
                <a16:creationId xmlns:a16="http://schemas.microsoft.com/office/drawing/2014/main" id="{30C00A06-1BC9-FE68-3673-F2F6F3559246}"/>
              </a:ext>
            </a:extLst>
          </p:cNvPr>
          <p:cNvGrpSpPr>
            <a:grpSpLocks/>
          </p:cNvGrpSpPr>
          <p:nvPr/>
        </p:nvGrpSpPr>
        <p:grpSpPr bwMode="auto">
          <a:xfrm>
            <a:off x="5124450" y="1543050"/>
            <a:ext cx="1738313" cy="636588"/>
            <a:chOff x="5125212" y="1543811"/>
            <a:chExt cx="1737360" cy="635635"/>
          </a:xfrm>
        </p:grpSpPr>
        <p:pic>
          <p:nvPicPr>
            <p:cNvPr id="8229" name="object 29">
              <a:extLst>
                <a:ext uri="{FF2B5EF4-FFF2-40B4-BE49-F238E27FC236}">
                  <a16:creationId xmlns:a16="http://schemas.microsoft.com/office/drawing/2014/main" id="{E64FD5D5-BBEC-5ED7-5284-FA4F53830A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5212" y="1563624"/>
              <a:ext cx="1734311" cy="5562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30" name="object 30">
              <a:extLst>
                <a:ext uri="{FF2B5EF4-FFF2-40B4-BE49-F238E27FC236}">
                  <a16:creationId xmlns:a16="http://schemas.microsoft.com/office/drawing/2014/main" id="{8CE138DE-51CF-FAE7-7456-3610FF26D2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57216" y="1543811"/>
              <a:ext cx="1705355" cy="635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31" name="object 31">
              <a:extLst>
                <a:ext uri="{FF2B5EF4-FFF2-40B4-BE49-F238E27FC236}">
                  <a16:creationId xmlns:a16="http://schemas.microsoft.com/office/drawing/2014/main" id="{494FFBC7-C029-D883-277A-2BF64EBE49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6071" y="1584970"/>
              <a:ext cx="1663064" cy="484505"/>
            </a:xfrm>
            <a:custGeom>
              <a:avLst/>
              <a:gdLst>
                <a:gd name="T0" fmla="*/ 1600235 w 1663065"/>
                <a:gd name="T1" fmla="*/ 0 h 484505"/>
                <a:gd name="T2" fmla="*/ 62344 w 1663065"/>
                <a:gd name="T3" fmla="*/ 0 h 484505"/>
                <a:gd name="T4" fmla="*/ 38077 w 1663065"/>
                <a:gd name="T5" fmla="*/ 4759 h 484505"/>
                <a:gd name="T6" fmla="*/ 18261 w 1663065"/>
                <a:gd name="T7" fmla="*/ 17737 h 484505"/>
                <a:gd name="T8" fmla="*/ 4899 w 1663065"/>
                <a:gd name="T9" fmla="*/ 36984 h 484505"/>
                <a:gd name="T10" fmla="*/ 0 w 1663065"/>
                <a:gd name="T11" fmla="*/ 60553 h 484505"/>
                <a:gd name="T12" fmla="*/ 0 w 1663065"/>
                <a:gd name="T13" fmla="*/ 423862 h 484505"/>
                <a:gd name="T14" fmla="*/ 4899 w 1663065"/>
                <a:gd name="T15" fmla="*/ 447436 h 484505"/>
                <a:gd name="T16" fmla="*/ 18261 w 1663065"/>
                <a:gd name="T17" fmla="*/ 466683 h 484505"/>
                <a:gd name="T18" fmla="*/ 38077 w 1663065"/>
                <a:gd name="T19" fmla="*/ 479658 h 484505"/>
                <a:gd name="T20" fmla="*/ 62344 w 1663065"/>
                <a:gd name="T21" fmla="*/ 484416 h 484505"/>
                <a:gd name="T22" fmla="*/ 1600235 w 1663065"/>
                <a:gd name="T23" fmla="*/ 484416 h 484505"/>
                <a:gd name="T24" fmla="*/ 1624501 w 1663065"/>
                <a:gd name="T25" fmla="*/ 479658 h 484505"/>
                <a:gd name="T26" fmla="*/ 1644318 w 1663065"/>
                <a:gd name="T27" fmla="*/ 466683 h 484505"/>
                <a:gd name="T28" fmla="*/ 1657679 w 1663065"/>
                <a:gd name="T29" fmla="*/ 447436 h 484505"/>
                <a:gd name="T30" fmla="*/ 1662579 w 1663065"/>
                <a:gd name="T31" fmla="*/ 423862 h 484505"/>
                <a:gd name="T32" fmla="*/ 1662579 w 1663065"/>
                <a:gd name="T33" fmla="*/ 60553 h 484505"/>
                <a:gd name="T34" fmla="*/ 1657679 w 1663065"/>
                <a:gd name="T35" fmla="*/ 36984 h 484505"/>
                <a:gd name="T36" fmla="*/ 1644318 w 1663065"/>
                <a:gd name="T37" fmla="*/ 17737 h 484505"/>
                <a:gd name="T38" fmla="*/ 1624501 w 1663065"/>
                <a:gd name="T39" fmla="*/ 4759 h 484505"/>
                <a:gd name="T40" fmla="*/ 1600235 w 1663065"/>
                <a:gd name="T41" fmla="*/ 0 h 48450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663065" h="484505">
                  <a:moveTo>
                    <a:pt x="1600238" y="0"/>
                  </a:moveTo>
                  <a:lnTo>
                    <a:pt x="62344" y="0"/>
                  </a:lnTo>
                  <a:lnTo>
                    <a:pt x="38077" y="4759"/>
                  </a:lnTo>
                  <a:lnTo>
                    <a:pt x="18261" y="17737"/>
                  </a:lnTo>
                  <a:lnTo>
                    <a:pt x="4899" y="36984"/>
                  </a:lnTo>
                  <a:lnTo>
                    <a:pt x="0" y="60553"/>
                  </a:lnTo>
                  <a:lnTo>
                    <a:pt x="0" y="423862"/>
                  </a:lnTo>
                  <a:lnTo>
                    <a:pt x="4899" y="447436"/>
                  </a:lnTo>
                  <a:lnTo>
                    <a:pt x="18261" y="466683"/>
                  </a:lnTo>
                  <a:lnTo>
                    <a:pt x="38077" y="479658"/>
                  </a:lnTo>
                  <a:lnTo>
                    <a:pt x="62344" y="484416"/>
                  </a:lnTo>
                  <a:lnTo>
                    <a:pt x="1600238" y="484416"/>
                  </a:lnTo>
                  <a:lnTo>
                    <a:pt x="1624504" y="479658"/>
                  </a:lnTo>
                  <a:lnTo>
                    <a:pt x="1644321" y="466683"/>
                  </a:lnTo>
                  <a:lnTo>
                    <a:pt x="1657682" y="447436"/>
                  </a:lnTo>
                  <a:lnTo>
                    <a:pt x="1662582" y="423862"/>
                  </a:lnTo>
                  <a:lnTo>
                    <a:pt x="1662582" y="60553"/>
                  </a:lnTo>
                  <a:lnTo>
                    <a:pt x="1657682" y="36984"/>
                  </a:lnTo>
                  <a:lnTo>
                    <a:pt x="1644321" y="17737"/>
                  </a:lnTo>
                  <a:lnTo>
                    <a:pt x="1624504" y="4759"/>
                  </a:lnTo>
                  <a:lnTo>
                    <a:pt x="1600238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8232" name="object 32">
              <a:extLst>
                <a:ext uri="{FF2B5EF4-FFF2-40B4-BE49-F238E27FC236}">
                  <a16:creationId xmlns:a16="http://schemas.microsoft.com/office/drawing/2014/main" id="{64AD42BC-FC68-B6F4-FCEC-0EC4C8CB7C2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46071" y="1584970"/>
              <a:ext cx="1663064" cy="484505"/>
            </a:xfrm>
            <a:custGeom>
              <a:avLst/>
              <a:gdLst>
                <a:gd name="T0" fmla="*/ 62344 w 1663065"/>
                <a:gd name="T1" fmla="*/ 0 h 484505"/>
                <a:gd name="T2" fmla="*/ 1600235 w 1663065"/>
                <a:gd name="T3" fmla="*/ 0 h 484505"/>
                <a:gd name="T4" fmla="*/ 1624501 w 1663065"/>
                <a:gd name="T5" fmla="*/ 4759 h 484505"/>
                <a:gd name="T6" fmla="*/ 1644318 w 1663065"/>
                <a:gd name="T7" fmla="*/ 17737 h 484505"/>
                <a:gd name="T8" fmla="*/ 1657679 w 1663065"/>
                <a:gd name="T9" fmla="*/ 36984 h 484505"/>
                <a:gd name="T10" fmla="*/ 1662579 w 1663065"/>
                <a:gd name="T11" fmla="*/ 60553 h 484505"/>
                <a:gd name="T12" fmla="*/ 1662579 w 1663065"/>
                <a:gd name="T13" fmla="*/ 423862 h 484505"/>
                <a:gd name="T14" fmla="*/ 1657679 w 1663065"/>
                <a:gd name="T15" fmla="*/ 447436 h 484505"/>
                <a:gd name="T16" fmla="*/ 1644318 w 1663065"/>
                <a:gd name="T17" fmla="*/ 466683 h 484505"/>
                <a:gd name="T18" fmla="*/ 1624501 w 1663065"/>
                <a:gd name="T19" fmla="*/ 479658 h 484505"/>
                <a:gd name="T20" fmla="*/ 1600235 w 1663065"/>
                <a:gd name="T21" fmla="*/ 484416 h 484505"/>
                <a:gd name="T22" fmla="*/ 62344 w 1663065"/>
                <a:gd name="T23" fmla="*/ 484416 h 484505"/>
                <a:gd name="T24" fmla="*/ 38077 w 1663065"/>
                <a:gd name="T25" fmla="*/ 479658 h 484505"/>
                <a:gd name="T26" fmla="*/ 18261 w 1663065"/>
                <a:gd name="T27" fmla="*/ 466683 h 484505"/>
                <a:gd name="T28" fmla="*/ 4899 w 1663065"/>
                <a:gd name="T29" fmla="*/ 447436 h 484505"/>
                <a:gd name="T30" fmla="*/ 0 w 1663065"/>
                <a:gd name="T31" fmla="*/ 423862 h 484505"/>
                <a:gd name="T32" fmla="*/ 0 w 1663065"/>
                <a:gd name="T33" fmla="*/ 60553 h 484505"/>
                <a:gd name="T34" fmla="*/ 4899 w 1663065"/>
                <a:gd name="T35" fmla="*/ 36984 h 484505"/>
                <a:gd name="T36" fmla="*/ 18261 w 1663065"/>
                <a:gd name="T37" fmla="*/ 17737 h 484505"/>
                <a:gd name="T38" fmla="*/ 38077 w 1663065"/>
                <a:gd name="T39" fmla="*/ 4759 h 484505"/>
                <a:gd name="T40" fmla="*/ 62344 w 1663065"/>
                <a:gd name="T41" fmla="*/ 0 h 48450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663065" h="484505">
                  <a:moveTo>
                    <a:pt x="62344" y="0"/>
                  </a:moveTo>
                  <a:lnTo>
                    <a:pt x="1600238" y="0"/>
                  </a:lnTo>
                  <a:lnTo>
                    <a:pt x="1624504" y="4759"/>
                  </a:lnTo>
                  <a:lnTo>
                    <a:pt x="1644321" y="17737"/>
                  </a:lnTo>
                  <a:lnTo>
                    <a:pt x="1657682" y="36984"/>
                  </a:lnTo>
                  <a:lnTo>
                    <a:pt x="1662582" y="60553"/>
                  </a:lnTo>
                  <a:lnTo>
                    <a:pt x="1662582" y="423862"/>
                  </a:lnTo>
                  <a:lnTo>
                    <a:pt x="1657682" y="447436"/>
                  </a:lnTo>
                  <a:lnTo>
                    <a:pt x="1644321" y="466683"/>
                  </a:lnTo>
                  <a:lnTo>
                    <a:pt x="1624504" y="479658"/>
                  </a:lnTo>
                  <a:lnTo>
                    <a:pt x="1600238" y="484416"/>
                  </a:lnTo>
                  <a:lnTo>
                    <a:pt x="62344" y="484416"/>
                  </a:lnTo>
                  <a:lnTo>
                    <a:pt x="38077" y="479658"/>
                  </a:lnTo>
                  <a:lnTo>
                    <a:pt x="18261" y="466683"/>
                  </a:lnTo>
                  <a:lnTo>
                    <a:pt x="4899" y="447436"/>
                  </a:lnTo>
                  <a:lnTo>
                    <a:pt x="0" y="423862"/>
                  </a:lnTo>
                  <a:lnTo>
                    <a:pt x="0" y="60553"/>
                  </a:lnTo>
                  <a:lnTo>
                    <a:pt x="4899" y="36984"/>
                  </a:lnTo>
                  <a:lnTo>
                    <a:pt x="18261" y="17737"/>
                  </a:lnTo>
                  <a:lnTo>
                    <a:pt x="38077" y="4759"/>
                  </a:lnTo>
                  <a:lnTo>
                    <a:pt x="62344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8203" name="object 33">
            <a:extLst>
              <a:ext uri="{FF2B5EF4-FFF2-40B4-BE49-F238E27FC236}">
                <a16:creationId xmlns:a16="http://schemas.microsoft.com/office/drawing/2014/main" id="{E5FFF950-8859-B8CC-FBA0-39772488DB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7163" y="1582738"/>
            <a:ext cx="147955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2700" indent="3873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Greg White Provost and Senior Vice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eaLnBrk="1" hangingPunct="1"/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President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8204" name="object 34">
            <a:extLst>
              <a:ext uri="{FF2B5EF4-FFF2-40B4-BE49-F238E27FC236}">
                <a16:creationId xmlns:a16="http://schemas.microsoft.com/office/drawing/2014/main" id="{C625F8F8-63C7-D0DF-8BE9-408FB2FE16D5}"/>
              </a:ext>
            </a:extLst>
          </p:cNvPr>
          <p:cNvSpPr>
            <a:spLocks/>
          </p:cNvSpPr>
          <p:nvPr/>
        </p:nvSpPr>
        <p:spPr bwMode="auto">
          <a:xfrm>
            <a:off x="2916238" y="3484563"/>
            <a:ext cx="0" cy="22225"/>
          </a:xfrm>
          <a:custGeom>
            <a:avLst/>
            <a:gdLst>
              <a:gd name="T0" fmla="*/ 23235 h 21589"/>
              <a:gd name="T1" fmla="*/ 0 h 21589"/>
              <a:gd name="T2" fmla="*/ 0 60000 65536"/>
              <a:gd name="T3" fmla="*/ 0 60000 65536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0" r="r" b="b"/>
            <a:pathLst>
              <a:path h="21589">
                <a:moveTo>
                  <a:pt x="0" y="21297"/>
                </a:moveTo>
                <a:lnTo>
                  <a:pt x="0" y="0"/>
                </a:lnTo>
              </a:path>
            </a:pathLst>
          </a:cu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8205" name="object 35">
            <a:extLst>
              <a:ext uri="{FF2B5EF4-FFF2-40B4-BE49-F238E27FC236}">
                <a16:creationId xmlns:a16="http://schemas.microsoft.com/office/drawing/2014/main" id="{BCA7E8CD-97B2-F96E-AE4B-E25FE11CAF9E}"/>
              </a:ext>
            </a:extLst>
          </p:cNvPr>
          <p:cNvGrpSpPr>
            <a:grpSpLocks/>
          </p:cNvGrpSpPr>
          <p:nvPr/>
        </p:nvGrpSpPr>
        <p:grpSpPr bwMode="auto">
          <a:xfrm>
            <a:off x="5969000" y="4540250"/>
            <a:ext cx="1870075" cy="757238"/>
            <a:chOff x="7182611" y="4572000"/>
            <a:chExt cx="1870075" cy="757555"/>
          </a:xfrm>
        </p:grpSpPr>
        <p:pic>
          <p:nvPicPr>
            <p:cNvPr id="8225" name="object 36">
              <a:extLst>
                <a:ext uri="{FF2B5EF4-FFF2-40B4-BE49-F238E27FC236}">
                  <a16:creationId xmlns:a16="http://schemas.microsoft.com/office/drawing/2014/main" id="{05F74A0E-D948-D9ED-87AF-AC6D2C8F93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82611" y="4572000"/>
              <a:ext cx="1869947" cy="757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26" name="object 37">
              <a:extLst>
                <a:ext uri="{FF2B5EF4-FFF2-40B4-BE49-F238E27FC236}">
                  <a16:creationId xmlns:a16="http://schemas.microsoft.com/office/drawing/2014/main" id="{C66EDF8D-C8A6-ECD6-7FE6-E7C6E21AC7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19188" y="4651247"/>
              <a:ext cx="1795271" cy="635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27" name="object 38">
              <a:extLst>
                <a:ext uri="{FF2B5EF4-FFF2-40B4-BE49-F238E27FC236}">
                  <a16:creationId xmlns:a16="http://schemas.microsoft.com/office/drawing/2014/main" id="{8A59378E-16BB-06E5-901D-F5CF89EB37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2893" y="4592866"/>
              <a:ext cx="1798167" cy="685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28" name="object 39">
              <a:extLst>
                <a:ext uri="{FF2B5EF4-FFF2-40B4-BE49-F238E27FC236}">
                  <a16:creationId xmlns:a16="http://schemas.microsoft.com/office/drawing/2014/main" id="{39F6CF66-C15B-B1B2-A32D-FC978781DEC0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2882" y="4592873"/>
              <a:ext cx="1798320" cy="685165"/>
            </a:xfrm>
            <a:custGeom>
              <a:avLst/>
              <a:gdLst>
                <a:gd name="T0" fmla="*/ 67436 w 1798320"/>
                <a:gd name="T1" fmla="*/ 0 h 685164"/>
                <a:gd name="T2" fmla="*/ 1730743 w 1798320"/>
                <a:gd name="T3" fmla="*/ 0 h 685164"/>
                <a:gd name="T4" fmla="*/ 1756987 w 1798320"/>
                <a:gd name="T5" fmla="*/ 6729 h 685164"/>
                <a:gd name="T6" fmla="*/ 1778419 w 1798320"/>
                <a:gd name="T7" fmla="*/ 25082 h 685164"/>
                <a:gd name="T8" fmla="*/ 1792868 w 1798320"/>
                <a:gd name="T9" fmla="*/ 52302 h 685164"/>
                <a:gd name="T10" fmla="*/ 1798167 w 1798320"/>
                <a:gd name="T11" fmla="*/ 85636 h 685164"/>
                <a:gd name="T12" fmla="*/ 1798167 w 1798320"/>
                <a:gd name="T13" fmla="*/ 599455 h 685164"/>
                <a:gd name="T14" fmla="*/ 1792868 w 1798320"/>
                <a:gd name="T15" fmla="*/ 632788 h 685164"/>
                <a:gd name="T16" fmla="*/ 1778419 w 1798320"/>
                <a:gd name="T17" fmla="*/ 660009 h 685164"/>
                <a:gd name="T18" fmla="*/ 1756987 w 1798320"/>
                <a:gd name="T19" fmla="*/ 678361 h 685164"/>
                <a:gd name="T20" fmla="*/ 1730743 w 1798320"/>
                <a:gd name="T21" fmla="*/ 685091 h 685164"/>
                <a:gd name="T22" fmla="*/ 67436 w 1798320"/>
                <a:gd name="T23" fmla="*/ 685091 h 685164"/>
                <a:gd name="T24" fmla="*/ 41190 w 1798320"/>
                <a:gd name="T25" fmla="*/ 678361 h 685164"/>
                <a:gd name="T26" fmla="*/ 19754 w 1798320"/>
                <a:gd name="T27" fmla="*/ 660009 h 685164"/>
                <a:gd name="T28" fmla="*/ 5300 w 1798320"/>
                <a:gd name="T29" fmla="*/ 632788 h 685164"/>
                <a:gd name="T30" fmla="*/ 0 w 1798320"/>
                <a:gd name="T31" fmla="*/ 599455 h 685164"/>
                <a:gd name="T32" fmla="*/ 0 w 1798320"/>
                <a:gd name="T33" fmla="*/ 85636 h 685164"/>
                <a:gd name="T34" fmla="*/ 5300 w 1798320"/>
                <a:gd name="T35" fmla="*/ 52302 h 685164"/>
                <a:gd name="T36" fmla="*/ 19754 w 1798320"/>
                <a:gd name="T37" fmla="*/ 25082 h 685164"/>
                <a:gd name="T38" fmla="*/ 41190 w 1798320"/>
                <a:gd name="T39" fmla="*/ 6729 h 685164"/>
                <a:gd name="T40" fmla="*/ 67436 w 1798320"/>
                <a:gd name="T41" fmla="*/ 0 h 68516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798320" h="685164">
                  <a:moveTo>
                    <a:pt x="67436" y="0"/>
                  </a:moveTo>
                  <a:lnTo>
                    <a:pt x="1730743" y="0"/>
                  </a:lnTo>
                  <a:lnTo>
                    <a:pt x="1756987" y="6729"/>
                  </a:lnTo>
                  <a:lnTo>
                    <a:pt x="1778419" y="25082"/>
                  </a:lnTo>
                  <a:lnTo>
                    <a:pt x="1792868" y="52302"/>
                  </a:lnTo>
                  <a:lnTo>
                    <a:pt x="1798167" y="85636"/>
                  </a:lnTo>
                  <a:lnTo>
                    <a:pt x="1798167" y="599452"/>
                  </a:lnTo>
                  <a:lnTo>
                    <a:pt x="1792868" y="632785"/>
                  </a:lnTo>
                  <a:lnTo>
                    <a:pt x="1778419" y="660006"/>
                  </a:lnTo>
                  <a:lnTo>
                    <a:pt x="1756987" y="678358"/>
                  </a:lnTo>
                  <a:lnTo>
                    <a:pt x="1730743" y="685088"/>
                  </a:lnTo>
                  <a:lnTo>
                    <a:pt x="67436" y="685088"/>
                  </a:lnTo>
                  <a:lnTo>
                    <a:pt x="41190" y="678358"/>
                  </a:lnTo>
                  <a:lnTo>
                    <a:pt x="19754" y="660006"/>
                  </a:lnTo>
                  <a:lnTo>
                    <a:pt x="5300" y="632785"/>
                  </a:lnTo>
                  <a:lnTo>
                    <a:pt x="0" y="599452"/>
                  </a:lnTo>
                  <a:lnTo>
                    <a:pt x="0" y="85636"/>
                  </a:lnTo>
                  <a:lnTo>
                    <a:pt x="5300" y="52302"/>
                  </a:lnTo>
                  <a:lnTo>
                    <a:pt x="19754" y="25082"/>
                  </a:lnTo>
                  <a:lnTo>
                    <a:pt x="41190" y="6729"/>
                  </a:lnTo>
                  <a:lnTo>
                    <a:pt x="67436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8206" name="object 40">
            <a:extLst>
              <a:ext uri="{FF2B5EF4-FFF2-40B4-BE49-F238E27FC236}">
                <a16:creationId xmlns:a16="http://schemas.microsoft.com/office/drawing/2014/main" id="{306BB495-BC11-FAF5-5E3B-49213891CD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7413" y="4606925"/>
            <a:ext cx="160496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3587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James Hansen Director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 eaLnBrk="1" hangingPunct="1"/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Academic Success Center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8207" name="object 46">
            <a:extLst>
              <a:ext uri="{FF2B5EF4-FFF2-40B4-BE49-F238E27FC236}">
                <a16:creationId xmlns:a16="http://schemas.microsoft.com/office/drawing/2014/main" id="{54A54883-D355-8256-8E5B-BEC462E4983F}"/>
              </a:ext>
            </a:extLst>
          </p:cNvPr>
          <p:cNvGrpSpPr>
            <a:grpSpLocks/>
          </p:cNvGrpSpPr>
          <p:nvPr/>
        </p:nvGrpSpPr>
        <p:grpSpPr bwMode="auto">
          <a:xfrm>
            <a:off x="1344613" y="4511675"/>
            <a:ext cx="1917700" cy="849313"/>
            <a:chOff x="896111" y="4593335"/>
            <a:chExt cx="1917191" cy="714755"/>
          </a:xfrm>
        </p:grpSpPr>
        <p:pic>
          <p:nvPicPr>
            <p:cNvPr id="8222" name="object 47">
              <a:extLst>
                <a:ext uri="{FF2B5EF4-FFF2-40B4-BE49-F238E27FC236}">
                  <a16:creationId xmlns:a16="http://schemas.microsoft.com/office/drawing/2014/main" id="{4C0C13D3-2FC8-8D8B-7578-513936F5DE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6111" y="4593335"/>
              <a:ext cx="1917191" cy="7147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23" name="object 48">
              <a:extLst>
                <a:ext uri="{FF2B5EF4-FFF2-40B4-BE49-F238E27FC236}">
                  <a16:creationId xmlns:a16="http://schemas.microsoft.com/office/drawing/2014/main" id="{1A0ABC42-98A5-0B09-D83D-44E0677254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7267" y="4621046"/>
              <a:ext cx="1844916" cy="642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24" name="object 49">
              <a:extLst>
                <a:ext uri="{FF2B5EF4-FFF2-40B4-BE49-F238E27FC236}">
                  <a16:creationId xmlns:a16="http://schemas.microsoft.com/office/drawing/2014/main" id="{44DB32FD-B7E4-2A21-D7F8-4B9827EE60EB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409" y="4613942"/>
              <a:ext cx="1845310" cy="643255"/>
            </a:xfrm>
            <a:custGeom>
              <a:avLst/>
              <a:gdLst>
                <a:gd name="T0" fmla="*/ 69189 w 1845310"/>
                <a:gd name="T1" fmla="*/ 0 h 643254"/>
                <a:gd name="T2" fmla="*/ 1775752 w 1845310"/>
                <a:gd name="T3" fmla="*/ 0 h 643254"/>
                <a:gd name="T4" fmla="*/ 1802684 w 1845310"/>
                <a:gd name="T5" fmla="*/ 6315 h 643254"/>
                <a:gd name="T6" fmla="*/ 1824677 w 1845310"/>
                <a:gd name="T7" fmla="*/ 23537 h 643254"/>
                <a:gd name="T8" fmla="*/ 1839504 w 1845310"/>
                <a:gd name="T9" fmla="*/ 49082 h 643254"/>
                <a:gd name="T10" fmla="*/ 1844941 w 1845310"/>
                <a:gd name="T11" fmla="*/ 80365 h 643254"/>
                <a:gd name="T12" fmla="*/ 1844941 w 1845310"/>
                <a:gd name="T13" fmla="*/ 562574 h 643254"/>
                <a:gd name="T14" fmla="*/ 1839504 w 1845310"/>
                <a:gd name="T15" fmla="*/ 593857 h 643254"/>
                <a:gd name="T16" fmla="*/ 1824677 w 1845310"/>
                <a:gd name="T17" fmla="*/ 619402 h 643254"/>
                <a:gd name="T18" fmla="*/ 1802684 w 1845310"/>
                <a:gd name="T19" fmla="*/ 636625 h 643254"/>
                <a:gd name="T20" fmla="*/ 1775752 w 1845310"/>
                <a:gd name="T21" fmla="*/ 642940 h 643254"/>
                <a:gd name="T22" fmla="*/ 69189 w 1845310"/>
                <a:gd name="T23" fmla="*/ 642940 h 643254"/>
                <a:gd name="T24" fmla="*/ 42257 w 1845310"/>
                <a:gd name="T25" fmla="*/ 636625 h 643254"/>
                <a:gd name="T26" fmla="*/ 20264 w 1845310"/>
                <a:gd name="T27" fmla="*/ 619402 h 643254"/>
                <a:gd name="T28" fmla="*/ 5436 w 1845310"/>
                <a:gd name="T29" fmla="*/ 593857 h 643254"/>
                <a:gd name="T30" fmla="*/ 0 w 1845310"/>
                <a:gd name="T31" fmla="*/ 562574 h 643254"/>
                <a:gd name="T32" fmla="*/ 0 w 1845310"/>
                <a:gd name="T33" fmla="*/ 80365 h 643254"/>
                <a:gd name="T34" fmla="*/ 5436 w 1845310"/>
                <a:gd name="T35" fmla="*/ 49082 h 643254"/>
                <a:gd name="T36" fmla="*/ 20264 w 1845310"/>
                <a:gd name="T37" fmla="*/ 23537 h 643254"/>
                <a:gd name="T38" fmla="*/ 42257 w 1845310"/>
                <a:gd name="T39" fmla="*/ 6315 h 643254"/>
                <a:gd name="T40" fmla="*/ 69189 w 1845310"/>
                <a:gd name="T41" fmla="*/ 0 h 64325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845310" h="643254">
                  <a:moveTo>
                    <a:pt x="69189" y="0"/>
                  </a:moveTo>
                  <a:lnTo>
                    <a:pt x="1775752" y="0"/>
                  </a:lnTo>
                  <a:lnTo>
                    <a:pt x="1802684" y="6315"/>
                  </a:lnTo>
                  <a:lnTo>
                    <a:pt x="1824677" y="23537"/>
                  </a:lnTo>
                  <a:lnTo>
                    <a:pt x="1839504" y="49082"/>
                  </a:lnTo>
                  <a:lnTo>
                    <a:pt x="1844941" y="80365"/>
                  </a:lnTo>
                  <a:lnTo>
                    <a:pt x="1844941" y="562571"/>
                  </a:lnTo>
                  <a:lnTo>
                    <a:pt x="1839504" y="593854"/>
                  </a:lnTo>
                  <a:lnTo>
                    <a:pt x="1824677" y="619399"/>
                  </a:lnTo>
                  <a:lnTo>
                    <a:pt x="1802684" y="636622"/>
                  </a:lnTo>
                  <a:lnTo>
                    <a:pt x="1775752" y="642937"/>
                  </a:lnTo>
                  <a:lnTo>
                    <a:pt x="69189" y="642937"/>
                  </a:lnTo>
                  <a:lnTo>
                    <a:pt x="42257" y="636622"/>
                  </a:lnTo>
                  <a:lnTo>
                    <a:pt x="20264" y="619399"/>
                  </a:lnTo>
                  <a:lnTo>
                    <a:pt x="5436" y="593854"/>
                  </a:lnTo>
                  <a:lnTo>
                    <a:pt x="0" y="562571"/>
                  </a:lnTo>
                  <a:lnTo>
                    <a:pt x="0" y="80365"/>
                  </a:lnTo>
                  <a:lnTo>
                    <a:pt x="5436" y="49082"/>
                  </a:lnTo>
                  <a:lnTo>
                    <a:pt x="20264" y="23537"/>
                  </a:lnTo>
                  <a:lnTo>
                    <a:pt x="42257" y="6315"/>
                  </a:lnTo>
                  <a:lnTo>
                    <a:pt x="69189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8208" name="object 50">
            <a:extLst>
              <a:ext uri="{FF2B5EF4-FFF2-40B4-BE49-F238E27FC236}">
                <a16:creationId xmlns:a16="http://schemas.microsoft.com/office/drawing/2014/main" id="{0E8095E2-F62C-7AFF-316C-C7FE5FFE8A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44638" y="4668838"/>
            <a:ext cx="1408112" cy="50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Rachel Paprocki </a:t>
            </a:r>
          </a:p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Director </a:t>
            </a:r>
          </a:p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Librarian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8209" name="object 51">
            <a:extLst>
              <a:ext uri="{FF2B5EF4-FFF2-40B4-BE49-F238E27FC236}">
                <a16:creationId xmlns:a16="http://schemas.microsoft.com/office/drawing/2014/main" id="{70AD8FC0-F45A-0097-4D57-E00A6371E690}"/>
              </a:ext>
            </a:extLst>
          </p:cNvPr>
          <p:cNvSpPr>
            <a:spLocks/>
          </p:cNvSpPr>
          <p:nvPr/>
        </p:nvSpPr>
        <p:spPr bwMode="auto">
          <a:xfrm>
            <a:off x="6808788" y="4133850"/>
            <a:ext cx="0" cy="403225"/>
          </a:xfrm>
          <a:custGeom>
            <a:avLst/>
            <a:gdLst>
              <a:gd name="T0" fmla="*/ 402666 h 403225"/>
              <a:gd name="T1" fmla="*/ 0 h 403225"/>
              <a:gd name="T2" fmla="*/ 0 60000 65536"/>
              <a:gd name="T3" fmla="*/ 0 60000 65536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0" r="r" b="b"/>
            <a:pathLst>
              <a:path h="403225">
                <a:moveTo>
                  <a:pt x="0" y="402666"/>
                </a:moveTo>
                <a:lnTo>
                  <a:pt x="0" y="0"/>
                </a:lnTo>
              </a:path>
            </a:pathLst>
          </a:cu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7" name="object 57">
            <a:extLst>
              <a:ext uri="{FF2B5EF4-FFF2-40B4-BE49-F238E27FC236}">
                <a16:creationId xmlns:a16="http://schemas.microsoft.com/office/drawing/2014/main" id="{73658AEF-E5CB-E542-FBB8-D87D19682FD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57238" y="6327775"/>
            <a:ext cx="1174750" cy="153988"/>
          </a:xfrm>
        </p:spPr>
        <p:txBody>
          <a:bodyPr vert="horz" rtlCol="0"/>
          <a:lstStyle/>
          <a:p>
            <a:pPr marL="236854">
              <a:defRPr/>
            </a:pPr>
            <a:r>
              <a:rPr dirty="0"/>
              <a:t>Rev</a:t>
            </a:r>
            <a:r>
              <a:rPr spc="5" dirty="0"/>
              <a:t> </a:t>
            </a:r>
            <a:r>
              <a:rPr spc="-10" dirty="0"/>
              <a:t>0</a:t>
            </a:r>
            <a:r>
              <a:rPr lang="en-US" spc="-10" dirty="0"/>
              <a:t>9</a:t>
            </a:r>
            <a:r>
              <a:rPr spc="-10" dirty="0"/>
              <a:t>-</a:t>
            </a:r>
            <a:r>
              <a:rPr lang="en-US" spc="-10" dirty="0"/>
              <a:t>07</a:t>
            </a:r>
            <a:r>
              <a:rPr spc="-10" dirty="0"/>
              <a:t>-</a:t>
            </a:r>
            <a:r>
              <a:rPr spc="-20" dirty="0"/>
              <a:t>2025</a:t>
            </a:r>
          </a:p>
        </p:txBody>
      </p:sp>
      <p:sp>
        <p:nvSpPr>
          <p:cNvPr id="58" name="object 58">
            <a:extLst>
              <a:ext uri="{FF2B5EF4-FFF2-40B4-BE49-F238E27FC236}">
                <a16:creationId xmlns:a16="http://schemas.microsoft.com/office/drawing/2014/main" id="{7EFA1E72-39F7-5442-FE55-9B98D0383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pPr marL="38100">
              <a:defRPr/>
            </a:pPr>
            <a:fld id="{F3C047B7-B0D4-BE42-B195-E711B192AE3A}" type="slidenum">
              <a:rPr spc="-25"/>
              <a:pPr marL="38100">
                <a:defRPr/>
              </a:pPr>
              <a:t>7</a:t>
            </a:fld>
            <a:endParaRPr spc="-25"/>
          </a:p>
        </p:txBody>
      </p:sp>
      <p:grpSp>
        <p:nvGrpSpPr>
          <p:cNvPr id="8212" name="object 35">
            <a:extLst>
              <a:ext uri="{FF2B5EF4-FFF2-40B4-BE49-F238E27FC236}">
                <a16:creationId xmlns:a16="http://schemas.microsoft.com/office/drawing/2014/main" id="{6E3DF400-506E-FC99-C9A0-FEB30CD8D31E}"/>
              </a:ext>
            </a:extLst>
          </p:cNvPr>
          <p:cNvGrpSpPr>
            <a:grpSpLocks/>
          </p:cNvGrpSpPr>
          <p:nvPr/>
        </p:nvGrpSpPr>
        <p:grpSpPr bwMode="auto">
          <a:xfrm>
            <a:off x="8485188" y="4575175"/>
            <a:ext cx="1624012" cy="766763"/>
            <a:chOff x="7182611" y="4572000"/>
            <a:chExt cx="1870075" cy="757555"/>
          </a:xfrm>
        </p:grpSpPr>
        <p:pic>
          <p:nvPicPr>
            <p:cNvPr id="8218" name="object 36">
              <a:extLst>
                <a:ext uri="{FF2B5EF4-FFF2-40B4-BE49-F238E27FC236}">
                  <a16:creationId xmlns:a16="http://schemas.microsoft.com/office/drawing/2014/main" id="{D352CEA8-7BD4-2AB8-4F97-550C6E83322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82611" y="4572000"/>
              <a:ext cx="1869947" cy="757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19" name="object 37">
              <a:extLst>
                <a:ext uri="{FF2B5EF4-FFF2-40B4-BE49-F238E27FC236}">
                  <a16:creationId xmlns:a16="http://schemas.microsoft.com/office/drawing/2014/main" id="{66AF7D04-8EA8-C659-B99D-32F9EB316E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19188" y="4651247"/>
              <a:ext cx="1795271" cy="635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20" name="object 38">
              <a:extLst>
                <a:ext uri="{FF2B5EF4-FFF2-40B4-BE49-F238E27FC236}">
                  <a16:creationId xmlns:a16="http://schemas.microsoft.com/office/drawing/2014/main" id="{0682B66B-781F-3035-F63D-C2148AAD09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02893" y="4592866"/>
              <a:ext cx="1798167" cy="6851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21" name="object 39">
              <a:extLst>
                <a:ext uri="{FF2B5EF4-FFF2-40B4-BE49-F238E27FC236}">
                  <a16:creationId xmlns:a16="http://schemas.microsoft.com/office/drawing/2014/main" id="{D3D91A89-2700-A48F-EE66-B141123EBCA3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2882" y="4592873"/>
              <a:ext cx="1798320" cy="685165"/>
            </a:xfrm>
            <a:custGeom>
              <a:avLst/>
              <a:gdLst>
                <a:gd name="T0" fmla="*/ 67436 w 1798320"/>
                <a:gd name="T1" fmla="*/ 0 h 685164"/>
                <a:gd name="T2" fmla="*/ 1730743 w 1798320"/>
                <a:gd name="T3" fmla="*/ 0 h 685164"/>
                <a:gd name="T4" fmla="*/ 1756987 w 1798320"/>
                <a:gd name="T5" fmla="*/ 6729 h 685164"/>
                <a:gd name="T6" fmla="*/ 1778419 w 1798320"/>
                <a:gd name="T7" fmla="*/ 25082 h 685164"/>
                <a:gd name="T8" fmla="*/ 1792868 w 1798320"/>
                <a:gd name="T9" fmla="*/ 52302 h 685164"/>
                <a:gd name="T10" fmla="*/ 1798167 w 1798320"/>
                <a:gd name="T11" fmla="*/ 85636 h 685164"/>
                <a:gd name="T12" fmla="*/ 1798167 w 1798320"/>
                <a:gd name="T13" fmla="*/ 599455 h 685164"/>
                <a:gd name="T14" fmla="*/ 1792868 w 1798320"/>
                <a:gd name="T15" fmla="*/ 632788 h 685164"/>
                <a:gd name="T16" fmla="*/ 1778419 w 1798320"/>
                <a:gd name="T17" fmla="*/ 660009 h 685164"/>
                <a:gd name="T18" fmla="*/ 1756987 w 1798320"/>
                <a:gd name="T19" fmla="*/ 678361 h 685164"/>
                <a:gd name="T20" fmla="*/ 1730743 w 1798320"/>
                <a:gd name="T21" fmla="*/ 685091 h 685164"/>
                <a:gd name="T22" fmla="*/ 67436 w 1798320"/>
                <a:gd name="T23" fmla="*/ 685091 h 685164"/>
                <a:gd name="T24" fmla="*/ 41190 w 1798320"/>
                <a:gd name="T25" fmla="*/ 678361 h 685164"/>
                <a:gd name="T26" fmla="*/ 19754 w 1798320"/>
                <a:gd name="T27" fmla="*/ 660009 h 685164"/>
                <a:gd name="T28" fmla="*/ 5300 w 1798320"/>
                <a:gd name="T29" fmla="*/ 632788 h 685164"/>
                <a:gd name="T30" fmla="*/ 0 w 1798320"/>
                <a:gd name="T31" fmla="*/ 599455 h 685164"/>
                <a:gd name="T32" fmla="*/ 0 w 1798320"/>
                <a:gd name="T33" fmla="*/ 85636 h 685164"/>
                <a:gd name="T34" fmla="*/ 5300 w 1798320"/>
                <a:gd name="T35" fmla="*/ 52302 h 685164"/>
                <a:gd name="T36" fmla="*/ 19754 w 1798320"/>
                <a:gd name="T37" fmla="*/ 25082 h 685164"/>
                <a:gd name="T38" fmla="*/ 41190 w 1798320"/>
                <a:gd name="T39" fmla="*/ 6729 h 685164"/>
                <a:gd name="T40" fmla="*/ 67436 w 1798320"/>
                <a:gd name="T41" fmla="*/ 0 h 68516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798320" h="685164">
                  <a:moveTo>
                    <a:pt x="67436" y="0"/>
                  </a:moveTo>
                  <a:lnTo>
                    <a:pt x="1730743" y="0"/>
                  </a:lnTo>
                  <a:lnTo>
                    <a:pt x="1756987" y="6729"/>
                  </a:lnTo>
                  <a:lnTo>
                    <a:pt x="1778419" y="25082"/>
                  </a:lnTo>
                  <a:lnTo>
                    <a:pt x="1792868" y="52302"/>
                  </a:lnTo>
                  <a:lnTo>
                    <a:pt x="1798167" y="85636"/>
                  </a:lnTo>
                  <a:lnTo>
                    <a:pt x="1798167" y="599452"/>
                  </a:lnTo>
                  <a:lnTo>
                    <a:pt x="1792868" y="632785"/>
                  </a:lnTo>
                  <a:lnTo>
                    <a:pt x="1778419" y="660006"/>
                  </a:lnTo>
                  <a:lnTo>
                    <a:pt x="1756987" y="678358"/>
                  </a:lnTo>
                  <a:lnTo>
                    <a:pt x="1730743" y="685088"/>
                  </a:lnTo>
                  <a:lnTo>
                    <a:pt x="67436" y="685088"/>
                  </a:lnTo>
                  <a:lnTo>
                    <a:pt x="41190" y="678358"/>
                  </a:lnTo>
                  <a:lnTo>
                    <a:pt x="19754" y="660006"/>
                  </a:lnTo>
                  <a:lnTo>
                    <a:pt x="5300" y="632785"/>
                  </a:lnTo>
                  <a:lnTo>
                    <a:pt x="0" y="599452"/>
                  </a:lnTo>
                  <a:lnTo>
                    <a:pt x="0" y="85636"/>
                  </a:lnTo>
                  <a:lnTo>
                    <a:pt x="5300" y="52302"/>
                  </a:lnTo>
                  <a:lnTo>
                    <a:pt x="19754" y="25082"/>
                  </a:lnTo>
                  <a:lnTo>
                    <a:pt x="41190" y="6729"/>
                  </a:lnTo>
                  <a:lnTo>
                    <a:pt x="67436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8213" name="TextBox 65">
            <a:extLst>
              <a:ext uri="{FF2B5EF4-FFF2-40B4-BE49-F238E27FC236}">
                <a16:creationId xmlns:a16="http://schemas.microsoft.com/office/drawing/2014/main" id="{E2B53636-CDDC-6787-B10E-3D006ECA96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6000" y="4556125"/>
            <a:ext cx="1350963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000" b="1">
                <a:solidFill>
                  <a:srgbClr val="000000"/>
                </a:solidFill>
              </a:rPr>
              <a:t>Bonnie Liu Academic Advisor and Success Coach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E567978-0D94-9D5E-FB9B-F68526DBA7B8}"/>
              </a:ext>
            </a:extLst>
          </p:cNvPr>
          <p:cNvCxnSpPr>
            <a:cxnSpLocks/>
          </p:cNvCxnSpPr>
          <p:nvPr/>
        </p:nvCxnSpPr>
        <p:spPr>
          <a:xfrm flipV="1">
            <a:off x="2209800" y="4102100"/>
            <a:ext cx="7010400" cy="158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215" name="object 51">
            <a:extLst>
              <a:ext uri="{FF2B5EF4-FFF2-40B4-BE49-F238E27FC236}">
                <a16:creationId xmlns:a16="http://schemas.microsoft.com/office/drawing/2014/main" id="{8EDC15CC-3247-1D85-D329-1BDAE4ACB135}"/>
              </a:ext>
            </a:extLst>
          </p:cNvPr>
          <p:cNvSpPr>
            <a:spLocks/>
          </p:cNvSpPr>
          <p:nvPr/>
        </p:nvSpPr>
        <p:spPr bwMode="auto">
          <a:xfrm>
            <a:off x="9220200" y="4117975"/>
            <a:ext cx="46038" cy="457200"/>
          </a:xfrm>
          <a:custGeom>
            <a:avLst/>
            <a:gdLst>
              <a:gd name="T0" fmla="*/ 0 w 45719"/>
              <a:gd name="T1" fmla="*/ 586871 h 403225"/>
              <a:gd name="T2" fmla="*/ 0 w 45719"/>
              <a:gd name="T3" fmla="*/ 0 h 40322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45719" h="403225">
                <a:moveTo>
                  <a:pt x="0" y="402666"/>
                </a:moveTo>
                <a:lnTo>
                  <a:pt x="0" y="0"/>
                </a:lnTo>
              </a:path>
            </a:pathLst>
          </a:cu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16" name="object 51">
            <a:extLst>
              <a:ext uri="{FF2B5EF4-FFF2-40B4-BE49-F238E27FC236}">
                <a16:creationId xmlns:a16="http://schemas.microsoft.com/office/drawing/2014/main" id="{DFD5FE1E-399F-A400-8B82-EEF0D77DE7DD}"/>
              </a:ext>
            </a:extLst>
          </p:cNvPr>
          <p:cNvSpPr>
            <a:spLocks/>
          </p:cNvSpPr>
          <p:nvPr/>
        </p:nvSpPr>
        <p:spPr bwMode="auto">
          <a:xfrm>
            <a:off x="4518025" y="4133850"/>
            <a:ext cx="0" cy="403225"/>
          </a:xfrm>
          <a:custGeom>
            <a:avLst/>
            <a:gdLst>
              <a:gd name="T0" fmla="*/ 402666 h 403225"/>
              <a:gd name="T1" fmla="*/ 0 h 403225"/>
              <a:gd name="T2" fmla="*/ 0 60000 65536"/>
              <a:gd name="T3" fmla="*/ 0 60000 65536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0" r="r" b="b"/>
            <a:pathLst>
              <a:path h="403225">
                <a:moveTo>
                  <a:pt x="0" y="402666"/>
                </a:moveTo>
                <a:lnTo>
                  <a:pt x="0" y="0"/>
                </a:lnTo>
              </a:path>
            </a:pathLst>
          </a:cu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8217" name="object 51">
            <a:extLst>
              <a:ext uri="{FF2B5EF4-FFF2-40B4-BE49-F238E27FC236}">
                <a16:creationId xmlns:a16="http://schemas.microsoft.com/office/drawing/2014/main" id="{8F13FA2F-8744-D06A-CF36-CE9AF2EDD97C}"/>
              </a:ext>
            </a:extLst>
          </p:cNvPr>
          <p:cNvSpPr>
            <a:spLocks/>
          </p:cNvSpPr>
          <p:nvPr/>
        </p:nvSpPr>
        <p:spPr bwMode="auto">
          <a:xfrm>
            <a:off x="2209800" y="4122738"/>
            <a:ext cx="0" cy="403225"/>
          </a:xfrm>
          <a:custGeom>
            <a:avLst/>
            <a:gdLst>
              <a:gd name="T0" fmla="*/ 402666 h 403225"/>
              <a:gd name="T1" fmla="*/ 0 h 403225"/>
              <a:gd name="T2" fmla="*/ 0 60000 65536"/>
              <a:gd name="T3" fmla="*/ 0 60000 65536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0" r="r" b="b"/>
            <a:pathLst>
              <a:path h="403225">
                <a:moveTo>
                  <a:pt x="0" y="402666"/>
                </a:moveTo>
                <a:lnTo>
                  <a:pt x="0" y="0"/>
                </a:lnTo>
              </a:path>
            </a:pathLst>
          </a:cu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object 2">
            <a:extLst>
              <a:ext uri="{FF2B5EF4-FFF2-40B4-BE49-F238E27FC236}">
                <a16:creationId xmlns:a16="http://schemas.microsoft.com/office/drawing/2014/main" id="{7A2C8B6B-97AB-D7A9-BC19-621B3DD8822E}"/>
              </a:ext>
            </a:extLst>
          </p:cNvPr>
          <p:cNvSpPr>
            <a:spLocks/>
          </p:cNvSpPr>
          <p:nvPr/>
        </p:nvSpPr>
        <p:spPr bwMode="auto">
          <a:xfrm rot="5400000">
            <a:off x="8251032" y="4060031"/>
            <a:ext cx="0" cy="846137"/>
          </a:xfrm>
          <a:custGeom>
            <a:avLst/>
            <a:gdLst>
              <a:gd name="T0" fmla="*/ 0 h 847089"/>
              <a:gd name="T1" fmla="*/ 843706 h 847089"/>
              <a:gd name="T2" fmla="*/ 0 60000 65536"/>
              <a:gd name="T3" fmla="*/ 0 60000 65536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0" r="r" b="b"/>
            <a:pathLst>
              <a:path h="847089">
                <a:moveTo>
                  <a:pt x="0" y="0"/>
                </a:moveTo>
                <a:lnTo>
                  <a:pt x="0" y="846556"/>
                </a:lnTo>
              </a:path>
            </a:pathLst>
          </a:custGeom>
          <a:noFill/>
          <a:ln w="6350">
            <a:solidFill>
              <a:srgbClr val="00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219" name="object 3">
            <a:extLst>
              <a:ext uri="{FF2B5EF4-FFF2-40B4-BE49-F238E27FC236}">
                <a16:creationId xmlns:a16="http://schemas.microsoft.com/office/drawing/2014/main" id="{1B8AB06A-3005-4BAF-3F2F-08675402324D}"/>
              </a:ext>
            </a:extLst>
          </p:cNvPr>
          <p:cNvSpPr>
            <a:spLocks/>
          </p:cNvSpPr>
          <p:nvPr/>
        </p:nvSpPr>
        <p:spPr bwMode="auto">
          <a:xfrm flipH="1">
            <a:off x="6003925" y="1681163"/>
            <a:ext cx="46038" cy="2808287"/>
          </a:xfrm>
          <a:custGeom>
            <a:avLst/>
            <a:gdLst>
              <a:gd name="T0" fmla="*/ 0 w 45719"/>
              <a:gd name="T1" fmla="*/ 0 h 2293620"/>
              <a:gd name="T2" fmla="*/ 0 w 45719"/>
              <a:gd name="T3" fmla="*/ 4208850 h 229362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45719" h="2293620">
                <a:moveTo>
                  <a:pt x="0" y="0"/>
                </a:moveTo>
                <a:lnTo>
                  <a:pt x="0" y="2292997"/>
                </a:lnTo>
              </a:path>
            </a:pathLst>
          </a:cu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9220" name="object 5">
            <a:extLst>
              <a:ext uri="{FF2B5EF4-FFF2-40B4-BE49-F238E27FC236}">
                <a16:creationId xmlns:a16="http://schemas.microsoft.com/office/drawing/2014/main" id="{7B7AE8B6-514D-4777-5313-07DD8F8324CE}"/>
              </a:ext>
            </a:extLst>
          </p:cNvPr>
          <p:cNvGrpSpPr>
            <a:grpSpLocks/>
          </p:cNvGrpSpPr>
          <p:nvPr/>
        </p:nvGrpSpPr>
        <p:grpSpPr bwMode="auto">
          <a:xfrm>
            <a:off x="1955800" y="180975"/>
            <a:ext cx="8662988" cy="671513"/>
            <a:chOff x="1955304" y="180314"/>
            <a:chExt cx="8663940" cy="672465"/>
          </a:xfrm>
        </p:grpSpPr>
        <p:sp>
          <p:nvSpPr>
            <p:cNvPr id="9271" name="object 6">
              <a:extLst>
                <a:ext uri="{FF2B5EF4-FFF2-40B4-BE49-F238E27FC236}">
                  <a16:creationId xmlns:a16="http://schemas.microsoft.com/office/drawing/2014/main" id="{BE505864-BAB7-934F-91DA-C8305F4FF9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8797" y="183807"/>
              <a:ext cx="8656955" cy="612140"/>
            </a:xfrm>
            <a:custGeom>
              <a:avLst/>
              <a:gdLst>
                <a:gd name="T0" fmla="*/ 0 w 8656955"/>
                <a:gd name="T1" fmla="*/ 611682 h 612140"/>
                <a:gd name="T2" fmla="*/ 8656840 w 8656955"/>
                <a:gd name="T3" fmla="*/ 611682 h 612140"/>
                <a:gd name="T4" fmla="*/ 8656840 w 8656955"/>
                <a:gd name="T5" fmla="*/ 0 h 612140"/>
                <a:gd name="T6" fmla="*/ 0 w 8656955"/>
                <a:gd name="T7" fmla="*/ 0 h 612140"/>
                <a:gd name="T8" fmla="*/ 0 w 8656955"/>
                <a:gd name="T9" fmla="*/ 611682 h 6121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656955" h="612140">
                  <a:moveTo>
                    <a:pt x="0" y="611682"/>
                  </a:moveTo>
                  <a:lnTo>
                    <a:pt x="8656840" y="611682"/>
                  </a:lnTo>
                  <a:lnTo>
                    <a:pt x="8656840" y="0"/>
                  </a:lnTo>
                  <a:lnTo>
                    <a:pt x="0" y="0"/>
                  </a:lnTo>
                  <a:lnTo>
                    <a:pt x="0" y="611682"/>
                  </a:lnTo>
                  <a:close/>
                </a:path>
              </a:pathLst>
            </a:custGeom>
            <a:solidFill>
              <a:srgbClr val="5483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72" name="object 7">
              <a:extLst>
                <a:ext uri="{FF2B5EF4-FFF2-40B4-BE49-F238E27FC236}">
                  <a16:creationId xmlns:a16="http://schemas.microsoft.com/office/drawing/2014/main" id="{BE4D36ED-5C21-F0FF-DB27-27EA04E095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8797" y="183807"/>
              <a:ext cx="8656955" cy="665480"/>
            </a:xfrm>
            <a:custGeom>
              <a:avLst/>
              <a:gdLst>
                <a:gd name="T0" fmla="*/ 0 w 8656955"/>
                <a:gd name="T1" fmla="*/ 0 h 665480"/>
                <a:gd name="T2" fmla="*/ 8656840 w 8656955"/>
                <a:gd name="T3" fmla="*/ 0 h 665480"/>
                <a:gd name="T4" fmla="*/ 8656840 w 8656955"/>
                <a:gd name="T5" fmla="*/ 664870 h 665480"/>
                <a:gd name="T6" fmla="*/ 0 w 8656955"/>
                <a:gd name="T7" fmla="*/ 664870 h 665480"/>
                <a:gd name="T8" fmla="*/ 0 w 8656955"/>
                <a:gd name="T9" fmla="*/ 0 h 665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656955" h="665480">
                  <a:moveTo>
                    <a:pt x="0" y="0"/>
                  </a:moveTo>
                  <a:lnTo>
                    <a:pt x="8656840" y="0"/>
                  </a:lnTo>
                  <a:lnTo>
                    <a:pt x="8656840" y="664870"/>
                  </a:lnTo>
                  <a:lnTo>
                    <a:pt x="0" y="66487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438">
              <a:solidFill>
                <a:srgbClr val="89CF5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8" name="object 8">
            <a:extLst>
              <a:ext uri="{FF2B5EF4-FFF2-40B4-BE49-F238E27FC236}">
                <a16:creationId xmlns:a16="http://schemas.microsoft.com/office/drawing/2014/main" id="{A3189A10-94A6-E4C7-988E-469B855C69C9}"/>
              </a:ext>
            </a:extLst>
          </p:cNvPr>
          <p:cNvSpPr txBox="1"/>
          <p:nvPr/>
        </p:nvSpPr>
        <p:spPr>
          <a:xfrm>
            <a:off x="2011363" y="223838"/>
            <a:ext cx="2251075" cy="531812"/>
          </a:xfrm>
          <a:prstGeom prst="rect">
            <a:avLst/>
          </a:prstGeom>
          <a:solidFill>
            <a:srgbClr val="2C4E78"/>
          </a:solidFill>
          <a:ln w="6438">
            <a:solidFill>
              <a:srgbClr val="FFFFFF"/>
            </a:solidFill>
          </a:ln>
        </p:spPr>
        <p:txBody>
          <a:bodyPr lIns="0" tIns="165100" rIns="0" bIns="0">
            <a:spAutoFit/>
          </a:bodyPr>
          <a:lstStyle/>
          <a:p>
            <a:pPr marL="561975" eaLnBrk="1" fontAlgn="auto" hangingPunct="1">
              <a:spcBef>
                <a:spcPts val="1300"/>
              </a:spcBef>
              <a:spcAft>
                <a:spcPts val="0"/>
              </a:spcAft>
              <a:defRPr/>
            </a:pPr>
            <a:r>
              <a:rPr sz="1200" b="1" kern="0" dirty="0">
                <a:solidFill>
                  <a:srgbClr val="FFFFFF"/>
                </a:solidFill>
                <a:latin typeface="Calibri"/>
                <a:cs typeface="Calibri"/>
              </a:rPr>
              <a:t>Title</a:t>
            </a:r>
            <a:r>
              <a:rPr sz="1200" b="1" kern="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kern="0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sz="1200" b="1" kern="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kern="0" dirty="0">
                <a:solidFill>
                  <a:srgbClr val="FFFFFF"/>
                </a:solidFill>
                <a:latin typeface="Calibri"/>
                <a:cs typeface="Calibri"/>
              </a:rPr>
              <a:t>Grant</a:t>
            </a:r>
            <a:r>
              <a:rPr sz="1200" b="1" kern="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kern="0" spc="-20" dirty="0">
                <a:solidFill>
                  <a:srgbClr val="FFFFFF"/>
                </a:solidFill>
                <a:latin typeface="Calibri"/>
                <a:cs typeface="Calibri"/>
              </a:rPr>
              <a:t>Staff</a:t>
            </a:r>
            <a:endParaRPr sz="12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grpSp>
        <p:nvGrpSpPr>
          <p:cNvPr id="9222" name="object 9">
            <a:extLst>
              <a:ext uri="{FF2B5EF4-FFF2-40B4-BE49-F238E27FC236}">
                <a16:creationId xmlns:a16="http://schemas.microsoft.com/office/drawing/2014/main" id="{87819DFC-6369-D7CB-BAE9-89FC11EC32F6}"/>
              </a:ext>
            </a:extLst>
          </p:cNvPr>
          <p:cNvGrpSpPr>
            <a:grpSpLocks/>
          </p:cNvGrpSpPr>
          <p:nvPr/>
        </p:nvGrpSpPr>
        <p:grpSpPr bwMode="auto">
          <a:xfrm>
            <a:off x="1955800" y="206375"/>
            <a:ext cx="8662988" cy="646113"/>
            <a:chOff x="1955577" y="205968"/>
            <a:chExt cx="8663305" cy="646430"/>
          </a:xfrm>
        </p:grpSpPr>
        <p:sp>
          <p:nvSpPr>
            <p:cNvPr id="9268" name="object 10">
              <a:extLst>
                <a:ext uri="{FF2B5EF4-FFF2-40B4-BE49-F238E27FC236}">
                  <a16:creationId xmlns:a16="http://schemas.microsoft.com/office/drawing/2014/main" id="{5D66257D-0E15-6E88-24E0-C79AB2FF38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8797" y="795489"/>
              <a:ext cx="8656955" cy="53340"/>
            </a:xfrm>
            <a:custGeom>
              <a:avLst/>
              <a:gdLst>
                <a:gd name="T0" fmla="*/ 8656840 w 8656955"/>
                <a:gd name="T1" fmla="*/ 0 h 53340"/>
                <a:gd name="T2" fmla="*/ 0 w 8656955"/>
                <a:gd name="T3" fmla="*/ 0 h 53340"/>
                <a:gd name="T4" fmla="*/ 0 w 8656955"/>
                <a:gd name="T5" fmla="*/ 53187 h 53340"/>
                <a:gd name="T6" fmla="*/ 8656840 w 8656955"/>
                <a:gd name="T7" fmla="*/ 53187 h 53340"/>
                <a:gd name="T8" fmla="*/ 8656840 w 8656955"/>
                <a:gd name="T9" fmla="*/ 0 h 533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656955" h="53340">
                  <a:moveTo>
                    <a:pt x="8656840" y="0"/>
                  </a:moveTo>
                  <a:lnTo>
                    <a:pt x="0" y="0"/>
                  </a:lnTo>
                  <a:lnTo>
                    <a:pt x="0" y="53187"/>
                  </a:lnTo>
                  <a:lnTo>
                    <a:pt x="8656840" y="53187"/>
                  </a:lnTo>
                  <a:lnTo>
                    <a:pt x="8656840" y="0"/>
                  </a:lnTo>
                  <a:close/>
                </a:path>
              </a:pathLst>
            </a:custGeom>
            <a:solidFill>
              <a:srgbClr val="FFA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69" name="object 11">
              <a:extLst>
                <a:ext uri="{FF2B5EF4-FFF2-40B4-BE49-F238E27FC236}">
                  <a16:creationId xmlns:a16="http://schemas.microsoft.com/office/drawing/2014/main" id="{B179CCE8-94C2-0B1E-7F80-9AFC217709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8797" y="795489"/>
              <a:ext cx="8656955" cy="53340"/>
            </a:xfrm>
            <a:custGeom>
              <a:avLst/>
              <a:gdLst>
                <a:gd name="T0" fmla="*/ 0 w 8656955"/>
                <a:gd name="T1" fmla="*/ 0 h 53340"/>
                <a:gd name="T2" fmla="*/ 8656840 w 8656955"/>
                <a:gd name="T3" fmla="*/ 0 h 53340"/>
                <a:gd name="T4" fmla="*/ 8656840 w 8656955"/>
                <a:gd name="T5" fmla="*/ 53187 h 53340"/>
                <a:gd name="T6" fmla="*/ 0 w 8656955"/>
                <a:gd name="T7" fmla="*/ 53187 h 53340"/>
                <a:gd name="T8" fmla="*/ 0 w 8656955"/>
                <a:gd name="T9" fmla="*/ 0 h 533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656955" h="53340">
                  <a:moveTo>
                    <a:pt x="0" y="0"/>
                  </a:moveTo>
                  <a:lnTo>
                    <a:pt x="8656840" y="0"/>
                  </a:lnTo>
                  <a:lnTo>
                    <a:pt x="8656840" y="53187"/>
                  </a:lnTo>
                  <a:lnTo>
                    <a:pt x="0" y="53187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438">
              <a:solidFill>
                <a:srgbClr val="FFAE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9270" name="object 12">
              <a:extLst>
                <a:ext uri="{FF2B5EF4-FFF2-40B4-BE49-F238E27FC236}">
                  <a16:creationId xmlns:a16="http://schemas.microsoft.com/office/drawing/2014/main" id="{7AE27144-E832-F8D0-3FB1-C59999F5A5E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04873" y="205968"/>
              <a:ext cx="2496502" cy="56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223" name="object 13">
            <a:extLst>
              <a:ext uri="{FF2B5EF4-FFF2-40B4-BE49-F238E27FC236}">
                <a16:creationId xmlns:a16="http://schemas.microsoft.com/office/drawing/2014/main" id="{43AFD5F2-6456-B70A-ED9E-2455FFDE4CEE}"/>
              </a:ext>
            </a:extLst>
          </p:cNvPr>
          <p:cNvGrpSpPr>
            <a:grpSpLocks/>
          </p:cNvGrpSpPr>
          <p:nvPr/>
        </p:nvGrpSpPr>
        <p:grpSpPr bwMode="auto">
          <a:xfrm>
            <a:off x="5099050" y="3073400"/>
            <a:ext cx="1855788" cy="711200"/>
            <a:chOff x="7840980" y="4026408"/>
            <a:chExt cx="2082164" cy="614680"/>
          </a:xfrm>
        </p:grpSpPr>
        <p:pic>
          <p:nvPicPr>
            <p:cNvPr id="9265" name="object 14">
              <a:extLst>
                <a:ext uri="{FF2B5EF4-FFF2-40B4-BE49-F238E27FC236}">
                  <a16:creationId xmlns:a16="http://schemas.microsoft.com/office/drawing/2014/main" id="{A418B73B-6BB7-90E7-A2DF-2A93772F2F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40980" y="4026408"/>
              <a:ext cx="2081783" cy="6141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66" name="object 15">
              <a:extLst>
                <a:ext uri="{FF2B5EF4-FFF2-40B4-BE49-F238E27FC236}">
                  <a16:creationId xmlns:a16="http://schemas.microsoft.com/office/drawing/2014/main" id="{E19D057F-8B99-B158-5C3E-82E25D37F05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62176" y="4046537"/>
              <a:ext cx="2009851" cy="542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67" name="object 16">
              <a:extLst>
                <a:ext uri="{FF2B5EF4-FFF2-40B4-BE49-F238E27FC236}">
                  <a16:creationId xmlns:a16="http://schemas.microsoft.com/office/drawing/2014/main" id="{52061340-8FCA-B10B-8A7E-39C6F4CECF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2180" y="4046538"/>
              <a:ext cx="2010410" cy="542925"/>
            </a:xfrm>
            <a:custGeom>
              <a:avLst/>
              <a:gdLst>
                <a:gd name="T0" fmla="*/ 75374 w 2010409"/>
                <a:gd name="T1" fmla="*/ 0 h 542925"/>
                <a:gd name="T2" fmla="*/ 1934479 w 2010409"/>
                <a:gd name="T3" fmla="*/ 0 h 542925"/>
                <a:gd name="T4" fmla="*/ 1963817 w 2010409"/>
                <a:gd name="T5" fmla="*/ 5332 h 542925"/>
                <a:gd name="T6" fmla="*/ 1987772 w 2010409"/>
                <a:gd name="T7" fmla="*/ 19875 h 542925"/>
                <a:gd name="T8" fmla="*/ 2003920 w 2010409"/>
                <a:gd name="T9" fmla="*/ 41448 h 542925"/>
                <a:gd name="T10" fmla="*/ 2009841 w 2010409"/>
                <a:gd name="T11" fmla="*/ 67868 h 542925"/>
                <a:gd name="T12" fmla="*/ 2009841 w 2010409"/>
                <a:gd name="T13" fmla="*/ 475068 h 542925"/>
                <a:gd name="T14" fmla="*/ 2003920 w 2010409"/>
                <a:gd name="T15" fmla="*/ 501482 h 542925"/>
                <a:gd name="T16" fmla="*/ 1987772 w 2010409"/>
                <a:gd name="T17" fmla="*/ 523051 h 542925"/>
                <a:gd name="T18" fmla="*/ 1963817 w 2010409"/>
                <a:gd name="T19" fmla="*/ 537592 h 542925"/>
                <a:gd name="T20" fmla="*/ 1934479 w 2010409"/>
                <a:gd name="T21" fmla="*/ 542925 h 542925"/>
                <a:gd name="T22" fmla="*/ 75374 w 2010409"/>
                <a:gd name="T23" fmla="*/ 542925 h 542925"/>
                <a:gd name="T24" fmla="*/ 46034 w 2010409"/>
                <a:gd name="T25" fmla="*/ 537592 h 542925"/>
                <a:gd name="T26" fmla="*/ 22075 w 2010409"/>
                <a:gd name="T27" fmla="*/ 523051 h 542925"/>
                <a:gd name="T28" fmla="*/ 5922 w 2010409"/>
                <a:gd name="T29" fmla="*/ 501482 h 542925"/>
                <a:gd name="T30" fmla="*/ 0 w 2010409"/>
                <a:gd name="T31" fmla="*/ 475068 h 542925"/>
                <a:gd name="T32" fmla="*/ 0 w 2010409"/>
                <a:gd name="T33" fmla="*/ 67868 h 542925"/>
                <a:gd name="T34" fmla="*/ 5922 w 2010409"/>
                <a:gd name="T35" fmla="*/ 41448 h 542925"/>
                <a:gd name="T36" fmla="*/ 22075 w 2010409"/>
                <a:gd name="T37" fmla="*/ 19875 h 542925"/>
                <a:gd name="T38" fmla="*/ 46034 w 2010409"/>
                <a:gd name="T39" fmla="*/ 5332 h 542925"/>
                <a:gd name="T40" fmla="*/ 75374 w 2010409"/>
                <a:gd name="T41" fmla="*/ 0 h 54292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010409" h="542925">
                  <a:moveTo>
                    <a:pt x="75374" y="0"/>
                  </a:moveTo>
                  <a:lnTo>
                    <a:pt x="1934476" y="0"/>
                  </a:lnTo>
                  <a:lnTo>
                    <a:pt x="1963814" y="5332"/>
                  </a:lnTo>
                  <a:lnTo>
                    <a:pt x="1987769" y="19875"/>
                  </a:lnTo>
                  <a:lnTo>
                    <a:pt x="2003917" y="41448"/>
                  </a:lnTo>
                  <a:lnTo>
                    <a:pt x="2009838" y="67868"/>
                  </a:lnTo>
                  <a:lnTo>
                    <a:pt x="2009838" y="475068"/>
                  </a:lnTo>
                  <a:lnTo>
                    <a:pt x="2003917" y="501482"/>
                  </a:lnTo>
                  <a:lnTo>
                    <a:pt x="1987769" y="523051"/>
                  </a:lnTo>
                  <a:lnTo>
                    <a:pt x="1963814" y="537592"/>
                  </a:lnTo>
                  <a:lnTo>
                    <a:pt x="1934476" y="542925"/>
                  </a:lnTo>
                  <a:lnTo>
                    <a:pt x="75374" y="542925"/>
                  </a:lnTo>
                  <a:lnTo>
                    <a:pt x="46034" y="537592"/>
                  </a:lnTo>
                  <a:lnTo>
                    <a:pt x="22075" y="523051"/>
                  </a:lnTo>
                  <a:lnTo>
                    <a:pt x="5922" y="501482"/>
                  </a:lnTo>
                  <a:lnTo>
                    <a:pt x="0" y="475068"/>
                  </a:lnTo>
                  <a:lnTo>
                    <a:pt x="0" y="67868"/>
                  </a:lnTo>
                  <a:lnTo>
                    <a:pt x="5922" y="41448"/>
                  </a:lnTo>
                  <a:lnTo>
                    <a:pt x="22075" y="19875"/>
                  </a:lnTo>
                  <a:lnTo>
                    <a:pt x="46034" y="5332"/>
                  </a:lnTo>
                  <a:lnTo>
                    <a:pt x="75374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9224" name="object 17">
            <a:extLst>
              <a:ext uri="{FF2B5EF4-FFF2-40B4-BE49-F238E27FC236}">
                <a16:creationId xmlns:a16="http://schemas.microsoft.com/office/drawing/2014/main" id="{2C996CD0-C5B8-2094-5201-235C8E172A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2075" y="3171825"/>
            <a:ext cx="1665288" cy="47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2700" indent="1905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Erica Dominguez STARS Project Director &amp; Interim E3 Project Director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9225" name="object 18">
            <a:extLst>
              <a:ext uri="{FF2B5EF4-FFF2-40B4-BE49-F238E27FC236}">
                <a16:creationId xmlns:a16="http://schemas.microsoft.com/office/drawing/2014/main" id="{A4E3086D-0B61-82C6-C8CC-8E2DA6127165}"/>
              </a:ext>
            </a:extLst>
          </p:cNvPr>
          <p:cNvGrpSpPr>
            <a:grpSpLocks/>
          </p:cNvGrpSpPr>
          <p:nvPr/>
        </p:nvGrpSpPr>
        <p:grpSpPr bwMode="auto">
          <a:xfrm>
            <a:off x="4900613" y="2092325"/>
            <a:ext cx="2298700" cy="768350"/>
            <a:chOff x="4786884" y="2714244"/>
            <a:chExt cx="2391155" cy="778763"/>
          </a:xfrm>
        </p:grpSpPr>
        <p:pic>
          <p:nvPicPr>
            <p:cNvPr id="9262" name="object 19">
              <a:extLst>
                <a:ext uri="{FF2B5EF4-FFF2-40B4-BE49-F238E27FC236}">
                  <a16:creationId xmlns:a16="http://schemas.microsoft.com/office/drawing/2014/main" id="{6C86D4CE-D029-F07C-441C-385DDAC45CC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86884" y="2714244"/>
              <a:ext cx="2391155" cy="778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63" name="object 20">
              <a:extLst>
                <a:ext uri="{FF2B5EF4-FFF2-40B4-BE49-F238E27FC236}">
                  <a16:creationId xmlns:a16="http://schemas.microsoft.com/office/drawing/2014/main" id="{6F92D5EA-CD74-70F9-7C4F-37EAACE211B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7470" y="2742732"/>
              <a:ext cx="2319655" cy="706755"/>
            </a:xfrm>
            <a:custGeom>
              <a:avLst/>
              <a:gdLst>
                <a:gd name="T0" fmla="*/ 2232282 w 2319654"/>
                <a:gd name="T1" fmla="*/ 0 h 706754"/>
                <a:gd name="T2" fmla="*/ 86969 w 2319654"/>
                <a:gd name="T3" fmla="*/ 0 h 706754"/>
                <a:gd name="T4" fmla="*/ 53117 w 2319654"/>
                <a:gd name="T5" fmla="*/ 6941 h 706754"/>
                <a:gd name="T6" fmla="*/ 25473 w 2319654"/>
                <a:gd name="T7" fmla="*/ 25873 h 706754"/>
                <a:gd name="T8" fmla="*/ 6834 w 2319654"/>
                <a:gd name="T9" fmla="*/ 53953 h 706754"/>
                <a:gd name="T10" fmla="*/ 0 w 2319654"/>
                <a:gd name="T11" fmla="*/ 88341 h 706754"/>
                <a:gd name="T12" fmla="*/ 0 w 2319654"/>
                <a:gd name="T13" fmla="*/ 618416 h 706754"/>
                <a:gd name="T14" fmla="*/ 6834 w 2319654"/>
                <a:gd name="T15" fmla="*/ 652804 h 706754"/>
                <a:gd name="T16" fmla="*/ 25473 w 2319654"/>
                <a:gd name="T17" fmla="*/ 680884 h 706754"/>
                <a:gd name="T18" fmla="*/ 53117 w 2319654"/>
                <a:gd name="T19" fmla="*/ 699816 h 706754"/>
                <a:gd name="T20" fmla="*/ 86969 w 2319654"/>
                <a:gd name="T21" fmla="*/ 706758 h 706754"/>
                <a:gd name="T22" fmla="*/ 2232282 w 2319654"/>
                <a:gd name="T23" fmla="*/ 706758 h 706754"/>
                <a:gd name="T24" fmla="*/ 2266134 w 2319654"/>
                <a:gd name="T25" fmla="*/ 699816 h 706754"/>
                <a:gd name="T26" fmla="*/ 2293778 w 2319654"/>
                <a:gd name="T27" fmla="*/ 680884 h 706754"/>
                <a:gd name="T28" fmla="*/ 2312417 w 2319654"/>
                <a:gd name="T29" fmla="*/ 652804 h 706754"/>
                <a:gd name="T30" fmla="*/ 2319251 w 2319654"/>
                <a:gd name="T31" fmla="*/ 618416 h 706754"/>
                <a:gd name="T32" fmla="*/ 2319251 w 2319654"/>
                <a:gd name="T33" fmla="*/ 88341 h 706754"/>
                <a:gd name="T34" fmla="*/ 2312417 w 2319654"/>
                <a:gd name="T35" fmla="*/ 53953 h 706754"/>
                <a:gd name="T36" fmla="*/ 2293778 w 2319654"/>
                <a:gd name="T37" fmla="*/ 25873 h 706754"/>
                <a:gd name="T38" fmla="*/ 2266134 w 2319654"/>
                <a:gd name="T39" fmla="*/ 6941 h 706754"/>
                <a:gd name="T40" fmla="*/ 2232282 w 2319654"/>
                <a:gd name="T41" fmla="*/ 0 h 70675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319654" h="706754">
                  <a:moveTo>
                    <a:pt x="2232279" y="0"/>
                  </a:moveTo>
                  <a:lnTo>
                    <a:pt x="86969" y="0"/>
                  </a:lnTo>
                  <a:lnTo>
                    <a:pt x="53117" y="6941"/>
                  </a:lnTo>
                  <a:lnTo>
                    <a:pt x="25473" y="25873"/>
                  </a:lnTo>
                  <a:lnTo>
                    <a:pt x="6834" y="53953"/>
                  </a:lnTo>
                  <a:lnTo>
                    <a:pt x="0" y="88341"/>
                  </a:lnTo>
                  <a:lnTo>
                    <a:pt x="0" y="618413"/>
                  </a:lnTo>
                  <a:lnTo>
                    <a:pt x="6834" y="652801"/>
                  </a:lnTo>
                  <a:lnTo>
                    <a:pt x="25473" y="680881"/>
                  </a:lnTo>
                  <a:lnTo>
                    <a:pt x="53117" y="699813"/>
                  </a:lnTo>
                  <a:lnTo>
                    <a:pt x="86969" y="706755"/>
                  </a:lnTo>
                  <a:lnTo>
                    <a:pt x="2232279" y="706755"/>
                  </a:lnTo>
                  <a:lnTo>
                    <a:pt x="2266131" y="699813"/>
                  </a:lnTo>
                  <a:lnTo>
                    <a:pt x="2293775" y="680881"/>
                  </a:lnTo>
                  <a:lnTo>
                    <a:pt x="2312414" y="652801"/>
                  </a:lnTo>
                  <a:lnTo>
                    <a:pt x="2319248" y="618413"/>
                  </a:lnTo>
                  <a:lnTo>
                    <a:pt x="2319248" y="88341"/>
                  </a:lnTo>
                  <a:lnTo>
                    <a:pt x="2312414" y="53953"/>
                  </a:lnTo>
                  <a:lnTo>
                    <a:pt x="2293775" y="25873"/>
                  </a:lnTo>
                  <a:lnTo>
                    <a:pt x="2266131" y="6941"/>
                  </a:lnTo>
                  <a:lnTo>
                    <a:pt x="2232279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64" name="object 21">
              <a:extLst>
                <a:ext uri="{FF2B5EF4-FFF2-40B4-BE49-F238E27FC236}">
                  <a16:creationId xmlns:a16="http://schemas.microsoft.com/office/drawing/2014/main" id="{62ED33F4-3669-C7F4-82E7-11940F8224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7470" y="2735505"/>
              <a:ext cx="2319655" cy="706755"/>
            </a:xfrm>
            <a:custGeom>
              <a:avLst/>
              <a:gdLst>
                <a:gd name="T0" fmla="*/ 86969 w 2319654"/>
                <a:gd name="T1" fmla="*/ 0 h 706754"/>
                <a:gd name="T2" fmla="*/ 2232282 w 2319654"/>
                <a:gd name="T3" fmla="*/ 0 h 706754"/>
                <a:gd name="T4" fmla="*/ 2266134 w 2319654"/>
                <a:gd name="T5" fmla="*/ 6941 h 706754"/>
                <a:gd name="T6" fmla="*/ 2293778 w 2319654"/>
                <a:gd name="T7" fmla="*/ 25873 h 706754"/>
                <a:gd name="T8" fmla="*/ 2312417 w 2319654"/>
                <a:gd name="T9" fmla="*/ 53953 h 706754"/>
                <a:gd name="T10" fmla="*/ 2319251 w 2319654"/>
                <a:gd name="T11" fmla="*/ 88341 h 706754"/>
                <a:gd name="T12" fmla="*/ 2319251 w 2319654"/>
                <a:gd name="T13" fmla="*/ 618416 h 706754"/>
                <a:gd name="T14" fmla="*/ 2312417 w 2319654"/>
                <a:gd name="T15" fmla="*/ 652804 h 706754"/>
                <a:gd name="T16" fmla="*/ 2293778 w 2319654"/>
                <a:gd name="T17" fmla="*/ 680884 h 706754"/>
                <a:gd name="T18" fmla="*/ 2266134 w 2319654"/>
                <a:gd name="T19" fmla="*/ 699816 h 706754"/>
                <a:gd name="T20" fmla="*/ 2232282 w 2319654"/>
                <a:gd name="T21" fmla="*/ 706758 h 706754"/>
                <a:gd name="T22" fmla="*/ 86969 w 2319654"/>
                <a:gd name="T23" fmla="*/ 706758 h 706754"/>
                <a:gd name="T24" fmla="*/ 53117 w 2319654"/>
                <a:gd name="T25" fmla="*/ 699816 h 706754"/>
                <a:gd name="T26" fmla="*/ 25473 w 2319654"/>
                <a:gd name="T27" fmla="*/ 680884 h 706754"/>
                <a:gd name="T28" fmla="*/ 6834 w 2319654"/>
                <a:gd name="T29" fmla="*/ 652804 h 706754"/>
                <a:gd name="T30" fmla="*/ 0 w 2319654"/>
                <a:gd name="T31" fmla="*/ 618416 h 706754"/>
                <a:gd name="T32" fmla="*/ 0 w 2319654"/>
                <a:gd name="T33" fmla="*/ 88341 h 706754"/>
                <a:gd name="T34" fmla="*/ 6834 w 2319654"/>
                <a:gd name="T35" fmla="*/ 53953 h 706754"/>
                <a:gd name="T36" fmla="*/ 25473 w 2319654"/>
                <a:gd name="T37" fmla="*/ 25873 h 706754"/>
                <a:gd name="T38" fmla="*/ 53117 w 2319654"/>
                <a:gd name="T39" fmla="*/ 6941 h 706754"/>
                <a:gd name="T40" fmla="*/ 86969 w 2319654"/>
                <a:gd name="T41" fmla="*/ 0 h 70675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319654" h="706754">
                  <a:moveTo>
                    <a:pt x="86969" y="0"/>
                  </a:moveTo>
                  <a:lnTo>
                    <a:pt x="2232279" y="0"/>
                  </a:lnTo>
                  <a:lnTo>
                    <a:pt x="2266131" y="6941"/>
                  </a:lnTo>
                  <a:lnTo>
                    <a:pt x="2293775" y="25873"/>
                  </a:lnTo>
                  <a:lnTo>
                    <a:pt x="2312414" y="53953"/>
                  </a:lnTo>
                  <a:lnTo>
                    <a:pt x="2319248" y="88341"/>
                  </a:lnTo>
                  <a:lnTo>
                    <a:pt x="2319248" y="618413"/>
                  </a:lnTo>
                  <a:lnTo>
                    <a:pt x="2312414" y="652801"/>
                  </a:lnTo>
                  <a:lnTo>
                    <a:pt x="2293775" y="680881"/>
                  </a:lnTo>
                  <a:lnTo>
                    <a:pt x="2266131" y="699813"/>
                  </a:lnTo>
                  <a:lnTo>
                    <a:pt x="2232279" y="706755"/>
                  </a:lnTo>
                  <a:lnTo>
                    <a:pt x="86969" y="706755"/>
                  </a:lnTo>
                  <a:lnTo>
                    <a:pt x="53117" y="699813"/>
                  </a:lnTo>
                  <a:lnTo>
                    <a:pt x="25473" y="680881"/>
                  </a:lnTo>
                  <a:lnTo>
                    <a:pt x="6834" y="652801"/>
                  </a:lnTo>
                  <a:lnTo>
                    <a:pt x="0" y="618413"/>
                  </a:lnTo>
                  <a:lnTo>
                    <a:pt x="0" y="88341"/>
                  </a:lnTo>
                  <a:lnTo>
                    <a:pt x="6834" y="53953"/>
                  </a:lnTo>
                  <a:lnTo>
                    <a:pt x="25473" y="25873"/>
                  </a:lnTo>
                  <a:lnTo>
                    <a:pt x="53117" y="6941"/>
                  </a:lnTo>
                  <a:lnTo>
                    <a:pt x="86969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22" name="object 22">
            <a:extLst>
              <a:ext uri="{FF2B5EF4-FFF2-40B4-BE49-F238E27FC236}">
                <a16:creationId xmlns:a16="http://schemas.microsoft.com/office/drawing/2014/main" id="{172E8E6A-C0EC-DAF2-9E0D-CDE633D58EEB}"/>
              </a:ext>
            </a:extLst>
          </p:cNvPr>
          <p:cNvSpPr txBox="1"/>
          <p:nvPr/>
        </p:nvSpPr>
        <p:spPr>
          <a:xfrm>
            <a:off x="4989513" y="2284413"/>
            <a:ext cx="2090737" cy="330200"/>
          </a:xfrm>
          <a:prstGeom prst="rect">
            <a:avLst/>
          </a:prstGeom>
        </p:spPr>
        <p:txBody>
          <a:bodyPr lIns="0" tIns="12065" rIns="0" bIns="0">
            <a:spAutoFit/>
          </a:bodyPr>
          <a:lstStyle/>
          <a:p>
            <a:pPr marL="2540" algn="ctr" eaLnBrk="1" fontAlgn="auto" hangingPunct="1">
              <a:spcBef>
                <a:spcPts val="95"/>
              </a:spcBef>
              <a:spcAft>
                <a:spcPts val="0"/>
              </a:spcAft>
              <a:defRPr/>
            </a:pPr>
            <a:r>
              <a:rPr sz="10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Greg</a:t>
            </a:r>
            <a:r>
              <a:rPr sz="1000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White</a:t>
            </a:r>
            <a:endParaRPr sz="10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z="10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Provost</a:t>
            </a:r>
            <a:r>
              <a:rPr sz="1000" b="1" kern="0" spc="-3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and</a:t>
            </a:r>
            <a:r>
              <a:rPr sz="1000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Senior</a:t>
            </a:r>
            <a:r>
              <a:rPr sz="1000" b="1" kern="0" spc="-3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Vice</a:t>
            </a:r>
            <a:r>
              <a:rPr sz="1000" b="1" kern="0" spc="-2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President</a:t>
            </a:r>
            <a:endParaRPr sz="1000" kern="0" dirty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9227" name="object 23">
            <a:extLst>
              <a:ext uri="{FF2B5EF4-FFF2-40B4-BE49-F238E27FC236}">
                <a16:creationId xmlns:a16="http://schemas.microsoft.com/office/drawing/2014/main" id="{FF26A640-7E86-BB84-4EFE-49913C31F270}"/>
              </a:ext>
            </a:extLst>
          </p:cNvPr>
          <p:cNvGrpSpPr>
            <a:grpSpLocks/>
          </p:cNvGrpSpPr>
          <p:nvPr/>
        </p:nvGrpSpPr>
        <p:grpSpPr bwMode="auto">
          <a:xfrm>
            <a:off x="5359400" y="1149350"/>
            <a:ext cx="1381125" cy="585788"/>
            <a:chOff x="5245608" y="1490472"/>
            <a:chExt cx="1382395" cy="585470"/>
          </a:xfrm>
        </p:grpSpPr>
        <p:pic>
          <p:nvPicPr>
            <p:cNvPr id="9259" name="object 24">
              <a:extLst>
                <a:ext uri="{FF2B5EF4-FFF2-40B4-BE49-F238E27FC236}">
                  <a16:creationId xmlns:a16="http://schemas.microsoft.com/office/drawing/2014/main" id="{2A75160D-8D65-AA4F-AA34-A5866E5902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45608" y="1490472"/>
              <a:ext cx="1382267" cy="585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60" name="object 25">
              <a:extLst>
                <a:ext uri="{FF2B5EF4-FFF2-40B4-BE49-F238E27FC236}">
                  <a16:creationId xmlns:a16="http://schemas.microsoft.com/office/drawing/2014/main" id="{27257EC9-77EA-6DA0-912D-A21A8A81F0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5957" y="1510676"/>
              <a:ext cx="1311910" cy="514350"/>
            </a:xfrm>
            <a:custGeom>
              <a:avLst/>
              <a:gdLst>
                <a:gd name="T0" fmla="*/ 1262459 w 1311909"/>
                <a:gd name="T1" fmla="*/ 0 h 514350"/>
                <a:gd name="T2" fmla="*/ 49187 w 1311909"/>
                <a:gd name="T3" fmla="*/ 0 h 514350"/>
                <a:gd name="T4" fmla="*/ 30041 w 1311909"/>
                <a:gd name="T5" fmla="*/ 5051 h 514350"/>
                <a:gd name="T6" fmla="*/ 14406 w 1311909"/>
                <a:gd name="T7" fmla="*/ 18827 h 514350"/>
                <a:gd name="T8" fmla="*/ 3865 w 1311909"/>
                <a:gd name="T9" fmla="*/ 39262 h 514350"/>
                <a:gd name="T10" fmla="*/ 0 w 1311909"/>
                <a:gd name="T11" fmla="*/ 64287 h 514350"/>
                <a:gd name="T12" fmla="*/ 0 w 1311909"/>
                <a:gd name="T13" fmla="*/ 450037 h 514350"/>
                <a:gd name="T14" fmla="*/ 3865 w 1311909"/>
                <a:gd name="T15" fmla="*/ 475064 h 514350"/>
                <a:gd name="T16" fmla="*/ 14406 w 1311909"/>
                <a:gd name="T17" fmla="*/ 495503 h 514350"/>
                <a:gd name="T18" fmla="*/ 30041 w 1311909"/>
                <a:gd name="T19" fmla="*/ 509283 h 514350"/>
                <a:gd name="T20" fmla="*/ 49187 w 1311909"/>
                <a:gd name="T21" fmla="*/ 514337 h 514350"/>
                <a:gd name="T22" fmla="*/ 1262459 w 1311909"/>
                <a:gd name="T23" fmla="*/ 514337 h 514350"/>
                <a:gd name="T24" fmla="*/ 1281605 w 1311909"/>
                <a:gd name="T25" fmla="*/ 509283 h 514350"/>
                <a:gd name="T26" fmla="*/ 1297239 w 1311909"/>
                <a:gd name="T27" fmla="*/ 495503 h 514350"/>
                <a:gd name="T28" fmla="*/ 1307780 w 1311909"/>
                <a:gd name="T29" fmla="*/ 475064 h 514350"/>
                <a:gd name="T30" fmla="*/ 1311646 w 1311909"/>
                <a:gd name="T31" fmla="*/ 450037 h 514350"/>
                <a:gd name="T32" fmla="*/ 1311646 w 1311909"/>
                <a:gd name="T33" fmla="*/ 64287 h 514350"/>
                <a:gd name="T34" fmla="*/ 1307780 w 1311909"/>
                <a:gd name="T35" fmla="*/ 39262 h 514350"/>
                <a:gd name="T36" fmla="*/ 1297239 w 1311909"/>
                <a:gd name="T37" fmla="*/ 18827 h 514350"/>
                <a:gd name="T38" fmla="*/ 1281605 w 1311909"/>
                <a:gd name="T39" fmla="*/ 5051 h 514350"/>
                <a:gd name="T40" fmla="*/ 1262459 w 1311909"/>
                <a:gd name="T41" fmla="*/ 0 h 51435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311909" h="514350">
                  <a:moveTo>
                    <a:pt x="1262456" y="0"/>
                  </a:moveTo>
                  <a:lnTo>
                    <a:pt x="49187" y="0"/>
                  </a:lnTo>
                  <a:lnTo>
                    <a:pt x="30041" y="5051"/>
                  </a:lnTo>
                  <a:lnTo>
                    <a:pt x="14406" y="18827"/>
                  </a:lnTo>
                  <a:lnTo>
                    <a:pt x="3865" y="39262"/>
                  </a:lnTo>
                  <a:lnTo>
                    <a:pt x="0" y="64287"/>
                  </a:lnTo>
                  <a:lnTo>
                    <a:pt x="0" y="450037"/>
                  </a:lnTo>
                  <a:lnTo>
                    <a:pt x="3865" y="475064"/>
                  </a:lnTo>
                  <a:lnTo>
                    <a:pt x="14406" y="495503"/>
                  </a:lnTo>
                  <a:lnTo>
                    <a:pt x="30041" y="509283"/>
                  </a:lnTo>
                  <a:lnTo>
                    <a:pt x="49187" y="514337"/>
                  </a:lnTo>
                  <a:lnTo>
                    <a:pt x="1262456" y="514337"/>
                  </a:lnTo>
                  <a:lnTo>
                    <a:pt x="1281602" y="509283"/>
                  </a:lnTo>
                  <a:lnTo>
                    <a:pt x="1297236" y="495503"/>
                  </a:lnTo>
                  <a:lnTo>
                    <a:pt x="1307777" y="475064"/>
                  </a:lnTo>
                  <a:lnTo>
                    <a:pt x="1311643" y="450037"/>
                  </a:lnTo>
                  <a:lnTo>
                    <a:pt x="1311643" y="64287"/>
                  </a:lnTo>
                  <a:lnTo>
                    <a:pt x="1307777" y="39262"/>
                  </a:lnTo>
                  <a:lnTo>
                    <a:pt x="1297236" y="18827"/>
                  </a:lnTo>
                  <a:lnTo>
                    <a:pt x="1281602" y="5051"/>
                  </a:lnTo>
                  <a:lnTo>
                    <a:pt x="1262456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9261" name="object 26">
              <a:extLst>
                <a:ext uri="{FF2B5EF4-FFF2-40B4-BE49-F238E27FC236}">
                  <a16:creationId xmlns:a16="http://schemas.microsoft.com/office/drawing/2014/main" id="{C057696D-1CA2-F1D8-8785-B6B4D2C5D4A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5957" y="1510676"/>
              <a:ext cx="1311910" cy="514350"/>
            </a:xfrm>
            <a:custGeom>
              <a:avLst/>
              <a:gdLst>
                <a:gd name="T0" fmla="*/ 49187 w 1311909"/>
                <a:gd name="T1" fmla="*/ 0 h 514350"/>
                <a:gd name="T2" fmla="*/ 1262459 w 1311909"/>
                <a:gd name="T3" fmla="*/ 0 h 514350"/>
                <a:gd name="T4" fmla="*/ 1281605 w 1311909"/>
                <a:gd name="T5" fmla="*/ 5051 h 514350"/>
                <a:gd name="T6" fmla="*/ 1297239 w 1311909"/>
                <a:gd name="T7" fmla="*/ 18827 h 514350"/>
                <a:gd name="T8" fmla="*/ 1307780 w 1311909"/>
                <a:gd name="T9" fmla="*/ 39262 h 514350"/>
                <a:gd name="T10" fmla="*/ 1311646 w 1311909"/>
                <a:gd name="T11" fmla="*/ 64287 h 514350"/>
                <a:gd name="T12" fmla="*/ 1311646 w 1311909"/>
                <a:gd name="T13" fmla="*/ 450037 h 514350"/>
                <a:gd name="T14" fmla="*/ 1307780 w 1311909"/>
                <a:gd name="T15" fmla="*/ 475064 h 514350"/>
                <a:gd name="T16" fmla="*/ 1297239 w 1311909"/>
                <a:gd name="T17" fmla="*/ 495503 h 514350"/>
                <a:gd name="T18" fmla="*/ 1281605 w 1311909"/>
                <a:gd name="T19" fmla="*/ 509283 h 514350"/>
                <a:gd name="T20" fmla="*/ 1262459 w 1311909"/>
                <a:gd name="T21" fmla="*/ 514337 h 514350"/>
                <a:gd name="T22" fmla="*/ 49187 w 1311909"/>
                <a:gd name="T23" fmla="*/ 514337 h 514350"/>
                <a:gd name="T24" fmla="*/ 30041 w 1311909"/>
                <a:gd name="T25" fmla="*/ 509283 h 514350"/>
                <a:gd name="T26" fmla="*/ 14406 w 1311909"/>
                <a:gd name="T27" fmla="*/ 495503 h 514350"/>
                <a:gd name="T28" fmla="*/ 3865 w 1311909"/>
                <a:gd name="T29" fmla="*/ 475064 h 514350"/>
                <a:gd name="T30" fmla="*/ 0 w 1311909"/>
                <a:gd name="T31" fmla="*/ 450037 h 514350"/>
                <a:gd name="T32" fmla="*/ 0 w 1311909"/>
                <a:gd name="T33" fmla="*/ 64287 h 514350"/>
                <a:gd name="T34" fmla="*/ 3865 w 1311909"/>
                <a:gd name="T35" fmla="*/ 39262 h 514350"/>
                <a:gd name="T36" fmla="*/ 14406 w 1311909"/>
                <a:gd name="T37" fmla="*/ 18827 h 514350"/>
                <a:gd name="T38" fmla="*/ 30041 w 1311909"/>
                <a:gd name="T39" fmla="*/ 5051 h 514350"/>
                <a:gd name="T40" fmla="*/ 49187 w 1311909"/>
                <a:gd name="T41" fmla="*/ 0 h 51435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311909" h="514350">
                  <a:moveTo>
                    <a:pt x="49187" y="0"/>
                  </a:moveTo>
                  <a:lnTo>
                    <a:pt x="1262456" y="0"/>
                  </a:lnTo>
                  <a:lnTo>
                    <a:pt x="1281602" y="5051"/>
                  </a:lnTo>
                  <a:lnTo>
                    <a:pt x="1297236" y="18827"/>
                  </a:lnTo>
                  <a:lnTo>
                    <a:pt x="1307777" y="39262"/>
                  </a:lnTo>
                  <a:lnTo>
                    <a:pt x="1311643" y="64287"/>
                  </a:lnTo>
                  <a:lnTo>
                    <a:pt x="1311643" y="450037"/>
                  </a:lnTo>
                  <a:lnTo>
                    <a:pt x="1307777" y="475064"/>
                  </a:lnTo>
                  <a:lnTo>
                    <a:pt x="1297236" y="495503"/>
                  </a:lnTo>
                  <a:lnTo>
                    <a:pt x="1281602" y="509283"/>
                  </a:lnTo>
                  <a:lnTo>
                    <a:pt x="1262456" y="514337"/>
                  </a:lnTo>
                  <a:lnTo>
                    <a:pt x="49187" y="514337"/>
                  </a:lnTo>
                  <a:lnTo>
                    <a:pt x="30041" y="509283"/>
                  </a:lnTo>
                  <a:lnTo>
                    <a:pt x="14406" y="495503"/>
                  </a:lnTo>
                  <a:lnTo>
                    <a:pt x="3865" y="475064"/>
                  </a:lnTo>
                  <a:lnTo>
                    <a:pt x="0" y="450037"/>
                  </a:lnTo>
                  <a:lnTo>
                    <a:pt x="0" y="64287"/>
                  </a:lnTo>
                  <a:lnTo>
                    <a:pt x="3865" y="39262"/>
                  </a:lnTo>
                  <a:lnTo>
                    <a:pt x="14406" y="18827"/>
                  </a:lnTo>
                  <a:lnTo>
                    <a:pt x="30041" y="5051"/>
                  </a:lnTo>
                  <a:lnTo>
                    <a:pt x="49187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9228" name="object 27">
            <a:extLst>
              <a:ext uri="{FF2B5EF4-FFF2-40B4-BE49-F238E27FC236}">
                <a16:creationId xmlns:a16="http://schemas.microsoft.com/office/drawing/2014/main" id="{4AC25CE7-7F51-4B49-65E6-7160421DB1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8013" y="1249363"/>
            <a:ext cx="7239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74613" indent="-619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Beth Martin President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9229" name="object 28">
            <a:extLst>
              <a:ext uri="{FF2B5EF4-FFF2-40B4-BE49-F238E27FC236}">
                <a16:creationId xmlns:a16="http://schemas.microsoft.com/office/drawing/2014/main" id="{7C7FC7B7-AB41-EBB4-CAED-8A9C304A1A75}"/>
              </a:ext>
            </a:extLst>
          </p:cNvPr>
          <p:cNvGrpSpPr>
            <a:grpSpLocks/>
          </p:cNvGrpSpPr>
          <p:nvPr/>
        </p:nvGrpSpPr>
        <p:grpSpPr bwMode="auto">
          <a:xfrm>
            <a:off x="6376988" y="4729163"/>
            <a:ext cx="1712912" cy="711200"/>
            <a:chOff x="8016240" y="5128272"/>
            <a:chExt cx="1711960" cy="711835"/>
          </a:xfrm>
        </p:grpSpPr>
        <p:pic>
          <p:nvPicPr>
            <p:cNvPr id="9256" name="object 29">
              <a:extLst>
                <a:ext uri="{FF2B5EF4-FFF2-40B4-BE49-F238E27FC236}">
                  <a16:creationId xmlns:a16="http://schemas.microsoft.com/office/drawing/2014/main" id="{1B4EA780-C08A-E406-CECA-99940723F6C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16240" y="5128272"/>
              <a:ext cx="1711451" cy="7116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57" name="object 30">
              <a:extLst>
                <a:ext uri="{FF2B5EF4-FFF2-40B4-BE49-F238E27FC236}">
                  <a16:creationId xmlns:a16="http://schemas.microsoft.com/office/drawing/2014/main" id="{E9050CF1-6AED-EF88-33E8-1AD4C7EB29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36179" y="5149049"/>
              <a:ext cx="1640420" cy="639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58" name="object 31">
              <a:extLst>
                <a:ext uri="{FF2B5EF4-FFF2-40B4-BE49-F238E27FC236}">
                  <a16:creationId xmlns:a16="http://schemas.microsoft.com/office/drawing/2014/main" id="{DCD77B9E-B577-CCAF-BFE4-C77C95F0E09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6174" y="5149051"/>
              <a:ext cx="1640839" cy="640080"/>
            </a:xfrm>
            <a:custGeom>
              <a:avLst/>
              <a:gdLst>
                <a:gd name="T0" fmla="*/ 61518 w 1640840"/>
                <a:gd name="T1" fmla="*/ 0 h 640079"/>
                <a:gd name="T2" fmla="*/ 1578911 w 1640840"/>
                <a:gd name="T3" fmla="*/ 0 h 640079"/>
                <a:gd name="T4" fmla="*/ 1602856 w 1640840"/>
                <a:gd name="T5" fmla="*/ 6284 h 640079"/>
                <a:gd name="T6" fmla="*/ 1622410 w 1640840"/>
                <a:gd name="T7" fmla="*/ 23421 h 640079"/>
                <a:gd name="T8" fmla="*/ 1635595 w 1640840"/>
                <a:gd name="T9" fmla="*/ 48841 h 640079"/>
                <a:gd name="T10" fmla="*/ 1640430 w 1640840"/>
                <a:gd name="T11" fmla="*/ 79971 h 640079"/>
                <a:gd name="T12" fmla="*/ 1640430 w 1640840"/>
                <a:gd name="T13" fmla="*/ 559793 h 640079"/>
                <a:gd name="T14" fmla="*/ 1635595 w 1640840"/>
                <a:gd name="T15" fmla="*/ 590923 h 640079"/>
                <a:gd name="T16" fmla="*/ 1622410 w 1640840"/>
                <a:gd name="T17" fmla="*/ 616343 h 640079"/>
                <a:gd name="T18" fmla="*/ 1602856 w 1640840"/>
                <a:gd name="T19" fmla="*/ 633481 h 640079"/>
                <a:gd name="T20" fmla="*/ 1578911 w 1640840"/>
                <a:gd name="T21" fmla="*/ 639765 h 640079"/>
                <a:gd name="T22" fmla="*/ 61518 w 1640840"/>
                <a:gd name="T23" fmla="*/ 639765 h 640079"/>
                <a:gd name="T24" fmla="*/ 37574 w 1640840"/>
                <a:gd name="T25" fmla="*/ 633481 h 640079"/>
                <a:gd name="T26" fmla="*/ 18019 w 1640840"/>
                <a:gd name="T27" fmla="*/ 616343 h 640079"/>
                <a:gd name="T28" fmla="*/ 4834 w 1640840"/>
                <a:gd name="T29" fmla="*/ 590923 h 640079"/>
                <a:gd name="T30" fmla="*/ 0 w 1640840"/>
                <a:gd name="T31" fmla="*/ 559793 h 640079"/>
                <a:gd name="T32" fmla="*/ 0 w 1640840"/>
                <a:gd name="T33" fmla="*/ 79971 h 640079"/>
                <a:gd name="T34" fmla="*/ 4834 w 1640840"/>
                <a:gd name="T35" fmla="*/ 48841 h 640079"/>
                <a:gd name="T36" fmla="*/ 18019 w 1640840"/>
                <a:gd name="T37" fmla="*/ 23421 h 640079"/>
                <a:gd name="T38" fmla="*/ 37574 w 1640840"/>
                <a:gd name="T39" fmla="*/ 6284 h 640079"/>
                <a:gd name="T40" fmla="*/ 61518 w 1640840"/>
                <a:gd name="T41" fmla="*/ 0 h 6400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640840" h="640079">
                  <a:moveTo>
                    <a:pt x="61518" y="0"/>
                  </a:moveTo>
                  <a:lnTo>
                    <a:pt x="1578914" y="0"/>
                  </a:lnTo>
                  <a:lnTo>
                    <a:pt x="1602859" y="6284"/>
                  </a:lnTo>
                  <a:lnTo>
                    <a:pt x="1622413" y="23421"/>
                  </a:lnTo>
                  <a:lnTo>
                    <a:pt x="1635598" y="48841"/>
                  </a:lnTo>
                  <a:lnTo>
                    <a:pt x="1640433" y="79971"/>
                  </a:lnTo>
                  <a:lnTo>
                    <a:pt x="1640433" y="559790"/>
                  </a:lnTo>
                  <a:lnTo>
                    <a:pt x="1635598" y="590920"/>
                  </a:lnTo>
                  <a:lnTo>
                    <a:pt x="1622413" y="616340"/>
                  </a:lnTo>
                  <a:lnTo>
                    <a:pt x="1602859" y="633478"/>
                  </a:lnTo>
                  <a:lnTo>
                    <a:pt x="1578914" y="639762"/>
                  </a:lnTo>
                  <a:lnTo>
                    <a:pt x="61518" y="639762"/>
                  </a:lnTo>
                  <a:lnTo>
                    <a:pt x="37574" y="633478"/>
                  </a:lnTo>
                  <a:lnTo>
                    <a:pt x="18019" y="616340"/>
                  </a:lnTo>
                  <a:lnTo>
                    <a:pt x="4834" y="590920"/>
                  </a:lnTo>
                  <a:lnTo>
                    <a:pt x="0" y="559790"/>
                  </a:lnTo>
                  <a:lnTo>
                    <a:pt x="0" y="79971"/>
                  </a:lnTo>
                  <a:lnTo>
                    <a:pt x="4834" y="48841"/>
                  </a:lnTo>
                  <a:lnTo>
                    <a:pt x="18019" y="23421"/>
                  </a:lnTo>
                  <a:lnTo>
                    <a:pt x="37574" y="6284"/>
                  </a:lnTo>
                  <a:lnTo>
                    <a:pt x="61518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9230" name="object 55">
            <a:extLst>
              <a:ext uri="{FF2B5EF4-FFF2-40B4-BE49-F238E27FC236}">
                <a16:creationId xmlns:a16="http://schemas.microsoft.com/office/drawing/2014/main" id="{C33024F4-9B52-788D-8DBF-28D7C14FBA93}"/>
              </a:ext>
            </a:extLst>
          </p:cNvPr>
          <p:cNvGrpSpPr>
            <a:grpSpLocks/>
          </p:cNvGrpSpPr>
          <p:nvPr/>
        </p:nvGrpSpPr>
        <p:grpSpPr bwMode="auto">
          <a:xfrm>
            <a:off x="568325" y="4694238"/>
            <a:ext cx="1711325" cy="712787"/>
            <a:chOff x="365759" y="5097779"/>
            <a:chExt cx="1711960" cy="711835"/>
          </a:xfrm>
        </p:grpSpPr>
        <p:pic>
          <p:nvPicPr>
            <p:cNvPr id="9252" name="object 56">
              <a:extLst>
                <a:ext uri="{FF2B5EF4-FFF2-40B4-BE49-F238E27FC236}">
                  <a16:creationId xmlns:a16="http://schemas.microsoft.com/office/drawing/2014/main" id="{86E179B1-765D-406B-B125-1D1D5E7B6F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759" y="5097779"/>
              <a:ext cx="1711451" cy="7117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53" name="object 57">
              <a:extLst>
                <a:ext uri="{FF2B5EF4-FFF2-40B4-BE49-F238E27FC236}">
                  <a16:creationId xmlns:a16="http://schemas.microsoft.com/office/drawing/2014/main" id="{9F9ABE0E-7E59-E0B2-2C63-5A295BB782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3672" y="5718238"/>
              <a:ext cx="1594103" cy="714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54" name="object 58">
              <a:extLst>
                <a:ext uri="{FF2B5EF4-FFF2-40B4-BE49-F238E27FC236}">
                  <a16:creationId xmlns:a16="http://schemas.microsoft.com/office/drawing/2014/main" id="{853D4CE6-956E-41B7-9A93-6D87FEA8464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5635" y="5118328"/>
              <a:ext cx="1640420" cy="639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55" name="object 59">
              <a:extLst>
                <a:ext uri="{FF2B5EF4-FFF2-40B4-BE49-F238E27FC236}">
                  <a16:creationId xmlns:a16="http://schemas.microsoft.com/office/drawing/2014/main" id="{937AD8EA-C934-1B43-1E9C-7B8F550D860B}"/>
                </a:ext>
              </a:extLst>
            </p:cNvPr>
            <p:cNvSpPr>
              <a:spLocks/>
            </p:cNvSpPr>
            <p:nvPr/>
          </p:nvSpPr>
          <p:spPr bwMode="auto">
            <a:xfrm>
              <a:off x="385631" y="5118331"/>
              <a:ext cx="1640839" cy="640080"/>
            </a:xfrm>
            <a:custGeom>
              <a:avLst/>
              <a:gdLst>
                <a:gd name="T0" fmla="*/ 61518 w 1640839"/>
                <a:gd name="T1" fmla="*/ 0 h 640079"/>
                <a:gd name="T2" fmla="*/ 1578914 w 1640839"/>
                <a:gd name="T3" fmla="*/ 0 h 640079"/>
                <a:gd name="T4" fmla="*/ 1602859 w 1640839"/>
                <a:gd name="T5" fmla="*/ 6284 h 640079"/>
                <a:gd name="T6" fmla="*/ 1622413 w 1640839"/>
                <a:gd name="T7" fmla="*/ 23421 h 640079"/>
                <a:gd name="T8" fmla="*/ 1635598 w 1640839"/>
                <a:gd name="T9" fmla="*/ 48841 h 640079"/>
                <a:gd name="T10" fmla="*/ 1640433 w 1640839"/>
                <a:gd name="T11" fmla="*/ 79971 h 640079"/>
                <a:gd name="T12" fmla="*/ 1640433 w 1640839"/>
                <a:gd name="T13" fmla="*/ 559793 h 640079"/>
                <a:gd name="T14" fmla="*/ 1635598 w 1640839"/>
                <a:gd name="T15" fmla="*/ 590923 h 640079"/>
                <a:gd name="T16" fmla="*/ 1622413 w 1640839"/>
                <a:gd name="T17" fmla="*/ 616343 h 640079"/>
                <a:gd name="T18" fmla="*/ 1602859 w 1640839"/>
                <a:gd name="T19" fmla="*/ 633481 h 640079"/>
                <a:gd name="T20" fmla="*/ 1578914 w 1640839"/>
                <a:gd name="T21" fmla="*/ 639765 h 640079"/>
                <a:gd name="T22" fmla="*/ 61518 w 1640839"/>
                <a:gd name="T23" fmla="*/ 639765 h 640079"/>
                <a:gd name="T24" fmla="*/ 37574 w 1640839"/>
                <a:gd name="T25" fmla="*/ 633481 h 640079"/>
                <a:gd name="T26" fmla="*/ 18019 w 1640839"/>
                <a:gd name="T27" fmla="*/ 616343 h 640079"/>
                <a:gd name="T28" fmla="*/ 4834 w 1640839"/>
                <a:gd name="T29" fmla="*/ 590923 h 640079"/>
                <a:gd name="T30" fmla="*/ 0 w 1640839"/>
                <a:gd name="T31" fmla="*/ 559793 h 640079"/>
                <a:gd name="T32" fmla="*/ 0 w 1640839"/>
                <a:gd name="T33" fmla="*/ 79971 h 640079"/>
                <a:gd name="T34" fmla="*/ 4834 w 1640839"/>
                <a:gd name="T35" fmla="*/ 48841 h 640079"/>
                <a:gd name="T36" fmla="*/ 18019 w 1640839"/>
                <a:gd name="T37" fmla="*/ 23421 h 640079"/>
                <a:gd name="T38" fmla="*/ 37574 w 1640839"/>
                <a:gd name="T39" fmla="*/ 6284 h 640079"/>
                <a:gd name="T40" fmla="*/ 61518 w 1640839"/>
                <a:gd name="T41" fmla="*/ 0 h 6400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640839" h="640079">
                  <a:moveTo>
                    <a:pt x="61518" y="0"/>
                  </a:moveTo>
                  <a:lnTo>
                    <a:pt x="1578914" y="0"/>
                  </a:lnTo>
                  <a:lnTo>
                    <a:pt x="1602859" y="6284"/>
                  </a:lnTo>
                  <a:lnTo>
                    <a:pt x="1622413" y="23421"/>
                  </a:lnTo>
                  <a:lnTo>
                    <a:pt x="1635598" y="48841"/>
                  </a:lnTo>
                  <a:lnTo>
                    <a:pt x="1640433" y="79971"/>
                  </a:lnTo>
                  <a:lnTo>
                    <a:pt x="1640433" y="559790"/>
                  </a:lnTo>
                  <a:lnTo>
                    <a:pt x="1635598" y="590920"/>
                  </a:lnTo>
                  <a:lnTo>
                    <a:pt x="1622413" y="616340"/>
                  </a:lnTo>
                  <a:lnTo>
                    <a:pt x="1602859" y="633478"/>
                  </a:lnTo>
                  <a:lnTo>
                    <a:pt x="1578914" y="639762"/>
                  </a:lnTo>
                  <a:lnTo>
                    <a:pt x="61518" y="639762"/>
                  </a:lnTo>
                  <a:lnTo>
                    <a:pt x="37574" y="633478"/>
                  </a:lnTo>
                  <a:lnTo>
                    <a:pt x="18019" y="616340"/>
                  </a:lnTo>
                  <a:lnTo>
                    <a:pt x="4834" y="590920"/>
                  </a:lnTo>
                  <a:lnTo>
                    <a:pt x="0" y="559790"/>
                  </a:lnTo>
                  <a:lnTo>
                    <a:pt x="0" y="79971"/>
                  </a:lnTo>
                  <a:lnTo>
                    <a:pt x="4834" y="48841"/>
                  </a:lnTo>
                  <a:lnTo>
                    <a:pt x="18019" y="23421"/>
                  </a:lnTo>
                  <a:lnTo>
                    <a:pt x="37574" y="6284"/>
                  </a:lnTo>
                  <a:lnTo>
                    <a:pt x="61518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9231" name="object 60">
            <a:extLst>
              <a:ext uri="{FF2B5EF4-FFF2-40B4-BE49-F238E27FC236}">
                <a16:creationId xmlns:a16="http://schemas.microsoft.com/office/drawing/2014/main" id="{C5932A5D-D20E-B54C-AC40-6A8CED3A88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4802188"/>
            <a:ext cx="1401763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1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Jose Marco Hernandez Diversity Residence Life Coordinator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232" name="object 72">
            <a:extLst>
              <a:ext uri="{FF2B5EF4-FFF2-40B4-BE49-F238E27FC236}">
                <a16:creationId xmlns:a16="http://schemas.microsoft.com/office/drawing/2014/main" id="{A105055B-7591-0E0B-EF09-35952C06B494}"/>
              </a:ext>
            </a:extLst>
          </p:cNvPr>
          <p:cNvSpPr>
            <a:spLocks/>
          </p:cNvSpPr>
          <p:nvPr/>
        </p:nvSpPr>
        <p:spPr bwMode="auto">
          <a:xfrm>
            <a:off x="1425575" y="4483100"/>
            <a:ext cx="6402388" cy="53975"/>
          </a:xfrm>
          <a:custGeom>
            <a:avLst/>
            <a:gdLst>
              <a:gd name="T0" fmla="*/ 0 w 3587750"/>
              <a:gd name="T1" fmla="*/ 0 h 53340"/>
              <a:gd name="T2" fmla="*/ 20386522 w 3587750"/>
              <a:gd name="T3" fmla="*/ 0 h 5334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3587750" h="53340">
                <a:moveTo>
                  <a:pt x="0" y="0"/>
                </a:moveTo>
                <a:lnTo>
                  <a:pt x="3587432" y="0"/>
                </a:lnTo>
              </a:path>
            </a:pathLst>
          </a:custGeom>
          <a:noFill/>
          <a:ln w="6350">
            <a:solidFill>
              <a:srgbClr val="0D0D0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73" name="object 73">
            <a:extLst>
              <a:ext uri="{FF2B5EF4-FFF2-40B4-BE49-F238E27FC236}">
                <a16:creationId xmlns:a16="http://schemas.microsoft.com/office/drawing/2014/main" id="{954CE510-D18C-91CE-CE63-CD634968292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57238" y="6327775"/>
            <a:ext cx="1174750" cy="153988"/>
          </a:xfrm>
        </p:spPr>
        <p:txBody>
          <a:bodyPr vert="horz" rtlCol="0"/>
          <a:lstStyle/>
          <a:p>
            <a:pPr marL="236854">
              <a:defRPr/>
            </a:pPr>
            <a:r>
              <a:rPr dirty="0"/>
              <a:t>Rev</a:t>
            </a:r>
            <a:r>
              <a:rPr spc="5" dirty="0"/>
              <a:t> </a:t>
            </a:r>
            <a:r>
              <a:rPr spc="-10" dirty="0"/>
              <a:t>0</a:t>
            </a:r>
            <a:r>
              <a:rPr lang="en-US" spc="-10" dirty="0"/>
              <a:t>9</a:t>
            </a:r>
            <a:r>
              <a:rPr spc="-10" dirty="0"/>
              <a:t>-</a:t>
            </a:r>
            <a:r>
              <a:rPr lang="en-US" spc="-10" dirty="0"/>
              <a:t>07</a:t>
            </a:r>
            <a:r>
              <a:rPr spc="-10" dirty="0"/>
              <a:t>-</a:t>
            </a:r>
            <a:r>
              <a:rPr spc="-20" dirty="0"/>
              <a:t>2025</a:t>
            </a:r>
          </a:p>
        </p:txBody>
      </p:sp>
      <p:sp>
        <p:nvSpPr>
          <p:cNvPr id="74" name="object 74">
            <a:extLst>
              <a:ext uri="{FF2B5EF4-FFF2-40B4-BE49-F238E27FC236}">
                <a16:creationId xmlns:a16="http://schemas.microsoft.com/office/drawing/2014/main" id="{D07CD6C3-E894-7BD3-D282-F1D7751F6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pPr marL="38100">
              <a:defRPr/>
            </a:pPr>
            <a:fld id="{8C06101B-57EC-F544-B421-A24D09ADEBB1}" type="slidenum">
              <a:rPr spc="-25"/>
              <a:pPr marL="38100">
                <a:defRPr/>
              </a:pPr>
              <a:t>8</a:t>
            </a:fld>
            <a:endParaRPr spc="-25"/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4BB7F80E-1C24-C89D-7C79-5012C4801AFA}"/>
              </a:ext>
            </a:extLst>
          </p:cNvPr>
          <p:cNvCxnSpPr/>
          <p:nvPr/>
        </p:nvCxnSpPr>
        <p:spPr>
          <a:xfrm>
            <a:off x="1425575" y="4483100"/>
            <a:ext cx="0" cy="2413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6246EB42-6A39-6F3F-9A16-644E2AD376EB}"/>
              </a:ext>
            </a:extLst>
          </p:cNvPr>
          <p:cNvCxnSpPr/>
          <p:nvPr/>
        </p:nvCxnSpPr>
        <p:spPr>
          <a:xfrm>
            <a:off x="4583113" y="4510088"/>
            <a:ext cx="0" cy="2413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237" name="object 33">
            <a:extLst>
              <a:ext uri="{FF2B5EF4-FFF2-40B4-BE49-F238E27FC236}">
                <a16:creationId xmlns:a16="http://schemas.microsoft.com/office/drawing/2014/main" id="{A97E8DBC-3231-BB50-411F-20E5DBD96FE8}"/>
              </a:ext>
            </a:extLst>
          </p:cNvPr>
          <p:cNvSpPr>
            <a:spLocks/>
          </p:cNvSpPr>
          <p:nvPr/>
        </p:nvSpPr>
        <p:spPr bwMode="auto">
          <a:xfrm>
            <a:off x="7199313" y="4500563"/>
            <a:ext cx="0" cy="252412"/>
          </a:xfrm>
          <a:custGeom>
            <a:avLst/>
            <a:gdLst>
              <a:gd name="T0" fmla="*/ 253839 h 251460"/>
              <a:gd name="T1" fmla="*/ 0 h 251460"/>
              <a:gd name="T2" fmla="*/ 0 60000 65536"/>
              <a:gd name="T3" fmla="*/ 0 60000 65536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0" r="r" b="b"/>
            <a:pathLst>
              <a:path h="251460">
                <a:moveTo>
                  <a:pt x="0" y="250977"/>
                </a:moveTo>
                <a:lnTo>
                  <a:pt x="0" y="0"/>
                </a:lnTo>
              </a:path>
            </a:pathLst>
          </a:custGeom>
          <a:noFill/>
          <a:ln w="6350">
            <a:solidFill>
              <a:srgbClr val="00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238" name="object 2">
            <a:extLst>
              <a:ext uri="{FF2B5EF4-FFF2-40B4-BE49-F238E27FC236}">
                <a16:creationId xmlns:a16="http://schemas.microsoft.com/office/drawing/2014/main" id="{B633481B-5A68-826E-7AB3-31D5A14448D2}"/>
              </a:ext>
            </a:extLst>
          </p:cNvPr>
          <p:cNvSpPr>
            <a:spLocks/>
          </p:cNvSpPr>
          <p:nvPr/>
        </p:nvSpPr>
        <p:spPr bwMode="auto">
          <a:xfrm rot="5400000">
            <a:off x="9097963" y="4057650"/>
            <a:ext cx="0" cy="847725"/>
          </a:xfrm>
          <a:custGeom>
            <a:avLst/>
            <a:gdLst>
              <a:gd name="T0" fmla="*/ 0 h 847089"/>
              <a:gd name="T1" fmla="*/ 848465 h 847089"/>
              <a:gd name="T2" fmla="*/ 0 60000 65536"/>
              <a:gd name="T3" fmla="*/ 0 60000 65536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0" r="r" b="b"/>
            <a:pathLst>
              <a:path h="847089">
                <a:moveTo>
                  <a:pt x="0" y="0"/>
                </a:moveTo>
                <a:lnTo>
                  <a:pt x="0" y="846556"/>
                </a:lnTo>
              </a:path>
            </a:pathLst>
          </a:custGeom>
          <a:noFill/>
          <a:ln w="6350">
            <a:solidFill>
              <a:srgbClr val="00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9239" name="object 2">
            <a:extLst>
              <a:ext uri="{FF2B5EF4-FFF2-40B4-BE49-F238E27FC236}">
                <a16:creationId xmlns:a16="http://schemas.microsoft.com/office/drawing/2014/main" id="{E85916D3-EAAD-B9F5-0C47-81D8E70941BD}"/>
              </a:ext>
            </a:extLst>
          </p:cNvPr>
          <p:cNvSpPr>
            <a:spLocks/>
          </p:cNvSpPr>
          <p:nvPr/>
        </p:nvSpPr>
        <p:spPr bwMode="auto">
          <a:xfrm rot="5400000">
            <a:off x="9945688" y="4057650"/>
            <a:ext cx="0" cy="847725"/>
          </a:xfrm>
          <a:custGeom>
            <a:avLst/>
            <a:gdLst>
              <a:gd name="T0" fmla="*/ 0 h 847089"/>
              <a:gd name="T1" fmla="*/ 848465 h 847089"/>
              <a:gd name="T2" fmla="*/ 0 60000 65536"/>
              <a:gd name="T3" fmla="*/ 0 60000 65536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0" r="r" b="b"/>
            <a:pathLst>
              <a:path h="847089">
                <a:moveTo>
                  <a:pt x="0" y="0"/>
                </a:moveTo>
                <a:lnTo>
                  <a:pt x="0" y="846556"/>
                </a:lnTo>
              </a:path>
            </a:pathLst>
          </a:custGeom>
          <a:noFill/>
          <a:ln w="6350">
            <a:solidFill>
              <a:srgbClr val="00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9240" name="object 28">
            <a:extLst>
              <a:ext uri="{FF2B5EF4-FFF2-40B4-BE49-F238E27FC236}">
                <a16:creationId xmlns:a16="http://schemas.microsoft.com/office/drawing/2014/main" id="{21382180-B7BC-BA0E-68B8-8C2618CD7905}"/>
              </a:ext>
            </a:extLst>
          </p:cNvPr>
          <p:cNvGrpSpPr>
            <a:grpSpLocks/>
          </p:cNvGrpSpPr>
          <p:nvPr/>
        </p:nvGrpSpPr>
        <p:grpSpPr bwMode="auto">
          <a:xfrm>
            <a:off x="9759950" y="4724400"/>
            <a:ext cx="1538288" cy="715963"/>
            <a:chOff x="8016240" y="5128272"/>
            <a:chExt cx="1711960" cy="711835"/>
          </a:xfrm>
        </p:grpSpPr>
        <p:pic>
          <p:nvPicPr>
            <p:cNvPr id="9249" name="object 29">
              <a:extLst>
                <a:ext uri="{FF2B5EF4-FFF2-40B4-BE49-F238E27FC236}">
                  <a16:creationId xmlns:a16="http://schemas.microsoft.com/office/drawing/2014/main" id="{98C82156-65D2-4974-8159-6FDDB28A64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16240" y="5128272"/>
              <a:ext cx="1711451" cy="7116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50" name="object 30">
              <a:extLst>
                <a:ext uri="{FF2B5EF4-FFF2-40B4-BE49-F238E27FC236}">
                  <a16:creationId xmlns:a16="http://schemas.microsoft.com/office/drawing/2014/main" id="{7ADD6D10-5ADB-2838-5822-9D70126341F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36179" y="5149049"/>
              <a:ext cx="1640420" cy="639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51" name="object 31">
              <a:extLst>
                <a:ext uri="{FF2B5EF4-FFF2-40B4-BE49-F238E27FC236}">
                  <a16:creationId xmlns:a16="http://schemas.microsoft.com/office/drawing/2014/main" id="{6E128862-9A6D-19D1-4AC0-669B571BBB70}"/>
                </a:ext>
              </a:extLst>
            </p:cNvPr>
            <p:cNvSpPr>
              <a:spLocks/>
            </p:cNvSpPr>
            <p:nvPr/>
          </p:nvSpPr>
          <p:spPr bwMode="auto">
            <a:xfrm>
              <a:off x="8036174" y="5149051"/>
              <a:ext cx="1640839" cy="640080"/>
            </a:xfrm>
            <a:custGeom>
              <a:avLst/>
              <a:gdLst>
                <a:gd name="T0" fmla="*/ 61518 w 1640840"/>
                <a:gd name="T1" fmla="*/ 0 h 640079"/>
                <a:gd name="T2" fmla="*/ 1578911 w 1640840"/>
                <a:gd name="T3" fmla="*/ 0 h 640079"/>
                <a:gd name="T4" fmla="*/ 1602856 w 1640840"/>
                <a:gd name="T5" fmla="*/ 6284 h 640079"/>
                <a:gd name="T6" fmla="*/ 1622410 w 1640840"/>
                <a:gd name="T7" fmla="*/ 23421 h 640079"/>
                <a:gd name="T8" fmla="*/ 1635595 w 1640840"/>
                <a:gd name="T9" fmla="*/ 48841 h 640079"/>
                <a:gd name="T10" fmla="*/ 1640430 w 1640840"/>
                <a:gd name="T11" fmla="*/ 79971 h 640079"/>
                <a:gd name="T12" fmla="*/ 1640430 w 1640840"/>
                <a:gd name="T13" fmla="*/ 559793 h 640079"/>
                <a:gd name="T14" fmla="*/ 1635595 w 1640840"/>
                <a:gd name="T15" fmla="*/ 590923 h 640079"/>
                <a:gd name="T16" fmla="*/ 1622410 w 1640840"/>
                <a:gd name="T17" fmla="*/ 616343 h 640079"/>
                <a:gd name="T18" fmla="*/ 1602856 w 1640840"/>
                <a:gd name="T19" fmla="*/ 633481 h 640079"/>
                <a:gd name="T20" fmla="*/ 1578911 w 1640840"/>
                <a:gd name="T21" fmla="*/ 639765 h 640079"/>
                <a:gd name="T22" fmla="*/ 61518 w 1640840"/>
                <a:gd name="T23" fmla="*/ 639765 h 640079"/>
                <a:gd name="T24" fmla="*/ 37574 w 1640840"/>
                <a:gd name="T25" fmla="*/ 633481 h 640079"/>
                <a:gd name="T26" fmla="*/ 18019 w 1640840"/>
                <a:gd name="T27" fmla="*/ 616343 h 640079"/>
                <a:gd name="T28" fmla="*/ 4834 w 1640840"/>
                <a:gd name="T29" fmla="*/ 590923 h 640079"/>
                <a:gd name="T30" fmla="*/ 0 w 1640840"/>
                <a:gd name="T31" fmla="*/ 559793 h 640079"/>
                <a:gd name="T32" fmla="*/ 0 w 1640840"/>
                <a:gd name="T33" fmla="*/ 79971 h 640079"/>
                <a:gd name="T34" fmla="*/ 4834 w 1640840"/>
                <a:gd name="T35" fmla="*/ 48841 h 640079"/>
                <a:gd name="T36" fmla="*/ 18019 w 1640840"/>
                <a:gd name="T37" fmla="*/ 23421 h 640079"/>
                <a:gd name="T38" fmla="*/ 37574 w 1640840"/>
                <a:gd name="T39" fmla="*/ 6284 h 640079"/>
                <a:gd name="T40" fmla="*/ 61518 w 1640840"/>
                <a:gd name="T41" fmla="*/ 0 h 6400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640840" h="640079">
                  <a:moveTo>
                    <a:pt x="61518" y="0"/>
                  </a:moveTo>
                  <a:lnTo>
                    <a:pt x="1578914" y="0"/>
                  </a:lnTo>
                  <a:lnTo>
                    <a:pt x="1602859" y="6284"/>
                  </a:lnTo>
                  <a:lnTo>
                    <a:pt x="1622413" y="23421"/>
                  </a:lnTo>
                  <a:lnTo>
                    <a:pt x="1635598" y="48841"/>
                  </a:lnTo>
                  <a:lnTo>
                    <a:pt x="1640433" y="79971"/>
                  </a:lnTo>
                  <a:lnTo>
                    <a:pt x="1640433" y="559790"/>
                  </a:lnTo>
                  <a:lnTo>
                    <a:pt x="1635598" y="590920"/>
                  </a:lnTo>
                  <a:lnTo>
                    <a:pt x="1622413" y="616340"/>
                  </a:lnTo>
                  <a:lnTo>
                    <a:pt x="1602859" y="633478"/>
                  </a:lnTo>
                  <a:lnTo>
                    <a:pt x="1578914" y="639762"/>
                  </a:lnTo>
                  <a:lnTo>
                    <a:pt x="61518" y="639762"/>
                  </a:lnTo>
                  <a:lnTo>
                    <a:pt x="37574" y="633478"/>
                  </a:lnTo>
                  <a:lnTo>
                    <a:pt x="18019" y="616340"/>
                  </a:lnTo>
                  <a:lnTo>
                    <a:pt x="4834" y="590920"/>
                  </a:lnTo>
                  <a:lnTo>
                    <a:pt x="0" y="559790"/>
                  </a:lnTo>
                  <a:lnTo>
                    <a:pt x="0" y="79971"/>
                  </a:lnTo>
                  <a:lnTo>
                    <a:pt x="4834" y="48841"/>
                  </a:lnTo>
                  <a:lnTo>
                    <a:pt x="18019" y="23421"/>
                  </a:lnTo>
                  <a:lnTo>
                    <a:pt x="37574" y="6284"/>
                  </a:lnTo>
                  <a:lnTo>
                    <a:pt x="61518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9241" name="object 37">
            <a:extLst>
              <a:ext uri="{FF2B5EF4-FFF2-40B4-BE49-F238E27FC236}">
                <a16:creationId xmlns:a16="http://schemas.microsoft.com/office/drawing/2014/main" id="{0A962907-4F44-30E6-BB9A-878CA7DB86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74250" y="4802188"/>
            <a:ext cx="1279525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2700" indent="417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Vacant Transfer Admissions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eaLnBrk="1" hangingPunct="1"/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Advisor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9242" name="object 33">
            <a:extLst>
              <a:ext uri="{FF2B5EF4-FFF2-40B4-BE49-F238E27FC236}">
                <a16:creationId xmlns:a16="http://schemas.microsoft.com/office/drawing/2014/main" id="{2FF5684F-1CC0-AC4D-9B0A-23C83FD0BA8A}"/>
              </a:ext>
            </a:extLst>
          </p:cNvPr>
          <p:cNvSpPr>
            <a:spLocks/>
          </p:cNvSpPr>
          <p:nvPr/>
        </p:nvSpPr>
        <p:spPr bwMode="auto">
          <a:xfrm>
            <a:off x="10369550" y="4475163"/>
            <a:ext cx="0" cy="252412"/>
          </a:xfrm>
          <a:custGeom>
            <a:avLst/>
            <a:gdLst>
              <a:gd name="T0" fmla="*/ 253838 h 251460"/>
              <a:gd name="T1" fmla="*/ 0 h 251460"/>
              <a:gd name="T2" fmla="*/ 0 60000 65536"/>
              <a:gd name="T3" fmla="*/ 0 60000 65536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0" r="r" b="b"/>
            <a:pathLst>
              <a:path h="251460">
                <a:moveTo>
                  <a:pt x="0" y="250977"/>
                </a:moveTo>
                <a:lnTo>
                  <a:pt x="0" y="0"/>
                </a:lnTo>
              </a:path>
            </a:pathLst>
          </a:custGeom>
          <a:noFill/>
          <a:ln w="6350">
            <a:solidFill>
              <a:srgbClr val="000000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9243" name="object 44">
            <a:extLst>
              <a:ext uri="{FF2B5EF4-FFF2-40B4-BE49-F238E27FC236}">
                <a16:creationId xmlns:a16="http://schemas.microsoft.com/office/drawing/2014/main" id="{BD4ACD13-D0AB-9058-17EE-D1E7562E1E5F}"/>
              </a:ext>
            </a:extLst>
          </p:cNvPr>
          <p:cNvGrpSpPr>
            <a:grpSpLocks/>
          </p:cNvGrpSpPr>
          <p:nvPr/>
        </p:nvGrpSpPr>
        <p:grpSpPr bwMode="auto">
          <a:xfrm>
            <a:off x="3822700" y="4727575"/>
            <a:ext cx="1520825" cy="712788"/>
            <a:chOff x="6284976" y="5125211"/>
            <a:chExt cx="1521460" cy="711835"/>
          </a:xfrm>
        </p:grpSpPr>
        <p:pic>
          <p:nvPicPr>
            <p:cNvPr id="9246" name="object 45">
              <a:extLst>
                <a:ext uri="{FF2B5EF4-FFF2-40B4-BE49-F238E27FC236}">
                  <a16:creationId xmlns:a16="http://schemas.microsoft.com/office/drawing/2014/main" id="{A32250B1-C23E-91B2-A533-90F0B44153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84976" y="5125211"/>
              <a:ext cx="1520939" cy="7117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47" name="object 46">
              <a:extLst>
                <a:ext uri="{FF2B5EF4-FFF2-40B4-BE49-F238E27FC236}">
                  <a16:creationId xmlns:a16="http://schemas.microsoft.com/office/drawing/2014/main" id="{5A5CC149-DCA9-B00B-E0CD-88648CD3D8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05600" y="5145417"/>
              <a:ext cx="1449425" cy="639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48" name="object 47">
              <a:extLst>
                <a:ext uri="{FF2B5EF4-FFF2-40B4-BE49-F238E27FC236}">
                  <a16:creationId xmlns:a16="http://schemas.microsoft.com/office/drawing/2014/main" id="{7748CB43-6B7A-E67E-C972-E520C3B10E5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05602" y="5145422"/>
              <a:ext cx="1449705" cy="640080"/>
            </a:xfrm>
            <a:custGeom>
              <a:avLst/>
              <a:gdLst>
                <a:gd name="T0" fmla="*/ 54355 w 1449704"/>
                <a:gd name="T1" fmla="*/ 0 h 640079"/>
                <a:gd name="T2" fmla="*/ 1395072 w 1449704"/>
                <a:gd name="T3" fmla="*/ 0 h 640079"/>
                <a:gd name="T4" fmla="*/ 1416231 w 1449704"/>
                <a:gd name="T5" fmla="*/ 6284 h 640079"/>
                <a:gd name="T6" fmla="*/ 1433509 w 1449704"/>
                <a:gd name="T7" fmla="*/ 23421 h 640079"/>
                <a:gd name="T8" fmla="*/ 1445157 w 1449704"/>
                <a:gd name="T9" fmla="*/ 48841 h 640079"/>
                <a:gd name="T10" fmla="*/ 1449428 w 1449704"/>
                <a:gd name="T11" fmla="*/ 79971 h 640079"/>
                <a:gd name="T12" fmla="*/ 1449428 w 1449704"/>
                <a:gd name="T13" fmla="*/ 559793 h 640079"/>
                <a:gd name="T14" fmla="*/ 1445157 w 1449704"/>
                <a:gd name="T15" fmla="*/ 590923 h 640079"/>
                <a:gd name="T16" fmla="*/ 1433509 w 1449704"/>
                <a:gd name="T17" fmla="*/ 616343 h 640079"/>
                <a:gd name="T18" fmla="*/ 1416231 w 1449704"/>
                <a:gd name="T19" fmla="*/ 633481 h 640079"/>
                <a:gd name="T20" fmla="*/ 1395072 w 1449704"/>
                <a:gd name="T21" fmla="*/ 639765 h 640079"/>
                <a:gd name="T22" fmla="*/ 54355 w 1449704"/>
                <a:gd name="T23" fmla="*/ 639765 h 640079"/>
                <a:gd name="T24" fmla="*/ 33197 w 1449704"/>
                <a:gd name="T25" fmla="*/ 633481 h 640079"/>
                <a:gd name="T26" fmla="*/ 15919 w 1449704"/>
                <a:gd name="T27" fmla="*/ 616343 h 640079"/>
                <a:gd name="T28" fmla="*/ 4271 w 1449704"/>
                <a:gd name="T29" fmla="*/ 590923 h 640079"/>
                <a:gd name="T30" fmla="*/ 0 w 1449704"/>
                <a:gd name="T31" fmla="*/ 559793 h 640079"/>
                <a:gd name="T32" fmla="*/ 0 w 1449704"/>
                <a:gd name="T33" fmla="*/ 79971 h 640079"/>
                <a:gd name="T34" fmla="*/ 4271 w 1449704"/>
                <a:gd name="T35" fmla="*/ 48841 h 640079"/>
                <a:gd name="T36" fmla="*/ 15919 w 1449704"/>
                <a:gd name="T37" fmla="*/ 23421 h 640079"/>
                <a:gd name="T38" fmla="*/ 33197 w 1449704"/>
                <a:gd name="T39" fmla="*/ 6284 h 640079"/>
                <a:gd name="T40" fmla="*/ 54355 w 1449704"/>
                <a:gd name="T41" fmla="*/ 0 h 6400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449704" h="640079">
                  <a:moveTo>
                    <a:pt x="54355" y="0"/>
                  </a:moveTo>
                  <a:lnTo>
                    <a:pt x="1395069" y="0"/>
                  </a:lnTo>
                  <a:lnTo>
                    <a:pt x="1416228" y="6284"/>
                  </a:lnTo>
                  <a:lnTo>
                    <a:pt x="1433506" y="23421"/>
                  </a:lnTo>
                  <a:lnTo>
                    <a:pt x="1445154" y="48841"/>
                  </a:lnTo>
                  <a:lnTo>
                    <a:pt x="1449425" y="79971"/>
                  </a:lnTo>
                  <a:lnTo>
                    <a:pt x="1449425" y="559790"/>
                  </a:lnTo>
                  <a:lnTo>
                    <a:pt x="1445154" y="590920"/>
                  </a:lnTo>
                  <a:lnTo>
                    <a:pt x="1433506" y="616340"/>
                  </a:lnTo>
                  <a:lnTo>
                    <a:pt x="1416228" y="633478"/>
                  </a:lnTo>
                  <a:lnTo>
                    <a:pt x="1395069" y="639762"/>
                  </a:lnTo>
                  <a:lnTo>
                    <a:pt x="54355" y="639762"/>
                  </a:lnTo>
                  <a:lnTo>
                    <a:pt x="33197" y="633478"/>
                  </a:lnTo>
                  <a:lnTo>
                    <a:pt x="15919" y="616340"/>
                  </a:lnTo>
                  <a:lnTo>
                    <a:pt x="4271" y="590920"/>
                  </a:lnTo>
                  <a:lnTo>
                    <a:pt x="0" y="559790"/>
                  </a:lnTo>
                  <a:lnTo>
                    <a:pt x="0" y="79971"/>
                  </a:lnTo>
                  <a:lnTo>
                    <a:pt x="4271" y="48841"/>
                  </a:lnTo>
                  <a:lnTo>
                    <a:pt x="15919" y="23421"/>
                  </a:lnTo>
                  <a:lnTo>
                    <a:pt x="33197" y="6284"/>
                  </a:lnTo>
                  <a:lnTo>
                    <a:pt x="54355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9244" name="TextBox 98">
            <a:extLst>
              <a:ext uri="{FF2B5EF4-FFF2-40B4-BE49-F238E27FC236}">
                <a16:creationId xmlns:a16="http://schemas.microsoft.com/office/drawing/2014/main" id="{A723A813-127E-9218-885D-2B6D30969E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3338" y="4824413"/>
            <a:ext cx="1392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000" b="1">
                <a:solidFill>
                  <a:srgbClr val="000000"/>
                </a:solidFill>
              </a:rPr>
              <a:t>Amanda Thompson</a:t>
            </a:r>
          </a:p>
          <a:p>
            <a:pPr algn="ctr" eaLnBrk="1" hangingPunct="1"/>
            <a:r>
              <a:rPr lang="en-US" altLang="en-US" sz="1000" b="1">
                <a:solidFill>
                  <a:srgbClr val="000000"/>
                </a:solidFill>
              </a:rPr>
              <a:t>Activity Manager</a:t>
            </a:r>
          </a:p>
        </p:txBody>
      </p:sp>
      <p:sp>
        <p:nvSpPr>
          <p:cNvPr id="9245" name="TextBox 3">
            <a:extLst>
              <a:ext uri="{FF2B5EF4-FFF2-40B4-BE49-F238E27FC236}">
                <a16:creationId xmlns:a16="http://schemas.microsoft.com/office/drawing/2014/main" id="{7FC6F73F-AAD9-B423-C272-14B673769B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0338" y="4783138"/>
            <a:ext cx="144621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000" b="1">
                <a:solidFill>
                  <a:srgbClr val="000000"/>
                </a:solidFill>
              </a:rPr>
              <a:t>Terri Wade</a:t>
            </a:r>
          </a:p>
          <a:p>
            <a:pPr algn="ctr" eaLnBrk="1" hangingPunct="1"/>
            <a:r>
              <a:rPr lang="en-US" altLang="en-US" sz="1000" b="1">
                <a:solidFill>
                  <a:srgbClr val="000000"/>
                </a:solidFill>
              </a:rPr>
              <a:t>Transfer Admissions Advisor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object 5">
            <a:extLst>
              <a:ext uri="{FF2B5EF4-FFF2-40B4-BE49-F238E27FC236}">
                <a16:creationId xmlns:a16="http://schemas.microsoft.com/office/drawing/2014/main" id="{B2492560-E8A7-3D8C-B947-098CC92F1AAD}"/>
              </a:ext>
            </a:extLst>
          </p:cNvPr>
          <p:cNvGrpSpPr>
            <a:grpSpLocks/>
          </p:cNvGrpSpPr>
          <p:nvPr/>
        </p:nvGrpSpPr>
        <p:grpSpPr bwMode="auto">
          <a:xfrm>
            <a:off x="1955800" y="325438"/>
            <a:ext cx="8662988" cy="671512"/>
            <a:chOff x="1955304" y="324700"/>
            <a:chExt cx="8663940" cy="672465"/>
          </a:xfrm>
        </p:grpSpPr>
        <p:sp>
          <p:nvSpPr>
            <p:cNvPr id="10288" name="object 6">
              <a:extLst>
                <a:ext uri="{FF2B5EF4-FFF2-40B4-BE49-F238E27FC236}">
                  <a16:creationId xmlns:a16="http://schemas.microsoft.com/office/drawing/2014/main" id="{17340D42-0206-DEE9-5929-7F0A8014420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8797" y="328193"/>
              <a:ext cx="8656955" cy="612140"/>
            </a:xfrm>
            <a:custGeom>
              <a:avLst/>
              <a:gdLst>
                <a:gd name="T0" fmla="*/ 0 w 8656955"/>
                <a:gd name="T1" fmla="*/ 611682 h 612140"/>
                <a:gd name="T2" fmla="*/ 8656840 w 8656955"/>
                <a:gd name="T3" fmla="*/ 611682 h 612140"/>
                <a:gd name="T4" fmla="*/ 8656840 w 8656955"/>
                <a:gd name="T5" fmla="*/ 0 h 612140"/>
                <a:gd name="T6" fmla="*/ 0 w 8656955"/>
                <a:gd name="T7" fmla="*/ 0 h 612140"/>
                <a:gd name="T8" fmla="*/ 0 w 8656955"/>
                <a:gd name="T9" fmla="*/ 611682 h 6121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656955" h="612140">
                  <a:moveTo>
                    <a:pt x="0" y="611682"/>
                  </a:moveTo>
                  <a:lnTo>
                    <a:pt x="8656840" y="611682"/>
                  </a:lnTo>
                  <a:lnTo>
                    <a:pt x="8656840" y="0"/>
                  </a:lnTo>
                  <a:lnTo>
                    <a:pt x="0" y="0"/>
                  </a:lnTo>
                  <a:lnTo>
                    <a:pt x="0" y="611682"/>
                  </a:lnTo>
                  <a:close/>
                </a:path>
              </a:pathLst>
            </a:custGeom>
            <a:solidFill>
              <a:srgbClr val="5483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89" name="object 7">
              <a:extLst>
                <a:ext uri="{FF2B5EF4-FFF2-40B4-BE49-F238E27FC236}">
                  <a16:creationId xmlns:a16="http://schemas.microsoft.com/office/drawing/2014/main" id="{23DE747E-11F5-AB17-BD17-D15F821F8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8797" y="328193"/>
              <a:ext cx="8656955" cy="665480"/>
            </a:xfrm>
            <a:custGeom>
              <a:avLst/>
              <a:gdLst>
                <a:gd name="T0" fmla="*/ 0 w 8656955"/>
                <a:gd name="T1" fmla="*/ 0 h 665480"/>
                <a:gd name="T2" fmla="*/ 8656840 w 8656955"/>
                <a:gd name="T3" fmla="*/ 0 h 665480"/>
                <a:gd name="T4" fmla="*/ 8656840 w 8656955"/>
                <a:gd name="T5" fmla="*/ 664870 h 665480"/>
                <a:gd name="T6" fmla="*/ 0 w 8656955"/>
                <a:gd name="T7" fmla="*/ 664870 h 665480"/>
                <a:gd name="T8" fmla="*/ 0 w 8656955"/>
                <a:gd name="T9" fmla="*/ 0 h 665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656955" h="665480">
                  <a:moveTo>
                    <a:pt x="0" y="0"/>
                  </a:moveTo>
                  <a:lnTo>
                    <a:pt x="8656840" y="0"/>
                  </a:lnTo>
                  <a:lnTo>
                    <a:pt x="8656840" y="664870"/>
                  </a:lnTo>
                  <a:lnTo>
                    <a:pt x="0" y="66487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438">
              <a:solidFill>
                <a:srgbClr val="89CF5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8" name="object 8">
            <a:extLst>
              <a:ext uri="{FF2B5EF4-FFF2-40B4-BE49-F238E27FC236}">
                <a16:creationId xmlns:a16="http://schemas.microsoft.com/office/drawing/2014/main" id="{3CC7FB5C-3EF3-EFE0-B8F8-1B163AC0A5CC}"/>
              </a:ext>
            </a:extLst>
          </p:cNvPr>
          <p:cNvSpPr txBox="1"/>
          <p:nvPr/>
        </p:nvSpPr>
        <p:spPr>
          <a:xfrm>
            <a:off x="2011363" y="368300"/>
            <a:ext cx="2251075" cy="531813"/>
          </a:xfrm>
          <a:prstGeom prst="rect">
            <a:avLst/>
          </a:prstGeom>
          <a:solidFill>
            <a:srgbClr val="2C4E78"/>
          </a:solidFill>
          <a:ln w="6438">
            <a:solidFill>
              <a:srgbClr val="FFFFFF"/>
            </a:solidFill>
          </a:ln>
        </p:spPr>
        <p:txBody>
          <a:bodyPr lIns="0" tIns="165100" rIns="0" bIns="0">
            <a:spAutoFit/>
          </a:bodyPr>
          <a:lstStyle/>
          <a:p>
            <a:pPr marL="485775" eaLnBrk="1" fontAlgn="auto" hangingPunct="1">
              <a:spcBef>
                <a:spcPts val="1300"/>
              </a:spcBef>
              <a:spcAft>
                <a:spcPts val="0"/>
              </a:spcAft>
              <a:defRPr/>
            </a:pPr>
            <a:r>
              <a:rPr sz="1200" b="1" kern="0" dirty="0">
                <a:solidFill>
                  <a:srgbClr val="FFFFFF"/>
                </a:solidFill>
                <a:latin typeface="Calibri"/>
                <a:cs typeface="Calibri"/>
              </a:rPr>
              <a:t>Office</a:t>
            </a:r>
            <a:r>
              <a:rPr sz="1200" b="1" kern="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kern="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200" b="1" kern="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kern="0" spc="-10" dirty="0">
                <a:solidFill>
                  <a:srgbClr val="FFFFFF"/>
                </a:solidFill>
                <a:latin typeface="Calibri"/>
                <a:cs typeface="Calibri"/>
              </a:rPr>
              <a:t>Enrollment</a:t>
            </a:r>
            <a:endParaRPr sz="12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grpSp>
        <p:nvGrpSpPr>
          <p:cNvPr id="10244" name="object 9">
            <a:extLst>
              <a:ext uri="{FF2B5EF4-FFF2-40B4-BE49-F238E27FC236}">
                <a16:creationId xmlns:a16="http://schemas.microsoft.com/office/drawing/2014/main" id="{5AE3615B-389F-523A-702F-189DEF89E0F5}"/>
              </a:ext>
            </a:extLst>
          </p:cNvPr>
          <p:cNvGrpSpPr>
            <a:grpSpLocks/>
          </p:cNvGrpSpPr>
          <p:nvPr/>
        </p:nvGrpSpPr>
        <p:grpSpPr bwMode="auto">
          <a:xfrm>
            <a:off x="1955800" y="350838"/>
            <a:ext cx="8662988" cy="646112"/>
            <a:chOff x="1955577" y="350367"/>
            <a:chExt cx="8663305" cy="646430"/>
          </a:xfrm>
        </p:grpSpPr>
        <p:sp>
          <p:nvSpPr>
            <p:cNvPr id="10285" name="object 10">
              <a:extLst>
                <a:ext uri="{FF2B5EF4-FFF2-40B4-BE49-F238E27FC236}">
                  <a16:creationId xmlns:a16="http://schemas.microsoft.com/office/drawing/2014/main" id="{1A5CC04F-1FE1-CCAB-5F10-5A43B65DC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8797" y="939876"/>
              <a:ext cx="8656955" cy="53340"/>
            </a:xfrm>
            <a:custGeom>
              <a:avLst/>
              <a:gdLst>
                <a:gd name="T0" fmla="*/ 8656840 w 8656955"/>
                <a:gd name="T1" fmla="*/ 0 h 53340"/>
                <a:gd name="T2" fmla="*/ 0 w 8656955"/>
                <a:gd name="T3" fmla="*/ 0 h 53340"/>
                <a:gd name="T4" fmla="*/ 0 w 8656955"/>
                <a:gd name="T5" fmla="*/ 53187 h 53340"/>
                <a:gd name="T6" fmla="*/ 8656840 w 8656955"/>
                <a:gd name="T7" fmla="*/ 53187 h 53340"/>
                <a:gd name="T8" fmla="*/ 8656840 w 8656955"/>
                <a:gd name="T9" fmla="*/ 0 h 533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656955" h="53340">
                  <a:moveTo>
                    <a:pt x="8656840" y="0"/>
                  </a:moveTo>
                  <a:lnTo>
                    <a:pt x="0" y="0"/>
                  </a:lnTo>
                  <a:lnTo>
                    <a:pt x="0" y="53187"/>
                  </a:lnTo>
                  <a:lnTo>
                    <a:pt x="8656840" y="53187"/>
                  </a:lnTo>
                  <a:lnTo>
                    <a:pt x="8656840" y="0"/>
                  </a:lnTo>
                  <a:close/>
                </a:path>
              </a:pathLst>
            </a:custGeom>
            <a:solidFill>
              <a:srgbClr val="FFA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0286" name="object 11">
              <a:extLst>
                <a:ext uri="{FF2B5EF4-FFF2-40B4-BE49-F238E27FC236}">
                  <a16:creationId xmlns:a16="http://schemas.microsoft.com/office/drawing/2014/main" id="{0BE3F7D5-17FE-9377-CC68-A69527F354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8797" y="939876"/>
              <a:ext cx="8656955" cy="53340"/>
            </a:xfrm>
            <a:custGeom>
              <a:avLst/>
              <a:gdLst>
                <a:gd name="T0" fmla="*/ 0 w 8656955"/>
                <a:gd name="T1" fmla="*/ 0 h 53340"/>
                <a:gd name="T2" fmla="*/ 8656840 w 8656955"/>
                <a:gd name="T3" fmla="*/ 0 h 53340"/>
                <a:gd name="T4" fmla="*/ 8656840 w 8656955"/>
                <a:gd name="T5" fmla="*/ 53187 h 53340"/>
                <a:gd name="T6" fmla="*/ 0 w 8656955"/>
                <a:gd name="T7" fmla="*/ 53187 h 53340"/>
                <a:gd name="T8" fmla="*/ 0 w 8656955"/>
                <a:gd name="T9" fmla="*/ 0 h 533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656955" h="53340">
                  <a:moveTo>
                    <a:pt x="0" y="0"/>
                  </a:moveTo>
                  <a:lnTo>
                    <a:pt x="8656840" y="0"/>
                  </a:lnTo>
                  <a:lnTo>
                    <a:pt x="8656840" y="53187"/>
                  </a:lnTo>
                  <a:lnTo>
                    <a:pt x="0" y="53187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438">
              <a:solidFill>
                <a:srgbClr val="FFAE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10287" name="object 12">
              <a:extLst>
                <a:ext uri="{FF2B5EF4-FFF2-40B4-BE49-F238E27FC236}">
                  <a16:creationId xmlns:a16="http://schemas.microsoft.com/office/drawing/2014/main" id="{969DE4F6-C65B-116C-97F3-10A9D75C2A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04873" y="350367"/>
              <a:ext cx="2496502" cy="567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7" name="object 77">
            <a:extLst>
              <a:ext uri="{FF2B5EF4-FFF2-40B4-BE49-F238E27FC236}">
                <a16:creationId xmlns:a16="http://schemas.microsoft.com/office/drawing/2014/main" id="{676B02AA-DF55-F5E2-AFFB-04A0C056D72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57238" y="6327775"/>
            <a:ext cx="1174750" cy="153988"/>
          </a:xfrm>
        </p:spPr>
        <p:txBody>
          <a:bodyPr vert="horz" rtlCol="0"/>
          <a:lstStyle/>
          <a:p>
            <a:pPr marL="236854">
              <a:defRPr/>
            </a:pPr>
            <a:r>
              <a:rPr dirty="0"/>
              <a:t>Rev</a:t>
            </a:r>
            <a:r>
              <a:rPr spc="5" dirty="0"/>
              <a:t> </a:t>
            </a:r>
            <a:r>
              <a:rPr spc="-10" dirty="0"/>
              <a:t>0</a:t>
            </a:r>
            <a:r>
              <a:rPr lang="en-US" spc="-10" dirty="0"/>
              <a:t>9</a:t>
            </a:r>
            <a:r>
              <a:rPr spc="-10" dirty="0"/>
              <a:t>-</a:t>
            </a:r>
            <a:r>
              <a:rPr lang="en-US" spc="-10" dirty="0"/>
              <a:t>07</a:t>
            </a:r>
            <a:r>
              <a:rPr spc="-10" dirty="0"/>
              <a:t>-</a:t>
            </a:r>
            <a:r>
              <a:rPr spc="-20" dirty="0"/>
              <a:t>2025</a:t>
            </a:r>
          </a:p>
        </p:txBody>
      </p:sp>
      <p:sp>
        <p:nvSpPr>
          <p:cNvPr id="78" name="object 78">
            <a:extLst>
              <a:ext uri="{FF2B5EF4-FFF2-40B4-BE49-F238E27FC236}">
                <a16:creationId xmlns:a16="http://schemas.microsoft.com/office/drawing/2014/main" id="{79E10F9A-4C39-769A-F00E-407DF6CB2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pPr marL="38100">
              <a:defRPr/>
            </a:pPr>
            <a:fld id="{1F157926-A1CC-EC4A-A16D-85FEF555AC1C}" type="slidenum">
              <a:rPr spc="-25"/>
              <a:pPr marL="38100">
                <a:defRPr/>
              </a:pPr>
              <a:t>9</a:t>
            </a:fld>
            <a:endParaRPr spc="-25"/>
          </a:p>
        </p:txBody>
      </p:sp>
      <p:pic>
        <p:nvPicPr>
          <p:cNvPr id="10247" name="object 61">
            <a:extLst>
              <a:ext uri="{FF2B5EF4-FFF2-40B4-BE49-F238E27FC236}">
                <a16:creationId xmlns:a16="http://schemas.microsoft.com/office/drawing/2014/main" id="{A2EE071A-156C-F52D-83C6-4DBDD38680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363" y="3851275"/>
            <a:ext cx="1439862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" name="TextBox 78">
            <a:extLst>
              <a:ext uri="{FF2B5EF4-FFF2-40B4-BE49-F238E27FC236}">
                <a16:creationId xmlns:a16="http://schemas.microsoft.com/office/drawing/2014/main" id="{4D1A7EA9-C2D6-D35C-FB5F-8A0F060FC1CF}"/>
              </a:ext>
            </a:extLst>
          </p:cNvPr>
          <p:cNvSpPr txBox="1"/>
          <p:nvPr/>
        </p:nvSpPr>
        <p:spPr>
          <a:xfrm>
            <a:off x="1798638" y="3856038"/>
            <a:ext cx="1568450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Marguerite</a:t>
            </a:r>
            <a:r>
              <a:rPr lang="en-US" sz="1000" b="1" kern="0" spc="-5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lang="en-US" sz="10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Reffel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Data</a:t>
            </a:r>
            <a:r>
              <a:rPr lang="en-US" sz="1000" b="1" kern="0" spc="-3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lang="en-US" sz="10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and</a:t>
            </a:r>
            <a:r>
              <a:rPr lang="en-US" sz="1000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lang="en-US" sz="10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Admissions Operations</a:t>
            </a:r>
            <a:r>
              <a:rPr lang="en-US" sz="1000" b="1" kern="0" spc="3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lang="en-US" sz="10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Specialist</a:t>
            </a:r>
            <a:endParaRPr lang="en-US" sz="10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000" kern="0" dirty="0">
              <a:solidFill>
                <a:sysClr val="windowText" lastClr="000000"/>
              </a:solidFill>
              <a:cs typeface="Arial" panose="020B0604020202020204" pitchFamily="34" charset="0"/>
            </a:endParaRPr>
          </a:p>
        </p:txBody>
      </p:sp>
      <p:sp>
        <p:nvSpPr>
          <p:cNvPr id="10249" name="object 17">
            <a:extLst>
              <a:ext uri="{FF2B5EF4-FFF2-40B4-BE49-F238E27FC236}">
                <a16:creationId xmlns:a16="http://schemas.microsoft.com/office/drawing/2014/main" id="{CDD0A6CA-DA3C-C09C-9B2D-19113A930A8E}"/>
              </a:ext>
            </a:extLst>
          </p:cNvPr>
          <p:cNvSpPr>
            <a:spLocks/>
          </p:cNvSpPr>
          <p:nvPr/>
        </p:nvSpPr>
        <p:spPr bwMode="auto">
          <a:xfrm>
            <a:off x="4973638" y="1166813"/>
            <a:ext cx="1951037" cy="708025"/>
          </a:xfrm>
          <a:custGeom>
            <a:avLst/>
            <a:gdLst>
              <a:gd name="T0" fmla="*/ 1880000 w 1949450"/>
              <a:gd name="T1" fmla="*/ 0 h 706754"/>
              <a:gd name="T2" fmla="*/ 73241 w 1949450"/>
              <a:gd name="T3" fmla="*/ 0 h 706754"/>
              <a:gd name="T4" fmla="*/ 44730 w 1949450"/>
              <a:gd name="T5" fmla="*/ 6972 h 706754"/>
              <a:gd name="T6" fmla="*/ 21449 w 1949450"/>
              <a:gd name="T7" fmla="*/ 25988 h 706754"/>
              <a:gd name="T8" fmla="*/ 5756 w 1949450"/>
              <a:gd name="T9" fmla="*/ 54191 h 706754"/>
              <a:gd name="T10" fmla="*/ 0 w 1949450"/>
              <a:gd name="T11" fmla="*/ 88731 h 706754"/>
              <a:gd name="T12" fmla="*/ 0 w 1949450"/>
              <a:gd name="T13" fmla="*/ 621147 h 706754"/>
              <a:gd name="T14" fmla="*/ 5756 w 1949450"/>
              <a:gd name="T15" fmla="*/ 655687 h 706754"/>
              <a:gd name="T16" fmla="*/ 21449 w 1949450"/>
              <a:gd name="T17" fmla="*/ 683891 h 706754"/>
              <a:gd name="T18" fmla="*/ 44730 w 1949450"/>
              <a:gd name="T19" fmla="*/ 702907 h 706754"/>
              <a:gd name="T20" fmla="*/ 73241 w 1949450"/>
              <a:gd name="T21" fmla="*/ 709879 h 706754"/>
              <a:gd name="T22" fmla="*/ 1880000 w 1949450"/>
              <a:gd name="T23" fmla="*/ 709879 h 706754"/>
              <a:gd name="T24" fmla="*/ 1908517 w 1949450"/>
              <a:gd name="T25" fmla="*/ 702907 h 706754"/>
              <a:gd name="T26" fmla="*/ 1931800 w 1949450"/>
              <a:gd name="T27" fmla="*/ 683891 h 706754"/>
              <a:gd name="T28" fmla="*/ 1947498 w 1949450"/>
              <a:gd name="T29" fmla="*/ 655687 h 706754"/>
              <a:gd name="T30" fmla="*/ 1953255 w 1949450"/>
              <a:gd name="T31" fmla="*/ 621147 h 706754"/>
              <a:gd name="T32" fmla="*/ 1953255 w 1949450"/>
              <a:gd name="T33" fmla="*/ 88731 h 706754"/>
              <a:gd name="T34" fmla="*/ 1947498 w 1949450"/>
              <a:gd name="T35" fmla="*/ 54191 h 706754"/>
              <a:gd name="T36" fmla="*/ 1931800 w 1949450"/>
              <a:gd name="T37" fmla="*/ 25988 h 706754"/>
              <a:gd name="T38" fmla="*/ 1908517 w 1949450"/>
              <a:gd name="T39" fmla="*/ 6972 h 706754"/>
              <a:gd name="T40" fmla="*/ 1880000 w 1949450"/>
              <a:gd name="T41" fmla="*/ 0 h 706754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</a:gdLst>
            <a:ahLst/>
            <a:cxnLst>
              <a:cxn ang="T42">
                <a:pos x="T0" y="T1"/>
              </a:cxn>
              <a:cxn ang="T43">
                <a:pos x="T2" y="T3"/>
              </a:cxn>
              <a:cxn ang="T44">
                <a:pos x="T4" y="T5"/>
              </a:cxn>
              <a:cxn ang="T45">
                <a:pos x="T6" y="T7"/>
              </a:cxn>
              <a:cxn ang="T46">
                <a:pos x="T8" y="T9"/>
              </a:cxn>
              <a:cxn ang="T47">
                <a:pos x="T10" y="T11"/>
              </a:cxn>
              <a:cxn ang="T48">
                <a:pos x="T12" y="T13"/>
              </a:cxn>
              <a:cxn ang="T49">
                <a:pos x="T14" y="T15"/>
              </a:cxn>
              <a:cxn ang="T50">
                <a:pos x="T16" y="T17"/>
              </a:cxn>
              <a:cxn ang="T51">
                <a:pos x="T18" y="T19"/>
              </a:cxn>
              <a:cxn ang="T52">
                <a:pos x="T20" y="T21"/>
              </a:cxn>
              <a:cxn ang="T53">
                <a:pos x="T22" y="T23"/>
              </a:cxn>
              <a:cxn ang="T54">
                <a:pos x="T24" y="T25"/>
              </a:cxn>
              <a:cxn ang="T55">
                <a:pos x="T26" y="T27"/>
              </a:cxn>
              <a:cxn ang="T56">
                <a:pos x="T28" y="T29"/>
              </a:cxn>
              <a:cxn ang="T57">
                <a:pos x="T30" y="T31"/>
              </a:cxn>
              <a:cxn ang="T58">
                <a:pos x="T32" y="T33"/>
              </a:cxn>
              <a:cxn ang="T59">
                <a:pos x="T34" y="T35"/>
              </a:cxn>
              <a:cxn ang="T60">
                <a:pos x="T36" y="T37"/>
              </a:cxn>
              <a:cxn ang="T61">
                <a:pos x="T38" y="T39"/>
              </a:cxn>
              <a:cxn ang="T62">
                <a:pos x="T40" y="T41"/>
              </a:cxn>
            </a:cxnLst>
            <a:rect l="0" t="0" r="r" b="b"/>
            <a:pathLst>
              <a:path w="1949450" h="706754">
                <a:moveTo>
                  <a:pt x="1875764" y="0"/>
                </a:moveTo>
                <a:lnTo>
                  <a:pt x="73075" y="0"/>
                </a:lnTo>
                <a:lnTo>
                  <a:pt x="44630" y="6941"/>
                </a:lnTo>
                <a:lnTo>
                  <a:pt x="21402" y="25873"/>
                </a:lnTo>
                <a:lnTo>
                  <a:pt x="5742" y="53953"/>
                </a:lnTo>
                <a:lnTo>
                  <a:pt x="0" y="88341"/>
                </a:lnTo>
                <a:lnTo>
                  <a:pt x="0" y="618413"/>
                </a:lnTo>
                <a:lnTo>
                  <a:pt x="5742" y="652801"/>
                </a:lnTo>
                <a:lnTo>
                  <a:pt x="21402" y="680881"/>
                </a:lnTo>
                <a:lnTo>
                  <a:pt x="44630" y="699813"/>
                </a:lnTo>
                <a:lnTo>
                  <a:pt x="73075" y="706755"/>
                </a:lnTo>
                <a:lnTo>
                  <a:pt x="1875764" y="706755"/>
                </a:lnTo>
                <a:lnTo>
                  <a:pt x="1904217" y="699813"/>
                </a:lnTo>
                <a:lnTo>
                  <a:pt x="1927448" y="680881"/>
                </a:lnTo>
                <a:lnTo>
                  <a:pt x="1943110" y="652801"/>
                </a:lnTo>
                <a:lnTo>
                  <a:pt x="1948853" y="618413"/>
                </a:lnTo>
                <a:lnTo>
                  <a:pt x="1948853" y="88341"/>
                </a:lnTo>
                <a:lnTo>
                  <a:pt x="1943110" y="53953"/>
                </a:lnTo>
                <a:lnTo>
                  <a:pt x="1927448" y="25873"/>
                </a:lnTo>
                <a:lnTo>
                  <a:pt x="1904217" y="6941"/>
                </a:lnTo>
                <a:lnTo>
                  <a:pt x="1875764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0250" name="object 19">
            <a:extLst>
              <a:ext uri="{FF2B5EF4-FFF2-40B4-BE49-F238E27FC236}">
                <a16:creationId xmlns:a16="http://schemas.microsoft.com/office/drawing/2014/main" id="{433826A0-1FF3-ABE1-9FD6-4412D43EF2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26038" y="1203325"/>
            <a:ext cx="1735137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Kurt Allen                         </a:t>
            </a:r>
            <a:r>
              <a:rPr lang="en-US" altLang="en-US" sz="1000" b="1"/>
              <a:t>Vice President, Enrollment Management &amp; Marketing &amp; Communications</a:t>
            </a:r>
            <a:endParaRPr lang="en-US" altLang="en-US" sz="1000"/>
          </a:p>
          <a:p>
            <a:pPr algn="ctr" eaLnBrk="1" hangingPunct="1">
              <a:spcBef>
                <a:spcPts val="100"/>
              </a:spcBef>
            </a:pP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88C82F6-F35C-9A73-BE8F-13DCBAF721CC}"/>
              </a:ext>
            </a:extLst>
          </p:cNvPr>
          <p:cNvCxnSpPr>
            <a:cxnSpLocks/>
          </p:cNvCxnSpPr>
          <p:nvPr/>
        </p:nvCxnSpPr>
        <p:spPr>
          <a:xfrm flipV="1">
            <a:off x="812800" y="2525713"/>
            <a:ext cx="10312400" cy="1111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978EB13-96EA-22C5-E03A-15213F784688}"/>
              </a:ext>
            </a:extLst>
          </p:cNvPr>
          <p:cNvCxnSpPr>
            <a:cxnSpLocks/>
          </p:cNvCxnSpPr>
          <p:nvPr/>
        </p:nvCxnSpPr>
        <p:spPr>
          <a:xfrm>
            <a:off x="7467600" y="2514600"/>
            <a:ext cx="0" cy="2905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240940A-905C-5E2F-9CC6-26B2B6808D17}"/>
              </a:ext>
            </a:extLst>
          </p:cNvPr>
          <p:cNvCxnSpPr>
            <a:cxnSpLocks/>
          </p:cNvCxnSpPr>
          <p:nvPr/>
        </p:nvCxnSpPr>
        <p:spPr>
          <a:xfrm>
            <a:off x="9205913" y="2536825"/>
            <a:ext cx="0" cy="2682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4EC1161-678D-2577-0AC0-FCCE63AB2AF5}"/>
              </a:ext>
            </a:extLst>
          </p:cNvPr>
          <p:cNvCxnSpPr>
            <a:cxnSpLocks/>
          </p:cNvCxnSpPr>
          <p:nvPr/>
        </p:nvCxnSpPr>
        <p:spPr>
          <a:xfrm>
            <a:off x="11125200" y="2503488"/>
            <a:ext cx="0" cy="2682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255" name="object 33">
            <a:extLst>
              <a:ext uri="{FF2B5EF4-FFF2-40B4-BE49-F238E27FC236}">
                <a16:creationId xmlns:a16="http://schemas.microsoft.com/office/drawing/2014/main" id="{96FBD288-ECE8-1405-6945-E7BC4C03A4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2913" y="2789238"/>
            <a:ext cx="1465262" cy="563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6" name="object 33">
            <a:extLst>
              <a:ext uri="{FF2B5EF4-FFF2-40B4-BE49-F238E27FC236}">
                <a16:creationId xmlns:a16="http://schemas.microsoft.com/office/drawing/2014/main" id="{0F002703-DF74-0A91-D06F-C1DCE0FE6A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1700" y="2735263"/>
            <a:ext cx="1423988" cy="71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7" name="object 33">
            <a:extLst>
              <a:ext uri="{FF2B5EF4-FFF2-40B4-BE49-F238E27FC236}">
                <a16:creationId xmlns:a16="http://schemas.microsoft.com/office/drawing/2014/main" id="{F2862A9C-4B84-382C-0924-B5DEF8E750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6525" y="2792413"/>
            <a:ext cx="1562100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8" name="TextBox 21">
            <a:extLst>
              <a:ext uri="{FF2B5EF4-FFF2-40B4-BE49-F238E27FC236}">
                <a16:creationId xmlns:a16="http://schemas.microsoft.com/office/drawing/2014/main" id="{DAE131A3-4E9B-ACF0-029F-9B4E53A8ED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88600" y="2735263"/>
            <a:ext cx="13779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Nicholas Spagnoli Marketing &amp; Communications Director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0259" name="object 30">
            <a:extLst>
              <a:ext uri="{FF2B5EF4-FFF2-40B4-BE49-F238E27FC236}">
                <a16:creationId xmlns:a16="http://schemas.microsoft.com/office/drawing/2014/main" id="{B07FFD8B-4DF8-A1F2-94BF-3EDE09E457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82025" y="2851150"/>
            <a:ext cx="1298575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1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Ryan Espinosa Associate Director of Digital Marketing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0260" name="TextBox 33">
            <a:extLst>
              <a:ext uri="{FF2B5EF4-FFF2-40B4-BE49-F238E27FC236}">
                <a16:creationId xmlns:a16="http://schemas.microsoft.com/office/drawing/2014/main" id="{3AF8B115-6E4A-9EED-91B1-9E93F3196E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4988" y="2827338"/>
            <a:ext cx="1397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   Jason Cambra Marketing Analyst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C25C1FE-8D85-51E4-8831-6B1BB723C15E}"/>
              </a:ext>
            </a:extLst>
          </p:cNvPr>
          <p:cNvCxnSpPr>
            <a:cxnSpLocks/>
            <a:endCxn id="10264" idx="0"/>
          </p:cNvCxnSpPr>
          <p:nvPr/>
        </p:nvCxnSpPr>
        <p:spPr>
          <a:xfrm>
            <a:off x="835025" y="2535238"/>
            <a:ext cx="34925" cy="23399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262" name="object 16">
            <a:extLst>
              <a:ext uri="{FF2B5EF4-FFF2-40B4-BE49-F238E27FC236}">
                <a16:creationId xmlns:a16="http://schemas.microsoft.com/office/drawing/2014/main" id="{27CF4E8C-6769-3242-1D0E-C7F580FCDD66}"/>
              </a:ext>
            </a:extLst>
          </p:cNvPr>
          <p:cNvGrpSpPr>
            <a:grpSpLocks/>
          </p:cNvGrpSpPr>
          <p:nvPr/>
        </p:nvGrpSpPr>
        <p:grpSpPr bwMode="auto">
          <a:xfrm>
            <a:off x="149225" y="2782888"/>
            <a:ext cx="1327150" cy="735012"/>
            <a:chOff x="3214116" y="3319272"/>
            <a:chExt cx="1824227" cy="710183"/>
          </a:xfrm>
        </p:grpSpPr>
        <p:pic>
          <p:nvPicPr>
            <p:cNvPr id="10282" name="object 17">
              <a:extLst>
                <a:ext uri="{FF2B5EF4-FFF2-40B4-BE49-F238E27FC236}">
                  <a16:creationId xmlns:a16="http://schemas.microsoft.com/office/drawing/2014/main" id="{09E7EC4F-7089-0E44-0391-3684DA5CE7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4116" y="3319272"/>
              <a:ext cx="1824227" cy="710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83" name="object 18">
              <a:extLst>
                <a:ext uri="{FF2B5EF4-FFF2-40B4-BE49-F238E27FC236}">
                  <a16:creationId xmlns:a16="http://schemas.microsoft.com/office/drawing/2014/main" id="{C8D80389-B0A7-2F0E-C62C-DC58E16D7B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57314" y="3367348"/>
              <a:ext cx="1752764" cy="628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84" name="object 19">
              <a:extLst>
                <a:ext uri="{FF2B5EF4-FFF2-40B4-BE49-F238E27FC236}">
                  <a16:creationId xmlns:a16="http://schemas.microsoft.com/office/drawing/2014/main" id="{2D5304FF-FF0C-F36A-5FD6-0C9D5509FD91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4066" y="3350061"/>
              <a:ext cx="1753235" cy="628650"/>
            </a:xfrm>
            <a:custGeom>
              <a:avLst/>
              <a:gdLst>
                <a:gd name="T0" fmla="*/ 65722 w 1753235"/>
                <a:gd name="T1" fmla="*/ 0 h 628650"/>
                <a:gd name="T2" fmla="*/ 1687029 w 1753235"/>
                <a:gd name="T3" fmla="*/ 0 h 628650"/>
                <a:gd name="T4" fmla="*/ 1712611 w 1753235"/>
                <a:gd name="T5" fmla="*/ 6172 h 628650"/>
                <a:gd name="T6" fmla="*/ 1733502 w 1753235"/>
                <a:gd name="T7" fmla="*/ 23007 h 628650"/>
                <a:gd name="T8" fmla="*/ 1747587 w 1753235"/>
                <a:gd name="T9" fmla="*/ 47979 h 628650"/>
                <a:gd name="T10" fmla="*/ 1752752 w 1753235"/>
                <a:gd name="T11" fmla="*/ 78562 h 628650"/>
                <a:gd name="T12" fmla="*/ 1752752 w 1753235"/>
                <a:gd name="T13" fmla="*/ 549922 h 628650"/>
                <a:gd name="T14" fmla="*/ 1747587 w 1753235"/>
                <a:gd name="T15" fmla="*/ 580500 h 628650"/>
                <a:gd name="T16" fmla="*/ 1733502 w 1753235"/>
                <a:gd name="T17" fmla="*/ 605472 h 628650"/>
                <a:gd name="T18" fmla="*/ 1712611 w 1753235"/>
                <a:gd name="T19" fmla="*/ 622310 h 628650"/>
                <a:gd name="T20" fmla="*/ 1687029 w 1753235"/>
                <a:gd name="T21" fmla="*/ 628484 h 628650"/>
                <a:gd name="T22" fmla="*/ 65722 w 1753235"/>
                <a:gd name="T23" fmla="*/ 628484 h 628650"/>
                <a:gd name="T24" fmla="*/ 40140 w 1753235"/>
                <a:gd name="T25" fmla="*/ 622310 h 628650"/>
                <a:gd name="T26" fmla="*/ 19250 w 1753235"/>
                <a:gd name="T27" fmla="*/ 605472 h 628650"/>
                <a:gd name="T28" fmla="*/ 5164 w 1753235"/>
                <a:gd name="T29" fmla="*/ 580500 h 628650"/>
                <a:gd name="T30" fmla="*/ 0 w 1753235"/>
                <a:gd name="T31" fmla="*/ 549922 h 628650"/>
                <a:gd name="T32" fmla="*/ 0 w 1753235"/>
                <a:gd name="T33" fmla="*/ 78562 h 628650"/>
                <a:gd name="T34" fmla="*/ 5164 w 1753235"/>
                <a:gd name="T35" fmla="*/ 47979 h 628650"/>
                <a:gd name="T36" fmla="*/ 19250 w 1753235"/>
                <a:gd name="T37" fmla="*/ 23007 h 628650"/>
                <a:gd name="T38" fmla="*/ 40140 w 1753235"/>
                <a:gd name="T39" fmla="*/ 6172 h 628650"/>
                <a:gd name="T40" fmla="*/ 65722 w 1753235"/>
                <a:gd name="T41" fmla="*/ 0 h 62865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753235" h="628650">
                  <a:moveTo>
                    <a:pt x="65722" y="0"/>
                  </a:moveTo>
                  <a:lnTo>
                    <a:pt x="1687029" y="0"/>
                  </a:lnTo>
                  <a:lnTo>
                    <a:pt x="1712611" y="6172"/>
                  </a:lnTo>
                  <a:lnTo>
                    <a:pt x="1733502" y="23007"/>
                  </a:lnTo>
                  <a:lnTo>
                    <a:pt x="1747587" y="47979"/>
                  </a:lnTo>
                  <a:lnTo>
                    <a:pt x="1752752" y="78562"/>
                  </a:lnTo>
                  <a:lnTo>
                    <a:pt x="1752752" y="549922"/>
                  </a:lnTo>
                  <a:lnTo>
                    <a:pt x="1747587" y="580500"/>
                  </a:lnTo>
                  <a:lnTo>
                    <a:pt x="1733502" y="605472"/>
                  </a:lnTo>
                  <a:lnTo>
                    <a:pt x="1712611" y="622310"/>
                  </a:lnTo>
                  <a:lnTo>
                    <a:pt x="1687029" y="628484"/>
                  </a:lnTo>
                  <a:lnTo>
                    <a:pt x="65722" y="628484"/>
                  </a:lnTo>
                  <a:lnTo>
                    <a:pt x="40140" y="622310"/>
                  </a:lnTo>
                  <a:lnTo>
                    <a:pt x="19250" y="605472"/>
                  </a:lnTo>
                  <a:lnTo>
                    <a:pt x="5164" y="580500"/>
                  </a:lnTo>
                  <a:lnTo>
                    <a:pt x="0" y="549922"/>
                  </a:lnTo>
                  <a:lnTo>
                    <a:pt x="0" y="78562"/>
                  </a:lnTo>
                  <a:lnTo>
                    <a:pt x="5164" y="47979"/>
                  </a:lnTo>
                  <a:lnTo>
                    <a:pt x="19250" y="23007"/>
                  </a:lnTo>
                  <a:lnTo>
                    <a:pt x="40140" y="6172"/>
                  </a:lnTo>
                  <a:lnTo>
                    <a:pt x="65722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10263" name="TextBox 54">
            <a:extLst>
              <a:ext uri="{FF2B5EF4-FFF2-40B4-BE49-F238E27FC236}">
                <a16:creationId xmlns:a16="http://schemas.microsoft.com/office/drawing/2014/main" id="{61F2589F-DB52-E2F6-FA18-A6DB2B7332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375" y="2874963"/>
            <a:ext cx="9937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900" b="1">
                <a:cs typeface="Arial" panose="020B0604020202020204" pitchFamily="34" charset="0"/>
              </a:rPr>
              <a:t>Dan Tramuta Financial Aid Director Interim</a:t>
            </a:r>
          </a:p>
        </p:txBody>
      </p:sp>
      <p:pic>
        <p:nvPicPr>
          <p:cNvPr id="10264" name="object 61">
            <a:extLst>
              <a:ext uri="{FF2B5EF4-FFF2-40B4-BE49-F238E27FC236}">
                <a16:creationId xmlns:a16="http://schemas.microsoft.com/office/drawing/2014/main" id="{28B6B15A-803E-753A-D19D-CA041F08B1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" y="4875213"/>
            <a:ext cx="13271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5" name="object 61">
            <a:extLst>
              <a:ext uri="{FF2B5EF4-FFF2-40B4-BE49-F238E27FC236}">
                <a16:creationId xmlns:a16="http://schemas.microsoft.com/office/drawing/2014/main" id="{3F4D9B33-454F-947B-B12A-0296E546A6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0" y="3773488"/>
            <a:ext cx="1296988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6" name="TextBox 10317">
            <a:extLst>
              <a:ext uri="{FF2B5EF4-FFF2-40B4-BE49-F238E27FC236}">
                <a16:creationId xmlns:a16="http://schemas.microsoft.com/office/drawing/2014/main" id="{01F8CC60-CFF7-70A2-6565-4C14DF808E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13" y="3811588"/>
            <a:ext cx="135096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Stephanie Grigg Associate Director Financial Aid</a:t>
            </a:r>
            <a:endParaRPr lang="en-US" altLang="en-US" sz="1000"/>
          </a:p>
        </p:txBody>
      </p:sp>
      <p:sp>
        <p:nvSpPr>
          <p:cNvPr id="10267" name="TextBox 10319">
            <a:extLst>
              <a:ext uri="{FF2B5EF4-FFF2-40B4-BE49-F238E27FC236}">
                <a16:creationId xmlns:a16="http://schemas.microsoft.com/office/drawing/2014/main" id="{ECBEB5DD-6678-A5DE-57E1-67EDDA58E9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75" y="4879975"/>
            <a:ext cx="16224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000" b="1">
                <a:solidFill>
                  <a:srgbClr val="000000"/>
                </a:solidFill>
              </a:rPr>
              <a:t>Patric Corona  Financial Aid Coordinator</a:t>
            </a:r>
          </a:p>
        </p:txBody>
      </p:sp>
      <p:pic>
        <p:nvPicPr>
          <p:cNvPr id="10268" name="object 61">
            <a:extLst>
              <a:ext uri="{FF2B5EF4-FFF2-40B4-BE49-F238E27FC236}">
                <a16:creationId xmlns:a16="http://schemas.microsoft.com/office/drawing/2014/main" id="{F7B108B6-75A2-16B6-7377-53CF58963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2832100"/>
            <a:ext cx="142875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4" name="TextBox 10323">
            <a:extLst>
              <a:ext uri="{FF2B5EF4-FFF2-40B4-BE49-F238E27FC236}">
                <a16:creationId xmlns:a16="http://schemas.microsoft.com/office/drawing/2014/main" id="{D53FDD88-1251-4CB9-ECA8-F52216D518F7}"/>
              </a:ext>
            </a:extLst>
          </p:cNvPr>
          <p:cNvSpPr txBox="1"/>
          <p:nvPr/>
        </p:nvSpPr>
        <p:spPr>
          <a:xfrm>
            <a:off x="1882775" y="2820988"/>
            <a:ext cx="1357313" cy="7080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95"/>
              </a:spcBef>
              <a:spcAft>
                <a:spcPts val="0"/>
              </a:spcAft>
              <a:defRPr/>
            </a:pPr>
            <a:r>
              <a:rPr lang="en-US" sz="10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Tanya</a:t>
            </a:r>
            <a:r>
              <a:rPr lang="en-US" sz="1000" b="1" kern="0" spc="-4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lang="en-US" sz="1000" b="1" kern="0" spc="-20" dirty="0">
                <a:solidFill>
                  <a:sysClr val="windowText" lastClr="000000"/>
                </a:solidFill>
                <a:latin typeface="Arial"/>
                <a:cs typeface="Arial"/>
              </a:rPr>
              <a:t>Tran</a:t>
            </a:r>
            <a:endParaRPr lang="en-US" sz="10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Dean</a:t>
            </a:r>
            <a:r>
              <a:rPr lang="en-US" sz="1000" b="1" kern="0" spc="-3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lang="en-US" sz="10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of</a:t>
            </a:r>
            <a:r>
              <a:rPr lang="en-US" sz="1000" b="1" kern="0" spc="-3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lang="en-US" sz="10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Enrollment</a:t>
            </a:r>
            <a:r>
              <a:rPr lang="en-US" sz="1000" b="1" kern="0" spc="-3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lang="en-US" sz="10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Management</a:t>
            </a:r>
            <a:endParaRPr lang="en-US" sz="10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>
              <a:defRPr/>
            </a:pPr>
            <a:endParaRPr lang="en-US" sz="1000" dirty="0"/>
          </a:p>
        </p:txBody>
      </p:sp>
      <p:cxnSp>
        <p:nvCxnSpPr>
          <p:cNvPr id="10331" name="Straight Connector 10330">
            <a:extLst>
              <a:ext uri="{FF2B5EF4-FFF2-40B4-BE49-F238E27FC236}">
                <a16:creationId xmlns:a16="http://schemas.microsoft.com/office/drawing/2014/main" id="{3EE72AAA-AFB4-5E89-F779-DD6E7D9D56AD}"/>
              </a:ext>
            </a:extLst>
          </p:cNvPr>
          <p:cNvCxnSpPr>
            <a:cxnSpLocks/>
          </p:cNvCxnSpPr>
          <p:nvPr/>
        </p:nvCxnSpPr>
        <p:spPr>
          <a:xfrm flipH="1">
            <a:off x="2574925" y="3470275"/>
            <a:ext cx="0" cy="37306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339" name="Straight Connector 10338">
            <a:extLst>
              <a:ext uri="{FF2B5EF4-FFF2-40B4-BE49-F238E27FC236}">
                <a16:creationId xmlns:a16="http://schemas.microsoft.com/office/drawing/2014/main" id="{D684F630-B364-6161-EA39-21AF0D7114DA}"/>
              </a:ext>
            </a:extLst>
          </p:cNvPr>
          <p:cNvCxnSpPr>
            <a:endCxn id="10324" idx="0"/>
          </p:cNvCxnSpPr>
          <p:nvPr/>
        </p:nvCxnSpPr>
        <p:spPr>
          <a:xfrm>
            <a:off x="2562225" y="2535238"/>
            <a:ext cx="0" cy="2857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272" name="object 16">
            <a:extLst>
              <a:ext uri="{FF2B5EF4-FFF2-40B4-BE49-F238E27FC236}">
                <a16:creationId xmlns:a16="http://schemas.microsoft.com/office/drawing/2014/main" id="{B77683C9-6ADB-D65A-CC88-E3CD2ACFE043}"/>
              </a:ext>
            </a:extLst>
          </p:cNvPr>
          <p:cNvGrpSpPr>
            <a:grpSpLocks/>
          </p:cNvGrpSpPr>
          <p:nvPr/>
        </p:nvGrpSpPr>
        <p:grpSpPr bwMode="auto">
          <a:xfrm>
            <a:off x="3490913" y="2751138"/>
            <a:ext cx="1577975" cy="735012"/>
            <a:chOff x="3214116" y="3319272"/>
            <a:chExt cx="1824227" cy="710183"/>
          </a:xfrm>
        </p:grpSpPr>
        <p:pic>
          <p:nvPicPr>
            <p:cNvPr id="10279" name="object 17">
              <a:extLst>
                <a:ext uri="{FF2B5EF4-FFF2-40B4-BE49-F238E27FC236}">
                  <a16:creationId xmlns:a16="http://schemas.microsoft.com/office/drawing/2014/main" id="{88BAFDDF-BAA2-B6FE-D40A-9079627C61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4116" y="3319272"/>
              <a:ext cx="1824227" cy="710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80" name="object 18">
              <a:extLst>
                <a:ext uri="{FF2B5EF4-FFF2-40B4-BE49-F238E27FC236}">
                  <a16:creationId xmlns:a16="http://schemas.microsoft.com/office/drawing/2014/main" id="{A1053FD3-252E-2932-349E-D0E2FC5E7C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57314" y="3367348"/>
              <a:ext cx="1752764" cy="628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81" name="object 19">
              <a:extLst>
                <a:ext uri="{FF2B5EF4-FFF2-40B4-BE49-F238E27FC236}">
                  <a16:creationId xmlns:a16="http://schemas.microsoft.com/office/drawing/2014/main" id="{1B47022D-C5AF-1556-BC4A-321CB2FE6AD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4066" y="3350061"/>
              <a:ext cx="1753235" cy="628650"/>
            </a:xfrm>
            <a:custGeom>
              <a:avLst/>
              <a:gdLst>
                <a:gd name="T0" fmla="*/ 65722 w 1753235"/>
                <a:gd name="T1" fmla="*/ 0 h 628650"/>
                <a:gd name="T2" fmla="*/ 1687029 w 1753235"/>
                <a:gd name="T3" fmla="*/ 0 h 628650"/>
                <a:gd name="T4" fmla="*/ 1712611 w 1753235"/>
                <a:gd name="T5" fmla="*/ 6172 h 628650"/>
                <a:gd name="T6" fmla="*/ 1733502 w 1753235"/>
                <a:gd name="T7" fmla="*/ 23007 h 628650"/>
                <a:gd name="T8" fmla="*/ 1747587 w 1753235"/>
                <a:gd name="T9" fmla="*/ 47979 h 628650"/>
                <a:gd name="T10" fmla="*/ 1752752 w 1753235"/>
                <a:gd name="T11" fmla="*/ 78562 h 628650"/>
                <a:gd name="T12" fmla="*/ 1752752 w 1753235"/>
                <a:gd name="T13" fmla="*/ 549922 h 628650"/>
                <a:gd name="T14" fmla="*/ 1747587 w 1753235"/>
                <a:gd name="T15" fmla="*/ 580500 h 628650"/>
                <a:gd name="T16" fmla="*/ 1733502 w 1753235"/>
                <a:gd name="T17" fmla="*/ 605472 h 628650"/>
                <a:gd name="T18" fmla="*/ 1712611 w 1753235"/>
                <a:gd name="T19" fmla="*/ 622310 h 628650"/>
                <a:gd name="T20" fmla="*/ 1687029 w 1753235"/>
                <a:gd name="T21" fmla="*/ 628484 h 628650"/>
                <a:gd name="T22" fmla="*/ 65722 w 1753235"/>
                <a:gd name="T23" fmla="*/ 628484 h 628650"/>
                <a:gd name="T24" fmla="*/ 40140 w 1753235"/>
                <a:gd name="T25" fmla="*/ 622310 h 628650"/>
                <a:gd name="T26" fmla="*/ 19250 w 1753235"/>
                <a:gd name="T27" fmla="*/ 605472 h 628650"/>
                <a:gd name="T28" fmla="*/ 5164 w 1753235"/>
                <a:gd name="T29" fmla="*/ 580500 h 628650"/>
                <a:gd name="T30" fmla="*/ 0 w 1753235"/>
                <a:gd name="T31" fmla="*/ 549922 h 628650"/>
                <a:gd name="T32" fmla="*/ 0 w 1753235"/>
                <a:gd name="T33" fmla="*/ 78562 h 628650"/>
                <a:gd name="T34" fmla="*/ 5164 w 1753235"/>
                <a:gd name="T35" fmla="*/ 47979 h 628650"/>
                <a:gd name="T36" fmla="*/ 19250 w 1753235"/>
                <a:gd name="T37" fmla="*/ 23007 h 628650"/>
                <a:gd name="T38" fmla="*/ 40140 w 1753235"/>
                <a:gd name="T39" fmla="*/ 6172 h 628650"/>
                <a:gd name="T40" fmla="*/ 65722 w 1753235"/>
                <a:gd name="T41" fmla="*/ 0 h 62865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753235" h="628650">
                  <a:moveTo>
                    <a:pt x="65722" y="0"/>
                  </a:moveTo>
                  <a:lnTo>
                    <a:pt x="1687029" y="0"/>
                  </a:lnTo>
                  <a:lnTo>
                    <a:pt x="1712611" y="6172"/>
                  </a:lnTo>
                  <a:lnTo>
                    <a:pt x="1733502" y="23007"/>
                  </a:lnTo>
                  <a:lnTo>
                    <a:pt x="1747587" y="47979"/>
                  </a:lnTo>
                  <a:lnTo>
                    <a:pt x="1752752" y="78562"/>
                  </a:lnTo>
                  <a:lnTo>
                    <a:pt x="1752752" y="549922"/>
                  </a:lnTo>
                  <a:lnTo>
                    <a:pt x="1747587" y="580500"/>
                  </a:lnTo>
                  <a:lnTo>
                    <a:pt x="1733502" y="605472"/>
                  </a:lnTo>
                  <a:lnTo>
                    <a:pt x="1712611" y="622310"/>
                  </a:lnTo>
                  <a:lnTo>
                    <a:pt x="1687029" y="628484"/>
                  </a:lnTo>
                  <a:lnTo>
                    <a:pt x="65722" y="628484"/>
                  </a:lnTo>
                  <a:lnTo>
                    <a:pt x="40140" y="622310"/>
                  </a:lnTo>
                  <a:lnTo>
                    <a:pt x="19250" y="605472"/>
                  </a:lnTo>
                  <a:lnTo>
                    <a:pt x="5164" y="580500"/>
                  </a:lnTo>
                  <a:lnTo>
                    <a:pt x="0" y="549922"/>
                  </a:lnTo>
                  <a:lnTo>
                    <a:pt x="0" y="78562"/>
                  </a:lnTo>
                  <a:lnTo>
                    <a:pt x="5164" y="47979"/>
                  </a:lnTo>
                  <a:lnTo>
                    <a:pt x="19250" y="23007"/>
                  </a:lnTo>
                  <a:lnTo>
                    <a:pt x="40140" y="6172"/>
                  </a:lnTo>
                  <a:lnTo>
                    <a:pt x="65722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10347" name="TextBox 10346">
            <a:extLst>
              <a:ext uri="{FF2B5EF4-FFF2-40B4-BE49-F238E27FC236}">
                <a16:creationId xmlns:a16="http://schemas.microsoft.com/office/drawing/2014/main" id="{069884C6-26AF-D1BD-0E3F-DC0638B26C1B}"/>
              </a:ext>
            </a:extLst>
          </p:cNvPr>
          <p:cNvSpPr txBox="1"/>
          <p:nvPr/>
        </p:nvSpPr>
        <p:spPr>
          <a:xfrm>
            <a:off x="3421063" y="2754313"/>
            <a:ext cx="1670050" cy="8620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Vacant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Executive Director of External Relations and Strategic Partnerships</a:t>
            </a:r>
            <a:endParaRPr lang="en-US" sz="10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>
              <a:defRPr/>
            </a:pPr>
            <a:endParaRPr lang="en-US" sz="1000" dirty="0"/>
          </a:p>
        </p:txBody>
      </p:sp>
      <p:cxnSp>
        <p:nvCxnSpPr>
          <p:cNvPr id="10349" name="Straight Connector 10348">
            <a:extLst>
              <a:ext uri="{FF2B5EF4-FFF2-40B4-BE49-F238E27FC236}">
                <a16:creationId xmlns:a16="http://schemas.microsoft.com/office/drawing/2014/main" id="{B363ED0E-8188-970C-1C3A-78B6252DC5D8}"/>
              </a:ext>
            </a:extLst>
          </p:cNvPr>
          <p:cNvCxnSpPr>
            <a:endCxn id="10347" idx="0"/>
          </p:cNvCxnSpPr>
          <p:nvPr/>
        </p:nvCxnSpPr>
        <p:spPr>
          <a:xfrm>
            <a:off x="4256088" y="2535238"/>
            <a:ext cx="0" cy="2190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CF3F2C1-F027-CA59-C09E-71520E1A879B}"/>
              </a:ext>
            </a:extLst>
          </p:cNvPr>
          <p:cNvCxnSpPr/>
          <p:nvPr/>
        </p:nvCxnSpPr>
        <p:spPr>
          <a:xfrm>
            <a:off x="5946775" y="1874838"/>
            <a:ext cx="0" cy="660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6ED11A4-01DF-A803-68D0-EB51F1730E6E}"/>
              </a:ext>
            </a:extLst>
          </p:cNvPr>
          <p:cNvCxnSpPr/>
          <p:nvPr/>
        </p:nvCxnSpPr>
        <p:spPr>
          <a:xfrm>
            <a:off x="5946775" y="2535238"/>
            <a:ext cx="0" cy="254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77" name="object 33">
            <a:extLst>
              <a:ext uri="{FF2B5EF4-FFF2-40B4-BE49-F238E27FC236}">
                <a16:creationId xmlns:a16="http://schemas.microsoft.com/office/drawing/2014/main" id="{A251A36F-1D98-5264-CF25-F0C0FF7F0E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338" y="2819400"/>
            <a:ext cx="1465262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8" name="TextBox 16">
            <a:extLst>
              <a:ext uri="{FF2B5EF4-FFF2-40B4-BE49-F238E27FC236}">
                <a16:creationId xmlns:a16="http://schemas.microsoft.com/office/drawing/2014/main" id="{362DDF2C-5523-A639-0971-DDA10EB732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2819400"/>
            <a:ext cx="123507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000" b="1"/>
              <a:t>Laurel Gardner</a:t>
            </a:r>
          </a:p>
          <a:p>
            <a:pPr algn="ctr"/>
            <a:r>
              <a:rPr lang="en-US" altLang="en-US" sz="1000" b="1"/>
              <a:t>Director of Admissions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object 2">
            <a:extLst>
              <a:ext uri="{FF2B5EF4-FFF2-40B4-BE49-F238E27FC236}">
                <a16:creationId xmlns:a16="http://schemas.microsoft.com/office/drawing/2014/main" id="{84BFAED2-88DD-493C-1B15-2D5B301BC354}"/>
              </a:ext>
            </a:extLst>
          </p:cNvPr>
          <p:cNvSpPr>
            <a:spLocks/>
          </p:cNvSpPr>
          <p:nvPr/>
        </p:nvSpPr>
        <p:spPr bwMode="auto">
          <a:xfrm>
            <a:off x="4648200" y="5070475"/>
            <a:ext cx="0" cy="314325"/>
          </a:xfrm>
          <a:custGeom>
            <a:avLst/>
            <a:gdLst>
              <a:gd name="T0" fmla="*/ 314820 h 314960"/>
              <a:gd name="T1" fmla="*/ 0 h 314960"/>
            </a:gdLst>
            <a:ahLst/>
            <a:cxnLst>
              <a:cxn ang="0">
                <a:pos x="0" y="T0"/>
              </a:cxn>
              <a:cxn ang="0">
                <a:pos x="0" y="T1"/>
              </a:cxn>
            </a:cxnLst>
            <a:rect l="0" t="0" r="r" b="b"/>
            <a:pathLst>
              <a:path h="314960">
                <a:moveTo>
                  <a:pt x="0" y="314820"/>
                </a:moveTo>
                <a:lnTo>
                  <a:pt x="0" y="0"/>
                </a:lnTo>
              </a:path>
            </a:pathLst>
          </a:cu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1267" name="object 3">
            <a:extLst>
              <a:ext uri="{FF2B5EF4-FFF2-40B4-BE49-F238E27FC236}">
                <a16:creationId xmlns:a16="http://schemas.microsoft.com/office/drawing/2014/main" id="{B215636E-4A4C-F523-F1AB-4FAFBD5C631B}"/>
              </a:ext>
            </a:extLst>
          </p:cNvPr>
          <p:cNvSpPr>
            <a:spLocks/>
          </p:cNvSpPr>
          <p:nvPr/>
        </p:nvSpPr>
        <p:spPr bwMode="auto">
          <a:xfrm>
            <a:off x="8102600" y="5076825"/>
            <a:ext cx="0" cy="296863"/>
          </a:xfrm>
          <a:custGeom>
            <a:avLst/>
            <a:gdLst>
              <a:gd name="T0" fmla="*/ 296519 h 296545"/>
              <a:gd name="T1" fmla="*/ 0 h 296545"/>
            </a:gdLst>
            <a:ahLst/>
            <a:cxnLst>
              <a:cxn ang="0">
                <a:pos x="0" y="T0"/>
              </a:cxn>
              <a:cxn ang="0">
                <a:pos x="0" y="T1"/>
              </a:cxn>
            </a:cxnLst>
            <a:rect l="0" t="0" r="r" b="b"/>
            <a:pathLst>
              <a:path h="296545">
                <a:moveTo>
                  <a:pt x="0" y="296519"/>
                </a:moveTo>
                <a:lnTo>
                  <a:pt x="0" y="0"/>
                </a:lnTo>
              </a:path>
            </a:pathLst>
          </a:cu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1268" name="object 4">
            <a:extLst>
              <a:ext uri="{FF2B5EF4-FFF2-40B4-BE49-F238E27FC236}">
                <a16:creationId xmlns:a16="http://schemas.microsoft.com/office/drawing/2014/main" id="{AFA65D8F-399A-DB14-0228-41B7692DC657}"/>
              </a:ext>
            </a:extLst>
          </p:cNvPr>
          <p:cNvSpPr>
            <a:spLocks/>
          </p:cNvSpPr>
          <p:nvPr/>
        </p:nvSpPr>
        <p:spPr bwMode="auto">
          <a:xfrm>
            <a:off x="5970588" y="1874838"/>
            <a:ext cx="22225" cy="3173412"/>
          </a:xfrm>
          <a:custGeom>
            <a:avLst/>
            <a:gdLst>
              <a:gd name="T0" fmla="*/ 21132 w 21589"/>
              <a:gd name="T1" fmla="*/ 0 h 3173095"/>
              <a:gd name="T2" fmla="*/ 0 w 21589"/>
              <a:gd name="T3" fmla="*/ 3172917 h 317309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1589" h="3173095">
                <a:moveTo>
                  <a:pt x="21132" y="0"/>
                </a:moveTo>
                <a:lnTo>
                  <a:pt x="0" y="3172917"/>
                </a:lnTo>
              </a:path>
            </a:pathLst>
          </a:cu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11269" name="object 5">
            <a:extLst>
              <a:ext uri="{FF2B5EF4-FFF2-40B4-BE49-F238E27FC236}">
                <a16:creationId xmlns:a16="http://schemas.microsoft.com/office/drawing/2014/main" id="{95C67476-8BF2-302A-3CFD-FB0FDA0524A5}"/>
              </a:ext>
            </a:extLst>
          </p:cNvPr>
          <p:cNvGrpSpPr>
            <a:grpSpLocks/>
          </p:cNvGrpSpPr>
          <p:nvPr/>
        </p:nvGrpSpPr>
        <p:grpSpPr bwMode="auto">
          <a:xfrm>
            <a:off x="1955800" y="325438"/>
            <a:ext cx="8662988" cy="671512"/>
            <a:chOff x="1955304" y="324700"/>
            <a:chExt cx="8663940" cy="672465"/>
          </a:xfrm>
        </p:grpSpPr>
        <p:sp>
          <p:nvSpPr>
            <p:cNvPr id="11332" name="object 6">
              <a:extLst>
                <a:ext uri="{FF2B5EF4-FFF2-40B4-BE49-F238E27FC236}">
                  <a16:creationId xmlns:a16="http://schemas.microsoft.com/office/drawing/2014/main" id="{7220F907-12FB-3F03-C145-E98EB025992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8797" y="328193"/>
              <a:ext cx="8656955" cy="612140"/>
            </a:xfrm>
            <a:custGeom>
              <a:avLst/>
              <a:gdLst>
                <a:gd name="T0" fmla="*/ 0 w 8656955"/>
                <a:gd name="T1" fmla="*/ 611682 h 612140"/>
                <a:gd name="T2" fmla="*/ 8656840 w 8656955"/>
                <a:gd name="T3" fmla="*/ 611682 h 612140"/>
                <a:gd name="T4" fmla="*/ 8656840 w 8656955"/>
                <a:gd name="T5" fmla="*/ 0 h 612140"/>
                <a:gd name="T6" fmla="*/ 0 w 8656955"/>
                <a:gd name="T7" fmla="*/ 0 h 612140"/>
                <a:gd name="T8" fmla="*/ 0 w 8656955"/>
                <a:gd name="T9" fmla="*/ 611682 h 612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56955" h="612140">
                  <a:moveTo>
                    <a:pt x="0" y="611682"/>
                  </a:moveTo>
                  <a:lnTo>
                    <a:pt x="8656840" y="611682"/>
                  </a:lnTo>
                  <a:lnTo>
                    <a:pt x="8656840" y="0"/>
                  </a:lnTo>
                  <a:lnTo>
                    <a:pt x="0" y="0"/>
                  </a:lnTo>
                  <a:lnTo>
                    <a:pt x="0" y="611682"/>
                  </a:lnTo>
                  <a:close/>
                </a:path>
              </a:pathLst>
            </a:custGeom>
            <a:solidFill>
              <a:srgbClr val="5483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333" name="object 7">
              <a:extLst>
                <a:ext uri="{FF2B5EF4-FFF2-40B4-BE49-F238E27FC236}">
                  <a16:creationId xmlns:a16="http://schemas.microsoft.com/office/drawing/2014/main" id="{B2692ACD-A6B7-F161-B14D-C7740F6CAD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8797" y="328193"/>
              <a:ext cx="8656955" cy="665480"/>
            </a:xfrm>
            <a:custGeom>
              <a:avLst/>
              <a:gdLst>
                <a:gd name="T0" fmla="*/ 0 w 8656955"/>
                <a:gd name="T1" fmla="*/ 0 h 665480"/>
                <a:gd name="T2" fmla="*/ 8656840 w 8656955"/>
                <a:gd name="T3" fmla="*/ 0 h 665480"/>
                <a:gd name="T4" fmla="*/ 8656840 w 8656955"/>
                <a:gd name="T5" fmla="*/ 664870 h 665480"/>
                <a:gd name="T6" fmla="*/ 0 w 8656955"/>
                <a:gd name="T7" fmla="*/ 664870 h 665480"/>
                <a:gd name="T8" fmla="*/ 0 w 8656955"/>
                <a:gd name="T9" fmla="*/ 0 h 6654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56955" h="665480">
                  <a:moveTo>
                    <a:pt x="0" y="0"/>
                  </a:moveTo>
                  <a:lnTo>
                    <a:pt x="8656840" y="0"/>
                  </a:lnTo>
                  <a:lnTo>
                    <a:pt x="8656840" y="664870"/>
                  </a:lnTo>
                  <a:lnTo>
                    <a:pt x="0" y="66487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438">
              <a:solidFill>
                <a:srgbClr val="89CF5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8" name="object 8">
            <a:extLst>
              <a:ext uri="{FF2B5EF4-FFF2-40B4-BE49-F238E27FC236}">
                <a16:creationId xmlns:a16="http://schemas.microsoft.com/office/drawing/2014/main" id="{B9972E56-CCAB-E3AA-9EAB-0A0F2F8FBBA0}"/>
              </a:ext>
            </a:extLst>
          </p:cNvPr>
          <p:cNvSpPr txBox="1"/>
          <p:nvPr/>
        </p:nvSpPr>
        <p:spPr>
          <a:xfrm>
            <a:off x="2011363" y="368300"/>
            <a:ext cx="2251075" cy="531813"/>
          </a:xfrm>
          <a:prstGeom prst="rect">
            <a:avLst/>
          </a:prstGeom>
          <a:solidFill>
            <a:srgbClr val="2C4E78"/>
          </a:solidFill>
          <a:ln w="6438">
            <a:solidFill>
              <a:srgbClr val="FFFFFF"/>
            </a:solidFill>
          </a:ln>
        </p:spPr>
        <p:txBody>
          <a:bodyPr lIns="0" tIns="165100" rIns="0" bIns="0">
            <a:spAutoFit/>
          </a:bodyPr>
          <a:lstStyle/>
          <a:p>
            <a:pPr marL="485775">
              <a:spcBef>
                <a:spcPts val="1300"/>
              </a:spcBef>
              <a:defRPr/>
            </a:pP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Office</a:t>
            </a:r>
            <a:r>
              <a:rPr sz="12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200" b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spc="-10" dirty="0">
                <a:solidFill>
                  <a:srgbClr val="FFFFFF"/>
                </a:solidFill>
                <a:latin typeface="Calibri"/>
                <a:cs typeface="Calibri"/>
              </a:rPr>
              <a:t>Enrollment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1271" name="object 9">
            <a:extLst>
              <a:ext uri="{FF2B5EF4-FFF2-40B4-BE49-F238E27FC236}">
                <a16:creationId xmlns:a16="http://schemas.microsoft.com/office/drawing/2014/main" id="{BB615BAB-F602-1AD2-F0F1-B64DAC230C6A}"/>
              </a:ext>
            </a:extLst>
          </p:cNvPr>
          <p:cNvGrpSpPr>
            <a:grpSpLocks/>
          </p:cNvGrpSpPr>
          <p:nvPr/>
        </p:nvGrpSpPr>
        <p:grpSpPr bwMode="auto">
          <a:xfrm>
            <a:off x="1955800" y="350838"/>
            <a:ext cx="8662988" cy="646112"/>
            <a:chOff x="1955577" y="350367"/>
            <a:chExt cx="8663305" cy="646430"/>
          </a:xfrm>
        </p:grpSpPr>
        <p:sp>
          <p:nvSpPr>
            <p:cNvPr id="11329" name="object 10">
              <a:extLst>
                <a:ext uri="{FF2B5EF4-FFF2-40B4-BE49-F238E27FC236}">
                  <a16:creationId xmlns:a16="http://schemas.microsoft.com/office/drawing/2014/main" id="{FB856264-C802-66E6-801A-4836A8450D2B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8797" y="939876"/>
              <a:ext cx="8656955" cy="53340"/>
            </a:xfrm>
            <a:custGeom>
              <a:avLst/>
              <a:gdLst>
                <a:gd name="T0" fmla="*/ 8656840 w 8656955"/>
                <a:gd name="T1" fmla="*/ 0 h 53340"/>
                <a:gd name="T2" fmla="*/ 0 w 8656955"/>
                <a:gd name="T3" fmla="*/ 0 h 53340"/>
                <a:gd name="T4" fmla="*/ 0 w 8656955"/>
                <a:gd name="T5" fmla="*/ 53187 h 53340"/>
                <a:gd name="T6" fmla="*/ 8656840 w 8656955"/>
                <a:gd name="T7" fmla="*/ 53187 h 53340"/>
                <a:gd name="T8" fmla="*/ 8656840 w 8656955"/>
                <a:gd name="T9" fmla="*/ 0 h 53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56955" h="53340">
                  <a:moveTo>
                    <a:pt x="8656840" y="0"/>
                  </a:moveTo>
                  <a:lnTo>
                    <a:pt x="0" y="0"/>
                  </a:lnTo>
                  <a:lnTo>
                    <a:pt x="0" y="53187"/>
                  </a:lnTo>
                  <a:lnTo>
                    <a:pt x="8656840" y="53187"/>
                  </a:lnTo>
                  <a:lnTo>
                    <a:pt x="8656840" y="0"/>
                  </a:lnTo>
                  <a:close/>
                </a:path>
              </a:pathLst>
            </a:custGeom>
            <a:solidFill>
              <a:srgbClr val="FFA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330" name="object 11">
              <a:extLst>
                <a:ext uri="{FF2B5EF4-FFF2-40B4-BE49-F238E27FC236}">
                  <a16:creationId xmlns:a16="http://schemas.microsoft.com/office/drawing/2014/main" id="{99B27C6A-8623-F69C-3117-5F9B4717357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8797" y="939876"/>
              <a:ext cx="8656955" cy="53340"/>
            </a:xfrm>
            <a:custGeom>
              <a:avLst/>
              <a:gdLst>
                <a:gd name="T0" fmla="*/ 0 w 8656955"/>
                <a:gd name="T1" fmla="*/ 0 h 53340"/>
                <a:gd name="T2" fmla="*/ 8656840 w 8656955"/>
                <a:gd name="T3" fmla="*/ 0 h 53340"/>
                <a:gd name="T4" fmla="*/ 8656840 w 8656955"/>
                <a:gd name="T5" fmla="*/ 53187 h 53340"/>
                <a:gd name="T6" fmla="*/ 0 w 8656955"/>
                <a:gd name="T7" fmla="*/ 53187 h 53340"/>
                <a:gd name="T8" fmla="*/ 0 w 8656955"/>
                <a:gd name="T9" fmla="*/ 0 h 53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56955" h="53340">
                  <a:moveTo>
                    <a:pt x="0" y="0"/>
                  </a:moveTo>
                  <a:lnTo>
                    <a:pt x="8656840" y="0"/>
                  </a:lnTo>
                  <a:lnTo>
                    <a:pt x="8656840" y="53187"/>
                  </a:lnTo>
                  <a:lnTo>
                    <a:pt x="0" y="53187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438">
              <a:solidFill>
                <a:srgbClr val="FFAE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11331" name="object 12">
              <a:extLst>
                <a:ext uri="{FF2B5EF4-FFF2-40B4-BE49-F238E27FC236}">
                  <a16:creationId xmlns:a16="http://schemas.microsoft.com/office/drawing/2014/main" id="{B1905765-4FDD-08E8-ED74-91142F100F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04873" y="350367"/>
              <a:ext cx="2496502" cy="5674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272" name="object 14">
            <a:extLst>
              <a:ext uri="{FF2B5EF4-FFF2-40B4-BE49-F238E27FC236}">
                <a16:creationId xmlns:a16="http://schemas.microsoft.com/office/drawing/2014/main" id="{F2289562-E88C-218E-2AC2-A6CFE45ED646}"/>
              </a:ext>
            </a:extLst>
          </p:cNvPr>
          <p:cNvGrpSpPr>
            <a:grpSpLocks/>
          </p:cNvGrpSpPr>
          <p:nvPr/>
        </p:nvGrpSpPr>
        <p:grpSpPr bwMode="auto">
          <a:xfrm>
            <a:off x="4870450" y="2189163"/>
            <a:ext cx="2252663" cy="700087"/>
            <a:chOff x="4870703" y="2188464"/>
            <a:chExt cx="2252980" cy="701040"/>
          </a:xfrm>
        </p:grpSpPr>
        <p:pic>
          <p:nvPicPr>
            <p:cNvPr id="11326" name="object 15">
              <a:extLst>
                <a:ext uri="{FF2B5EF4-FFF2-40B4-BE49-F238E27FC236}">
                  <a16:creationId xmlns:a16="http://schemas.microsoft.com/office/drawing/2014/main" id="{F82D3F5F-787C-5885-54A3-C3ED814CB99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0703" y="2188464"/>
              <a:ext cx="2252471" cy="70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327" name="object 16">
              <a:extLst>
                <a:ext uri="{FF2B5EF4-FFF2-40B4-BE49-F238E27FC236}">
                  <a16:creationId xmlns:a16="http://schemas.microsoft.com/office/drawing/2014/main" id="{FC78A370-C826-BD35-6825-4F76CEAB84C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1323" y="2209299"/>
              <a:ext cx="2181225" cy="628650"/>
            </a:xfrm>
            <a:custGeom>
              <a:avLst/>
              <a:gdLst>
                <a:gd name="T0" fmla="*/ 2098929 w 2181225"/>
                <a:gd name="T1" fmla="*/ 0 h 628650"/>
                <a:gd name="T2" fmla="*/ 81775 w 2181225"/>
                <a:gd name="T3" fmla="*/ 0 h 628650"/>
                <a:gd name="T4" fmla="*/ 49945 w 2181225"/>
                <a:gd name="T5" fmla="*/ 6172 h 628650"/>
                <a:gd name="T6" fmla="*/ 23952 w 2181225"/>
                <a:gd name="T7" fmla="*/ 23007 h 628650"/>
                <a:gd name="T8" fmla="*/ 6426 w 2181225"/>
                <a:gd name="T9" fmla="*/ 47979 h 628650"/>
                <a:gd name="T10" fmla="*/ 0 w 2181225"/>
                <a:gd name="T11" fmla="*/ 78562 h 628650"/>
                <a:gd name="T12" fmla="*/ 0 w 2181225"/>
                <a:gd name="T13" fmla="*/ 549922 h 628650"/>
                <a:gd name="T14" fmla="*/ 6426 w 2181225"/>
                <a:gd name="T15" fmla="*/ 580500 h 628650"/>
                <a:gd name="T16" fmla="*/ 23952 w 2181225"/>
                <a:gd name="T17" fmla="*/ 605472 h 628650"/>
                <a:gd name="T18" fmla="*/ 49945 w 2181225"/>
                <a:gd name="T19" fmla="*/ 622310 h 628650"/>
                <a:gd name="T20" fmla="*/ 81775 w 2181225"/>
                <a:gd name="T21" fmla="*/ 628484 h 628650"/>
                <a:gd name="T22" fmla="*/ 2098929 w 2181225"/>
                <a:gd name="T23" fmla="*/ 628484 h 628650"/>
                <a:gd name="T24" fmla="*/ 2130758 w 2181225"/>
                <a:gd name="T25" fmla="*/ 622310 h 628650"/>
                <a:gd name="T26" fmla="*/ 2156752 w 2181225"/>
                <a:gd name="T27" fmla="*/ 605472 h 628650"/>
                <a:gd name="T28" fmla="*/ 2174277 w 2181225"/>
                <a:gd name="T29" fmla="*/ 580500 h 628650"/>
                <a:gd name="T30" fmla="*/ 2180704 w 2181225"/>
                <a:gd name="T31" fmla="*/ 549922 h 628650"/>
                <a:gd name="T32" fmla="*/ 2180704 w 2181225"/>
                <a:gd name="T33" fmla="*/ 78562 h 628650"/>
                <a:gd name="T34" fmla="*/ 2174277 w 2181225"/>
                <a:gd name="T35" fmla="*/ 47979 h 628650"/>
                <a:gd name="T36" fmla="*/ 2156752 w 2181225"/>
                <a:gd name="T37" fmla="*/ 23007 h 628650"/>
                <a:gd name="T38" fmla="*/ 2130758 w 2181225"/>
                <a:gd name="T39" fmla="*/ 6172 h 628650"/>
                <a:gd name="T40" fmla="*/ 2098929 w 2181225"/>
                <a:gd name="T41" fmla="*/ 0 h 628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81225" h="628650">
                  <a:moveTo>
                    <a:pt x="2098929" y="0"/>
                  </a:moveTo>
                  <a:lnTo>
                    <a:pt x="81775" y="0"/>
                  </a:lnTo>
                  <a:lnTo>
                    <a:pt x="49945" y="6172"/>
                  </a:lnTo>
                  <a:lnTo>
                    <a:pt x="23952" y="23007"/>
                  </a:lnTo>
                  <a:lnTo>
                    <a:pt x="6426" y="47979"/>
                  </a:lnTo>
                  <a:lnTo>
                    <a:pt x="0" y="78562"/>
                  </a:lnTo>
                  <a:lnTo>
                    <a:pt x="0" y="549922"/>
                  </a:lnTo>
                  <a:lnTo>
                    <a:pt x="6426" y="580500"/>
                  </a:lnTo>
                  <a:lnTo>
                    <a:pt x="23952" y="605472"/>
                  </a:lnTo>
                  <a:lnTo>
                    <a:pt x="49945" y="622310"/>
                  </a:lnTo>
                  <a:lnTo>
                    <a:pt x="81775" y="628484"/>
                  </a:lnTo>
                  <a:lnTo>
                    <a:pt x="2098929" y="628484"/>
                  </a:lnTo>
                  <a:lnTo>
                    <a:pt x="2130758" y="622310"/>
                  </a:lnTo>
                  <a:lnTo>
                    <a:pt x="2156752" y="605472"/>
                  </a:lnTo>
                  <a:lnTo>
                    <a:pt x="2174277" y="580500"/>
                  </a:lnTo>
                  <a:lnTo>
                    <a:pt x="2180704" y="549922"/>
                  </a:lnTo>
                  <a:lnTo>
                    <a:pt x="2180704" y="78562"/>
                  </a:lnTo>
                  <a:lnTo>
                    <a:pt x="2174277" y="47979"/>
                  </a:lnTo>
                  <a:lnTo>
                    <a:pt x="2156752" y="23007"/>
                  </a:lnTo>
                  <a:lnTo>
                    <a:pt x="2130758" y="6172"/>
                  </a:lnTo>
                  <a:lnTo>
                    <a:pt x="2098929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328" name="object 17">
              <a:extLst>
                <a:ext uri="{FF2B5EF4-FFF2-40B4-BE49-F238E27FC236}">
                  <a16:creationId xmlns:a16="http://schemas.microsoft.com/office/drawing/2014/main" id="{91463E4C-BAE4-93CD-6FF3-53D5FD5F1714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1323" y="2209299"/>
              <a:ext cx="2181225" cy="628650"/>
            </a:xfrm>
            <a:custGeom>
              <a:avLst/>
              <a:gdLst>
                <a:gd name="T0" fmla="*/ 81775 w 2181225"/>
                <a:gd name="T1" fmla="*/ 0 h 628650"/>
                <a:gd name="T2" fmla="*/ 2098929 w 2181225"/>
                <a:gd name="T3" fmla="*/ 0 h 628650"/>
                <a:gd name="T4" fmla="*/ 2130758 w 2181225"/>
                <a:gd name="T5" fmla="*/ 6172 h 628650"/>
                <a:gd name="T6" fmla="*/ 2156752 w 2181225"/>
                <a:gd name="T7" fmla="*/ 23007 h 628650"/>
                <a:gd name="T8" fmla="*/ 2174277 w 2181225"/>
                <a:gd name="T9" fmla="*/ 47979 h 628650"/>
                <a:gd name="T10" fmla="*/ 2180704 w 2181225"/>
                <a:gd name="T11" fmla="*/ 78562 h 628650"/>
                <a:gd name="T12" fmla="*/ 2180704 w 2181225"/>
                <a:gd name="T13" fmla="*/ 549922 h 628650"/>
                <a:gd name="T14" fmla="*/ 2174277 w 2181225"/>
                <a:gd name="T15" fmla="*/ 580500 h 628650"/>
                <a:gd name="T16" fmla="*/ 2156752 w 2181225"/>
                <a:gd name="T17" fmla="*/ 605472 h 628650"/>
                <a:gd name="T18" fmla="*/ 2130758 w 2181225"/>
                <a:gd name="T19" fmla="*/ 622310 h 628650"/>
                <a:gd name="T20" fmla="*/ 2098929 w 2181225"/>
                <a:gd name="T21" fmla="*/ 628484 h 628650"/>
                <a:gd name="T22" fmla="*/ 81775 w 2181225"/>
                <a:gd name="T23" fmla="*/ 628484 h 628650"/>
                <a:gd name="T24" fmla="*/ 49945 w 2181225"/>
                <a:gd name="T25" fmla="*/ 622310 h 628650"/>
                <a:gd name="T26" fmla="*/ 23952 w 2181225"/>
                <a:gd name="T27" fmla="*/ 605472 h 628650"/>
                <a:gd name="T28" fmla="*/ 6426 w 2181225"/>
                <a:gd name="T29" fmla="*/ 580500 h 628650"/>
                <a:gd name="T30" fmla="*/ 0 w 2181225"/>
                <a:gd name="T31" fmla="*/ 549922 h 628650"/>
                <a:gd name="T32" fmla="*/ 0 w 2181225"/>
                <a:gd name="T33" fmla="*/ 78562 h 628650"/>
                <a:gd name="T34" fmla="*/ 6426 w 2181225"/>
                <a:gd name="T35" fmla="*/ 47979 h 628650"/>
                <a:gd name="T36" fmla="*/ 23952 w 2181225"/>
                <a:gd name="T37" fmla="*/ 23007 h 628650"/>
                <a:gd name="T38" fmla="*/ 49945 w 2181225"/>
                <a:gd name="T39" fmla="*/ 6172 h 628650"/>
                <a:gd name="T40" fmla="*/ 81775 w 2181225"/>
                <a:gd name="T41" fmla="*/ 0 h 628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81225" h="628650">
                  <a:moveTo>
                    <a:pt x="81775" y="0"/>
                  </a:moveTo>
                  <a:lnTo>
                    <a:pt x="2098929" y="0"/>
                  </a:lnTo>
                  <a:lnTo>
                    <a:pt x="2130758" y="6172"/>
                  </a:lnTo>
                  <a:lnTo>
                    <a:pt x="2156752" y="23007"/>
                  </a:lnTo>
                  <a:lnTo>
                    <a:pt x="2174277" y="47979"/>
                  </a:lnTo>
                  <a:lnTo>
                    <a:pt x="2180704" y="78562"/>
                  </a:lnTo>
                  <a:lnTo>
                    <a:pt x="2180704" y="549922"/>
                  </a:lnTo>
                  <a:lnTo>
                    <a:pt x="2174277" y="580500"/>
                  </a:lnTo>
                  <a:lnTo>
                    <a:pt x="2156752" y="605472"/>
                  </a:lnTo>
                  <a:lnTo>
                    <a:pt x="2130758" y="622310"/>
                  </a:lnTo>
                  <a:lnTo>
                    <a:pt x="2098929" y="628484"/>
                  </a:lnTo>
                  <a:lnTo>
                    <a:pt x="81775" y="628484"/>
                  </a:lnTo>
                  <a:lnTo>
                    <a:pt x="49945" y="622310"/>
                  </a:lnTo>
                  <a:lnTo>
                    <a:pt x="23952" y="605472"/>
                  </a:lnTo>
                  <a:lnTo>
                    <a:pt x="6426" y="580500"/>
                  </a:lnTo>
                  <a:lnTo>
                    <a:pt x="0" y="549922"/>
                  </a:lnTo>
                  <a:lnTo>
                    <a:pt x="0" y="78562"/>
                  </a:lnTo>
                  <a:lnTo>
                    <a:pt x="6426" y="47979"/>
                  </a:lnTo>
                  <a:lnTo>
                    <a:pt x="23952" y="23007"/>
                  </a:lnTo>
                  <a:lnTo>
                    <a:pt x="49945" y="6172"/>
                  </a:lnTo>
                  <a:lnTo>
                    <a:pt x="81775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11273" name="object 18">
            <a:extLst>
              <a:ext uri="{FF2B5EF4-FFF2-40B4-BE49-F238E27FC236}">
                <a16:creationId xmlns:a16="http://schemas.microsoft.com/office/drawing/2014/main" id="{1E920D3F-B496-643F-1BF5-711FEB2880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1575" y="2209800"/>
            <a:ext cx="1998663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100"/>
              </a:spcBef>
            </a:pPr>
            <a:r>
              <a:rPr lang="en-US" altLang="en-US" sz="1000" b="1">
                <a:cs typeface="Arial" panose="020B0604020202020204" pitchFamily="34" charset="0"/>
              </a:rPr>
              <a:t>Kurt Allem</a:t>
            </a:r>
            <a:endParaRPr lang="en-US" altLang="en-US" sz="1000">
              <a:cs typeface="Arial" panose="020B0604020202020204" pitchFamily="34" charset="0"/>
            </a:endParaRPr>
          </a:p>
          <a:p>
            <a:pPr algn="ctr"/>
            <a:r>
              <a:rPr lang="en-US" altLang="en-US" sz="1000" b="1">
                <a:cs typeface="Arial" panose="020B0604020202020204" pitchFamily="34" charset="0"/>
              </a:rPr>
              <a:t>Vice President Enrollment Management and Marketing &amp; Communications</a:t>
            </a:r>
            <a:endParaRPr lang="en-US" altLang="en-US" sz="1000">
              <a:cs typeface="Arial" panose="020B0604020202020204" pitchFamily="34" charset="0"/>
            </a:endParaRPr>
          </a:p>
        </p:txBody>
      </p:sp>
      <p:grpSp>
        <p:nvGrpSpPr>
          <p:cNvPr id="11274" name="object 19">
            <a:extLst>
              <a:ext uri="{FF2B5EF4-FFF2-40B4-BE49-F238E27FC236}">
                <a16:creationId xmlns:a16="http://schemas.microsoft.com/office/drawing/2014/main" id="{EBA45634-8F33-A530-7340-F243EBE85775}"/>
              </a:ext>
            </a:extLst>
          </p:cNvPr>
          <p:cNvGrpSpPr>
            <a:grpSpLocks/>
          </p:cNvGrpSpPr>
          <p:nvPr/>
        </p:nvGrpSpPr>
        <p:grpSpPr bwMode="auto">
          <a:xfrm>
            <a:off x="3962400" y="5378450"/>
            <a:ext cx="1490663" cy="760413"/>
            <a:chOff x="5241035" y="5378195"/>
            <a:chExt cx="1490980" cy="760730"/>
          </a:xfrm>
        </p:grpSpPr>
        <p:pic>
          <p:nvPicPr>
            <p:cNvPr id="11323" name="object 20">
              <a:extLst>
                <a:ext uri="{FF2B5EF4-FFF2-40B4-BE49-F238E27FC236}">
                  <a16:creationId xmlns:a16="http://schemas.microsoft.com/office/drawing/2014/main" id="{B379FA73-3063-7AA7-BB0C-554B42EF2F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41035" y="5378195"/>
              <a:ext cx="1490471" cy="760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324" name="object 21">
              <a:extLst>
                <a:ext uri="{FF2B5EF4-FFF2-40B4-BE49-F238E27FC236}">
                  <a16:creationId xmlns:a16="http://schemas.microsoft.com/office/drawing/2014/main" id="{2F20B40E-90B7-96D7-14E2-D6D3FE6B6E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2105" y="5399036"/>
              <a:ext cx="1417701" cy="688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325" name="object 22">
              <a:extLst>
                <a:ext uri="{FF2B5EF4-FFF2-40B4-BE49-F238E27FC236}">
                  <a16:creationId xmlns:a16="http://schemas.microsoft.com/office/drawing/2014/main" id="{BB6F382A-F37A-CE81-B051-DC8301A4518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2110" y="5399039"/>
              <a:ext cx="1417955" cy="688340"/>
            </a:xfrm>
            <a:custGeom>
              <a:avLst/>
              <a:gdLst>
                <a:gd name="T0" fmla="*/ 53162 w 1417954"/>
                <a:gd name="T1" fmla="*/ 0 h 688339"/>
                <a:gd name="T2" fmla="*/ 1364538 w 1417954"/>
                <a:gd name="T3" fmla="*/ 0 h 688339"/>
                <a:gd name="T4" fmla="*/ 1385232 w 1417954"/>
                <a:gd name="T5" fmla="*/ 6760 h 688339"/>
                <a:gd name="T6" fmla="*/ 1402130 w 1417954"/>
                <a:gd name="T7" fmla="*/ 25198 h 688339"/>
                <a:gd name="T8" fmla="*/ 1413523 w 1417954"/>
                <a:gd name="T9" fmla="*/ 52544 h 688339"/>
                <a:gd name="T10" fmla="*/ 1417700 w 1417954"/>
                <a:gd name="T11" fmla="*/ 86029 h 688339"/>
                <a:gd name="T12" fmla="*/ 1417700 w 1417954"/>
                <a:gd name="T13" fmla="*/ 602208 h 688339"/>
                <a:gd name="T14" fmla="*/ 1413523 w 1417954"/>
                <a:gd name="T15" fmla="*/ 635694 h 688339"/>
                <a:gd name="T16" fmla="*/ 1402130 w 1417954"/>
                <a:gd name="T17" fmla="*/ 663040 h 688339"/>
                <a:gd name="T18" fmla="*/ 1385232 w 1417954"/>
                <a:gd name="T19" fmla="*/ 681477 h 688339"/>
                <a:gd name="T20" fmla="*/ 1364538 w 1417954"/>
                <a:gd name="T21" fmla="*/ 688238 h 688339"/>
                <a:gd name="T22" fmla="*/ 53162 w 1417954"/>
                <a:gd name="T23" fmla="*/ 688238 h 688339"/>
                <a:gd name="T24" fmla="*/ 32468 w 1417954"/>
                <a:gd name="T25" fmla="*/ 681477 h 688339"/>
                <a:gd name="T26" fmla="*/ 15570 w 1417954"/>
                <a:gd name="T27" fmla="*/ 663040 h 688339"/>
                <a:gd name="T28" fmla="*/ 4177 w 1417954"/>
                <a:gd name="T29" fmla="*/ 635694 h 688339"/>
                <a:gd name="T30" fmla="*/ 0 w 1417954"/>
                <a:gd name="T31" fmla="*/ 602208 h 688339"/>
                <a:gd name="T32" fmla="*/ 0 w 1417954"/>
                <a:gd name="T33" fmla="*/ 86029 h 688339"/>
                <a:gd name="T34" fmla="*/ 4177 w 1417954"/>
                <a:gd name="T35" fmla="*/ 52544 h 688339"/>
                <a:gd name="T36" fmla="*/ 15570 w 1417954"/>
                <a:gd name="T37" fmla="*/ 25198 h 688339"/>
                <a:gd name="T38" fmla="*/ 32468 w 1417954"/>
                <a:gd name="T39" fmla="*/ 6760 h 688339"/>
                <a:gd name="T40" fmla="*/ 53162 w 1417954"/>
                <a:gd name="T41" fmla="*/ 0 h 688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17954" h="688339">
                  <a:moveTo>
                    <a:pt x="53162" y="0"/>
                  </a:moveTo>
                  <a:lnTo>
                    <a:pt x="1364538" y="0"/>
                  </a:lnTo>
                  <a:lnTo>
                    <a:pt x="1385232" y="6760"/>
                  </a:lnTo>
                  <a:lnTo>
                    <a:pt x="1402130" y="25198"/>
                  </a:lnTo>
                  <a:lnTo>
                    <a:pt x="1413523" y="52544"/>
                  </a:lnTo>
                  <a:lnTo>
                    <a:pt x="1417700" y="86029"/>
                  </a:lnTo>
                  <a:lnTo>
                    <a:pt x="1417700" y="602208"/>
                  </a:lnTo>
                  <a:lnTo>
                    <a:pt x="1413523" y="635694"/>
                  </a:lnTo>
                  <a:lnTo>
                    <a:pt x="1402130" y="663040"/>
                  </a:lnTo>
                  <a:lnTo>
                    <a:pt x="1385232" y="681477"/>
                  </a:lnTo>
                  <a:lnTo>
                    <a:pt x="1364538" y="688238"/>
                  </a:lnTo>
                  <a:lnTo>
                    <a:pt x="53162" y="688238"/>
                  </a:lnTo>
                  <a:lnTo>
                    <a:pt x="32468" y="681477"/>
                  </a:lnTo>
                  <a:lnTo>
                    <a:pt x="15570" y="663040"/>
                  </a:lnTo>
                  <a:lnTo>
                    <a:pt x="4177" y="635694"/>
                  </a:lnTo>
                  <a:lnTo>
                    <a:pt x="0" y="602208"/>
                  </a:lnTo>
                  <a:lnTo>
                    <a:pt x="0" y="86029"/>
                  </a:lnTo>
                  <a:lnTo>
                    <a:pt x="4177" y="52544"/>
                  </a:lnTo>
                  <a:lnTo>
                    <a:pt x="15570" y="25198"/>
                  </a:lnTo>
                  <a:lnTo>
                    <a:pt x="32468" y="6760"/>
                  </a:lnTo>
                  <a:lnTo>
                    <a:pt x="53162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23" name="object 23">
            <a:extLst>
              <a:ext uri="{FF2B5EF4-FFF2-40B4-BE49-F238E27FC236}">
                <a16:creationId xmlns:a16="http://schemas.microsoft.com/office/drawing/2014/main" id="{4E19E751-3FE0-EF51-723B-FCE7B4915CDC}"/>
              </a:ext>
            </a:extLst>
          </p:cNvPr>
          <p:cNvSpPr txBox="1"/>
          <p:nvPr/>
        </p:nvSpPr>
        <p:spPr>
          <a:xfrm>
            <a:off x="4102100" y="5499100"/>
            <a:ext cx="1003300" cy="485775"/>
          </a:xfrm>
          <a:prstGeom prst="rect">
            <a:avLst/>
          </a:prstGeom>
        </p:spPr>
        <p:txBody>
          <a:bodyPr lIns="0" tIns="12065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100"/>
              </a:spcBef>
            </a:pPr>
            <a:r>
              <a:rPr lang="en-US" altLang="en-US" sz="1000" b="1">
                <a:cs typeface="Arial" panose="020B0604020202020204" pitchFamily="34" charset="0"/>
              </a:rPr>
              <a:t>Vacant</a:t>
            </a:r>
          </a:p>
          <a:p>
            <a:pPr algn="ctr">
              <a:spcBef>
                <a:spcPts val="100"/>
              </a:spcBef>
            </a:pPr>
            <a:r>
              <a:rPr lang="en-US" altLang="en-US" sz="1000" b="1">
                <a:cs typeface="Arial" panose="020B0604020202020204" pitchFamily="34" charset="0"/>
              </a:rPr>
              <a:t>Admissions Counselor</a:t>
            </a:r>
            <a:endParaRPr lang="en-US" altLang="en-US" sz="1000">
              <a:cs typeface="Arial" panose="020B0604020202020204" pitchFamily="34" charset="0"/>
            </a:endParaRPr>
          </a:p>
        </p:txBody>
      </p:sp>
      <p:grpSp>
        <p:nvGrpSpPr>
          <p:cNvPr id="11276" name="object 24">
            <a:extLst>
              <a:ext uri="{FF2B5EF4-FFF2-40B4-BE49-F238E27FC236}">
                <a16:creationId xmlns:a16="http://schemas.microsoft.com/office/drawing/2014/main" id="{CD033AA8-772C-F170-ACD9-93C5CCC5C108}"/>
              </a:ext>
            </a:extLst>
          </p:cNvPr>
          <p:cNvGrpSpPr>
            <a:grpSpLocks/>
          </p:cNvGrpSpPr>
          <p:nvPr/>
        </p:nvGrpSpPr>
        <p:grpSpPr bwMode="auto">
          <a:xfrm>
            <a:off x="2354263" y="5364163"/>
            <a:ext cx="1531937" cy="768350"/>
            <a:chOff x="3019044" y="5364479"/>
            <a:chExt cx="1531620" cy="768350"/>
          </a:xfrm>
        </p:grpSpPr>
        <p:pic>
          <p:nvPicPr>
            <p:cNvPr id="11320" name="object 25">
              <a:extLst>
                <a:ext uri="{FF2B5EF4-FFF2-40B4-BE49-F238E27FC236}">
                  <a16:creationId xmlns:a16="http://schemas.microsoft.com/office/drawing/2014/main" id="{FEF30A6F-8DA8-09DE-5F04-0539521D24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19044" y="5364479"/>
              <a:ext cx="1531619" cy="7680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321" name="object 26">
              <a:extLst>
                <a:ext uri="{FF2B5EF4-FFF2-40B4-BE49-F238E27FC236}">
                  <a16:creationId xmlns:a16="http://schemas.microsoft.com/office/drawing/2014/main" id="{34A67F63-FC28-A797-508D-156FB0530A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9694" y="5385803"/>
              <a:ext cx="1460296" cy="6959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322" name="object 27">
              <a:extLst>
                <a:ext uri="{FF2B5EF4-FFF2-40B4-BE49-F238E27FC236}">
                  <a16:creationId xmlns:a16="http://schemas.microsoft.com/office/drawing/2014/main" id="{5E64C41E-CA74-87C1-EC9E-34C4D356E28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9694" y="5385803"/>
              <a:ext cx="1460500" cy="695960"/>
            </a:xfrm>
            <a:custGeom>
              <a:avLst/>
              <a:gdLst>
                <a:gd name="T0" fmla="*/ 54762 w 1460500"/>
                <a:gd name="T1" fmla="*/ 0 h 695960"/>
                <a:gd name="T2" fmla="*/ 1405534 w 1460500"/>
                <a:gd name="T3" fmla="*/ 0 h 695960"/>
                <a:gd name="T4" fmla="*/ 1426853 w 1460500"/>
                <a:gd name="T5" fmla="*/ 6836 h 695960"/>
                <a:gd name="T6" fmla="*/ 1444259 w 1460500"/>
                <a:gd name="T7" fmla="*/ 25480 h 695960"/>
                <a:gd name="T8" fmla="*/ 1455994 w 1460500"/>
                <a:gd name="T9" fmla="*/ 53133 h 695960"/>
                <a:gd name="T10" fmla="*/ 1460296 w 1460500"/>
                <a:gd name="T11" fmla="*/ 86994 h 695960"/>
                <a:gd name="T12" fmla="*/ 1460296 w 1460500"/>
                <a:gd name="T13" fmla="*/ 608939 h 695960"/>
                <a:gd name="T14" fmla="*/ 1455994 w 1460500"/>
                <a:gd name="T15" fmla="*/ 642801 h 695960"/>
                <a:gd name="T16" fmla="*/ 1444259 w 1460500"/>
                <a:gd name="T17" fmla="*/ 670453 h 695960"/>
                <a:gd name="T18" fmla="*/ 1426853 w 1460500"/>
                <a:gd name="T19" fmla="*/ 689097 h 695960"/>
                <a:gd name="T20" fmla="*/ 1405534 w 1460500"/>
                <a:gd name="T21" fmla="*/ 695934 h 695960"/>
                <a:gd name="T22" fmla="*/ 54762 w 1460500"/>
                <a:gd name="T23" fmla="*/ 695934 h 695960"/>
                <a:gd name="T24" fmla="*/ 33448 w 1460500"/>
                <a:gd name="T25" fmla="*/ 689097 h 695960"/>
                <a:gd name="T26" fmla="*/ 16041 w 1460500"/>
                <a:gd name="T27" fmla="*/ 670453 h 695960"/>
                <a:gd name="T28" fmla="*/ 4304 w 1460500"/>
                <a:gd name="T29" fmla="*/ 642801 h 695960"/>
                <a:gd name="T30" fmla="*/ 0 w 1460500"/>
                <a:gd name="T31" fmla="*/ 608939 h 695960"/>
                <a:gd name="T32" fmla="*/ 0 w 1460500"/>
                <a:gd name="T33" fmla="*/ 86994 h 695960"/>
                <a:gd name="T34" fmla="*/ 4304 w 1460500"/>
                <a:gd name="T35" fmla="*/ 53133 h 695960"/>
                <a:gd name="T36" fmla="*/ 16041 w 1460500"/>
                <a:gd name="T37" fmla="*/ 25480 h 695960"/>
                <a:gd name="T38" fmla="*/ 33448 w 1460500"/>
                <a:gd name="T39" fmla="*/ 6836 h 695960"/>
                <a:gd name="T40" fmla="*/ 54762 w 1460500"/>
                <a:gd name="T41" fmla="*/ 0 h 6959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60500" h="695960">
                  <a:moveTo>
                    <a:pt x="54762" y="0"/>
                  </a:moveTo>
                  <a:lnTo>
                    <a:pt x="1405534" y="0"/>
                  </a:lnTo>
                  <a:lnTo>
                    <a:pt x="1426853" y="6836"/>
                  </a:lnTo>
                  <a:lnTo>
                    <a:pt x="1444259" y="25480"/>
                  </a:lnTo>
                  <a:lnTo>
                    <a:pt x="1455994" y="53133"/>
                  </a:lnTo>
                  <a:lnTo>
                    <a:pt x="1460296" y="86994"/>
                  </a:lnTo>
                  <a:lnTo>
                    <a:pt x="1460296" y="608939"/>
                  </a:lnTo>
                  <a:lnTo>
                    <a:pt x="1455994" y="642801"/>
                  </a:lnTo>
                  <a:lnTo>
                    <a:pt x="1444259" y="670453"/>
                  </a:lnTo>
                  <a:lnTo>
                    <a:pt x="1426853" y="689097"/>
                  </a:lnTo>
                  <a:lnTo>
                    <a:pt x="1405534" y="695934"/>
                  </a:lnTo>
                  <a:lnTo>
                    <a:pt x="54762" y="695934"/>
                  </a:lnTo>
                  <a:lnTo>
                    <a:pt x="33448" y="689097"/>
                  </a:lnTo>
                  <a:lnTo>
                    <a:pt x="16041" y="670453"/>
                  </a:lnTo>
                  <a:lnTo>
                    <a:pt x="4304" y="642801"/>
                  </a:lnTo>
                  <a:lnTo>
                    <a:pt x="0" y="608939"/>
                  </a:lnTo>
                  <a:lnTo>
                    <a:pt x="0" y="86994"/>
                  </a:lnTo>
                  <a:lnTo>
                    <a:pt x="4304" y="53133"/>
                  </a:lnTo>
                  <a:lnTo>
                    <a:pt x="16041" y="25480"/>
                  </a:lnTo>
                  <a:lnTo>
                    <a:pt x="33448" y="6836"/>
                  </a:lnTo>
                  <a:lnTo>
                    <a:pt x="54762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28" name="object 28">
            <a:extLst>
              <a:ext uri="{FF2B5EF4-FFF2-40B4-BE49-F238E27FC236}">
                <a16:creationId xmlns:a16="http://schemas.microsoft.com/office/drawing/2014/main" id="{80D30BEB-2996-AE0B-454E-3A7A5DCC49F6}"/>
              </a:ext>
            </a:extLst>
          </p:cNvPr>
          <p:cNvSpPr txBox="1"/>
          <p:nvPr/>
        </p:nvSpPr>
        <p:spPr>
          <a:xfrm>
            <a:off x="2466975" y="5489575"/>
            <a:ext cx="1038225" cy="482600"/>
          </a:xfrm>
          <a:prstGeom prst="rect">
            <a:avLst/>
          </a:prstGeom>
        </p:spPr>
        <p:txBody>
          <a:bodyPr lIns="0" tIns="12065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100"/>
              </a:spcBef>
            </a:pPr>
            <a:r>
              <a:rPr lang="en-US" altLang="en-US" sz="1000" b="1">
                <a:cs typeface="Arial" panose="020B0604020202020204" pitchFamily="34" charset="0"/>
              </a:rPr>
              <a:t>Kathryn Leonard Admissions Counselor</a:t>
            </a:r>
            <a:endParaRPr lang="en-US" altLang="en-US" sz="1000">
              <a:cs typeface="Arial" panose="020B0604020202020204" pitchFamily="34" charset="0"/>
            </a:endParaRPr>
          </a:p>
        </p:txBody>
      </p:sp>
      <p:grpSp>
        <p:nvGrpSpPr>
          <p:cNvPr id="11278" name="object 29">
            <a:extLst>
              <a:ext uri="{FF2B5EF4-FFF2-40B4-BE49-F238E27FC236}">
                <a16:creationId xmlns:a16="http://schemas.microsoft.com/office/drawing/2014/main" id="{E42AED21-A4AA-C09C-65F9-8987337B5193}"/>
              </a:ext>
            </a:extLst>
          </p:cNvPr>
          <p:cNvGrpSpPr>
            <a:grpSpLocks/>
          </p:cNvGrpSpPr>
          <p:nvPr/>
        </p:nvGrpSpPr>
        <p:grpSpPr bwMode="auto">
          <a:xfrm>
            <a:off x="7324725" y="5372100"/>
            <a:ext cx="1587500" cy="754063"/>
            <a:chOff x="7324343" y="5372100"/>
            <a:chExt cx="1588135" cy="754380"/>
          </a:xfrm>
        </p:grpSpPr>
        <p:pic>
          <p:nvPicPr>
            <p:cNvPr id="11317" name="object 30">
              <a:extLst>
                <a:ext uri="{FF2B5EF4-FFF2-40B4-BE49-F238E27FC236}">
                  <a16:creationId xmlns:a16="http://schemas.microsoft.com/office/drawing/2014/main" id="{E17B7FEF-7B2F-B7F0-D9D4-5F6C975D8E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24343" y="5372100"/>
              <a:ext cx="1588007" cy="754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318" name="object 31">
              <a:extLst>
                <a:ext uri="{FF2B5EF4-FFF2-40B4-BE49-F238E27FC236}">
                  <a16:creationId xmlns:a16="http://schemas.microsoft.com/office/drawing/2014/main" id="{6EE96134-9749-10ED-908C-129094C81A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4993" y="5392305"/>
              <a:ext cx="1516456" cy="6829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319" name="object 32">
              <a:extLst>
                <a:ext uri="{FF2B5EF4-FFF2-40B4-BE49-F238E27FC236}">
                  <a16:creationId xmlns:a16="http://schemas.microsoft.com/office/drawing/2014/main" id="{5438AC31-A7BF-A0D5-EC24-56119E02EA6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44997" y="5392304"/>
              <a:ext cx="1517015" cy="683260"/>
            </a:xfrm>
            <a:custGeom>
              <a:avLst/>
              <a:gdLst>
                <a:gd name="T0" fmla="*/ 56870 w 1517015"/>
                <a:gd name="T1" fmla="*/ 0 h 683260"/>
                <a:gd name="T2" fmla="*/ 1459585 w 1517015"/>
                <a:gd name="T3" fmla="*/ 0 h 683260"/>
                <a:gd name="T4" fmla="*/ 1481719 w 1517015"/>
                <a:gd name="T5" fmla="*/ 6707 h 683260"/>
                <a:gd name="T6" fmla="*/ 1499792 w 1517015"/>
                <a:gd name="T7" fmla="*/ 25001 h 683260"/>
                <a:gd name="T8" fmla="*/ 1511976 w 1517015"/>
                <a:gd name="T9" fmla="*/ 52136 h 683260"/>
                <a:gd name="T10" fmla="*/ 1516443 w 1517015"/>
                <a:gd name="T11" fmla="*/ 85369 h 683260"/>
                <a:gd name="T12" fmla="*/ 1516443 w 1517015"/>
                <a:gd name="T13" fmla="*/ 597560 h 683260"/>
                <a:gd name="T14" fmla="*/ 1511976 w 1517015"/>
                <a:gd name="T15" fmla="*/ 630792 h 683260"/>
                <a:gd name="T16" fmla="*/ 1499792 w 1517015"/>
                <a:gd name="T17" fmla="*/ 657928 h 683260"/>
                <a:gd name="T18" fmla="*/ 1481719 w 1517015"/>
                <a:gd name="T19" fmla="*/ 676222 h 683260"/>
                <a:gd name="T20" fmla="*/ 1459585 w 1517015"/>
                <a:gd name="T21" fmla="*/ 682929 h 683260"/>
                <a:gd name="T22" fmla="*/ 56870 w 1517015"/>
                <a:gd name="T23" fmla="*/ 682929 h 683260"/>
                <a:gd name="T24" fmla="*/ 34734 w 1517015"/>
                <a:gd name="T25" fmla="*/ 676222 h 683260"/>
                <a:gd name="T26" fmla="*/ 16657 w 1517015"/>
                <a:gd name="T27" fmla="*/ 657928 h 683260"/>
                <a:gd name="T28" fmla="*/ 4469 w 1517015"/>
                <a:gd name="T29" fmla="*/ 630792 h 683260"/>
                <a:gd name="T30" fmla="*/ 0 w 1517015"/>
                <a:gd name="T31" fmla="*/ 597560 h 683260"/>
                <a:gd name="T32" fmla="*/ 0 w 1517015"/>
                <a:gd name="T33" fmla="*/ 85369 h 683260"/>
                <a:gd name="T34" fmla="*/ 4469 w 1517015"/>
                <a:gd name="T35" fmla="*/ 52136 h 683260"/>
                <a:gd name="T36" fmla="*/ 16657 w 1517015"/>
                <a:gd name="T37" fmla="*/ 25001 h 683260"/>
                <a:gd name="T38" fmla="*/ 34734 w 1517015"/>
                <a:gd name="T39" fmla="*/ 6707 h 683260"/>
                <a:gd name="T40" fmla="*/ 56870 w 1517015"/>
                <a:gd name="T41" fmla="*/ 0 h 683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517015" h="683260">
                  <a:moveTo>
                    <a:pt x="56870" y="0"/>
                  </a:moveTo>
                  <a:lnTo>
                    <a:pt x="1459585" y="0"/>
                  </a:lnTo>
                  <a:lnTo>
                    <a:pt x="1481719" y="6707"/>
                  </a:lnTo>
                  <a:lnTo>
                    <a:pt x="1499792" y="25001"/>
                  </a:lnTo>
                  <a:lnTo>
                    <a:pt x="1511976" y="52136"/>
                  </a:lnTo>
                  <a:lnTo>
                    <a:pt x="1516443" y="85369"/>
                  </a:lnTo>
                  <a:lnTo>
                    <a:pt x="1516443" y="597560"/>
                  </a:lnTo>
                  <a:lnTo>
                    <a:pt x="1511976" y="630792"/>
                  </a:lnTo>
                  <a:lnTo>
                    <a:pt x="1499792" y="657928"/>
                  </a:lnTo>
                  <a:lnTo>
                    <a:pt x="1481719" y="676222"/>
                  </a:lnTo>
                  <a:lnTo>
                    <a:pt x="1459585" y="682929"/>
                  </a:lnTo>
                  <a:lnTo>
                    <a:pt x="56870" y="682929"/>
                  </a:lnTo>
                  <a:lnTo>
                    <a:pt x="34734" y="676222"/>
                  </a:lnTo>
                  <a:lnTo>
                    <a:pt x="16657" y="657928"/>
                  </a:lnTo>
                  <a:lnTo>
                    <a:pt x="4469" y="630792"/>
                  </a:lnTo>
                  <a:lnTo>
                    <a:pt x="0" y="597560"/>
                  </a:lnTo>
                  <a:lnTo>
                    <a:pt x="0" y="85369"/>
                  </a:lnTo>
                  <a:lnTo>
                    <a:pt x="4469" y="52136"/>
                  </a:lnTo>
                  <a:lnTo>
                    <a:pt x="16657" y="25001"/>
                  </a:lnTo>
                  <a:lnTo>
                    <a:pt x="34734" y="6707"/>
                  </a:lnTo>
                  <a:lnTo>
                    <a:pt x="56870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33" name="object 33">
            <a:extLst>
              <a:ext uri="{FF2B5EF4-FFF2-40B4-BE49-F238E27FC236}">
                <a16:creationId xmlns:a16="http://schemas.microsoft.com/office/drawing/2014/main" id="{DC834718-1192-06E0-85D1-D9D6AB2F8EBA}"/>
              </a:ext>
            </a:extLst>
          </p:cNvPr>
          <p:cNvSpPr txBox="1"/>
          <p:nvPr/>
        </p:nvSpPr>
        <p:spPr>
          <a:xfrm>
            <a:off x="7727950" y="5489575"/>
            <a:ext cx="749300" cy="482600"/>
          </a:xfrm>
          <a:prstGeom prst="rect">
            <a:avLst/>
          </a:prstGeom>
        </p:spPr>
        <p:txBody>
          <a:bodyPr lIns="0" tIns="12065" rIns="0" bIns="0">
            <a:spAutoFit/>
          </a:bodyPr>
          <a:lstStyle>
            <a:lvl1pPr marL="17463" indent="-63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ts val="100"/>
              </a:spcBef>
            </a:pPr>
            <a:r>
              <a:rPr lang="en-US" altLang="en-US" sz="1000" b="1">
                <a:cs typeface="Arial" panose="020B0604020202020204" pitchFamily="34" charset="0"/>
              </a:rPr>
              <a:t>Vienna Xing Admissions Counselor</a:t>
            </a:r>
            <a:endParaRPr lang="en-US" altLang="en-US" sz="1000">
              <a:cs typeface="Arial" panose="020B0604020202020204" pitchFamily="34" charset="0"/>
            </a:endParaRPr>
          </a:p>
        </p:txBody>
      </p:sp>
      <p:grpSp>
        <p:nvGrpSpPr>
          <p:cNvPr id="11280" name="object 34">
            <a:extLst>
              <a:ext uri="{FF2B5EF4-FFF2-40B4-BE49-F238E27FC236}">
                <a16:creationId xmlns:a16="http://schemas.microsoft.com/office/drawing/2014/main" id="{B94C185C-4C73-25ED-78C4-FD51DBC6902C}"/>
              </a:ext>
            </a:extLst>
          </p:cNvPr>
          <p:cNvGrpSpPr>
            <a:grpSpLocks/>
          </p:cNvGrpSpPr>
          <p:nvPr/>
        </p:nvGrpSpPr>
        <p:grpSpPr bwMode="auto">
          <a:xfrm>
            <a:off x="9669463" y="5378450"/>
            <a:ext cx="1571625" cy="766763"/>
            <a:chOff x="9669780" y="5378196"/>
            <a:chExt cx="1571625" cy="767080"/>
          </a:xfrm>
        </p:grpSpPr>
        <p:pic>
          <p:nvPicPr>
            <p:cNvPr id="11313" name="object 35">
              <a:extLst>
                <a:ext uri="{FF2B5EF4-FFF2-40B4-BE49-F238E27FC236}">
                  <a16:creationId xmlns:a16="http://schemas.microsoft.com/office/drawing/2014/main" id="{85C87B5A-08FD-26F1-D5F9-C1DDD78CE9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69780" y="5378196"/>
              <a:ext cx="1571243" cy="7665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314" name="object 36">
              <a:extLst>
                <a:ext uri="{FF2B5EF4-FFF2-40B4-BE49-F238E27FC236}">
                  <a16:creationId xmlns:a16="http://schemas.microsoft.com/office/drawing/2014/main" id="{8D032D4C-EC16-4615-3FB2-1F93C1494E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18546" y="5463540"/>
              <a:ext cx="1510283" cy="635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315" name="object 37">
              <a:extLst>
                <a:ext uri="{FF2B5EF4-FFF2-40B4-BE49-F238E27FC236}">
                  <a16:creationId xmlns:a16="http://schemas.microsoft.com/office/drawing/2014/main" id="{32F6B192-64F3-E914-A500-DF215888E5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90963" y="5399544"/>
              <a:ext cx="1498625" cy="6940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316" name="object 38">
              <a:extLst>
                <a:ext uri="{FF2B5EF4-FFF2-40B4-BE49-F238E27FC236}">
                  <a16:creationId xmlns:a16="http://schemas.microsoft.com/office/drawing/2014/main" id="{96867E9E-9455-915F-1FFD-9EEC9185F5E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90957" y="5399539"/>
              <a:ext cx="1499235" cy="694055"/>
            </a:xfrm>
            <a:custGeom>
              <a:avLst/>
              <a:gdLst>
                <a:gd name="T0" fmla="*/ 56197 w 1499234"/>
                <a:gd name="T1" fmla="*/ 0 h 694054"/>
                <a:gd name="T2" fmla="*/ 1442440 w 1499234"/>
                <a:gd name="T3" fmla="*/ 0 h 694054"/>
                <a:gd name="T4" fmla="*/ 1464315 w 1499234"/>
                <a:gd name="T5" fmla="*/ 6816 h 694054"/>
                <a:gd name="T6" fmla="*/ 1482178 w 1499234"/>
                <a:gd name="T7" fmla="*/ 25407 h 694054"/>
                <a:gd name="T8" fmla="*/ 1494222 w 1499234"/>
                <a:gd name="T9" fmla="*/ 52983 h 694054"/>
                <a:gd name="T10" fmla="*/ 1498638 w 1499234"/>
                <a:gd name="T11" fmla="*/ 86753 h 694054"/>
                <a:gd name="T12" fmla="*/ 1498638 w 1499234"/>
                <a:gd name="T13" fmla="*/ 607263 h 694054"/>
                <a:gd name="T14" fmla="*/ 1494222 w 1499234"/>
                <a:gd name="T15" fmla="*/ 641033 h 694054"/>
                <a:gd name="T16" fmla="*/ 1482178 w 1499234"/>
                <a:gd name="T17" fmla="*/ 668608 h 694054"/>
                <a:gd name="T18" fmla="*/ 1464315 w 1499234"/>
                <a:gd name="T19" fmla="*/ 687199 h 694054"/>
                <a:gd name="T20" fmla="*/ 1442440 w 1499234"/>
                <a:gd name="T21" fmla="*/ 694016 h 694054"/>
                <a:gd name="T22" fmla="*/ 56197 w 1499234"/>
                <a:gd name="T23" fmla="*/ 694016 h 694054"/>
                <a:gd name="T24" fmla="*/ 34322 w 1499234"/>
                <a:gd name="T25" fmla="*/ 687199 h 694054"/>
                <a:gd name="T26" fmla="*/ 16459 w 1499234"/>
                <a:gd name="T27" fmla="*/ 668608 h 694054"/>
                <a:gd name="T28" fmla="*/ 4416 w 1499234"/>
                <a:gd name="T29" fmla="*/ 641033 h 694054"/>
                <a:gd name="T30" fmla="*/ 0 w 1499234"/>
                <a:gd name="T31" fmla="*/ 607263 h 694054"/>
                <a:gd name="T32" fmla="*/ 0 w 1499234"/>
                <a:gd name="T33" fmla="*/ 86753 h 694054"/>
                <a:gd name="T34" fmla="*/ 4416 w 1499234"/>
                <a:gd name="T35" fmla="*/ 52983 h 694054"/>
                <a:gd name="T36" fmla="*/ 16459 w 1499234"/>
                <a:gd name="T37" fmla="*/ 25407 h 694054"/>
                <a:gd name="T38" fmla="*/ 34322 w 1499234"/>
                <a:gd name="T39" fmla="*/ 6816 h 694054"/>
                <a:gd name="T40" fmla="*/ 56197 w 1499234"/>
                <a:gd name="T41" fmla="*/ 0 h 694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99234" h="694054">
                  <a:moveTo>
                    <a:pt x="56197" y="0"/>
                  </a:moveTo>
                  <a:lnTo>
                    <a:pt x="1442440" y="0"/>
                  </a:lnTo>
                  <a:lnTo>
                    <a:pt x="1464315" y="6816"/>
                  </a:lnTo>
                  <a:lnTo>
                    <a:pt x="1482178" y="25407"/>
                  </a:lnTo>
                  <a:lnTo>
                    <a:pt x="1494222" y="52983"/>
                  </a:lnTo>
                  <a:lnTo>
                    <a:pt x="1498638" y="86753"/>
                  </a:lnTo>
                  <a:lnTo>
                    <a:pt x="1498638" y="607263"/>
                  </a:lnTo>
                  <a:lnTo>
                    <a:pt x="1494222" y="641033"/>
                  </a:lnTo>
                  <a:lnTo>
                    <a:pt x="1482178" y="668608"/>
                  </a:lnTo>
                  <a:lnTo>
                    <a:pt x="1464315" y="687199"/>
                  </a:lnTo>
                  <a:lnTo>
                    <a:pt x="1442440" y="694016"/>
                  </a:lnTo>
                  <a:lnTo>
                    <a:pt x="56197" y="694016"/>
                  </a:lnTo>
                  <a:lnTo>
                    <a:pt x="34322" y="687199"/>
                  </a:lnTo>
                  <a:lnTo>
                    <a:pt x="16459" y="668608"/>
                  </a:lnTo>
                  <a:lnTo>
                    <a:pt x="4416" y="641033"/>
                  </a:lnTo>
                  <a:lnTo>
                    <a:pt x="0" y="607263"/>
                  </a:lnTo>
                  <a:lnTo>
                    <a:pt x="0" y="86753"/>
                  </a:lnTo>
                  <a:lnTo>
                    <a:pt x="4416" y="52983"/>
                  </a:lnTo>
                  <a:lnTo>
                    <a:pt x="16459" y="25407"/>
                  </a:lnTo>
                  <a:lnTo>
                    <a:pt x="34322" y="6816"/>
                  </a:lnTo>
                  <a:lnTo>
                    <a:pt x="56197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39" name="object 39">
            <a:extLst>
              <a:ext uri="{FF2B5EF4-FFF2-40B4-BE49-F238E27FC236}">
                <a16:creationId xmlns:a16="http://schemas.microsoft.com/office/drawing/2014/main" id="{72062053-BA7C-31F7-8A28-7598551C86D9}"/>
              </a:ext>
            </a:extLst>
          </p:cNvPr>
          <p:cNvSpPr txBox="1"/>
          <p:nvPr/>
        </p:nvSpPr>
        <p:spPr>
          <a:xfrm>
            <a:off x="9799638" y="5410200"/>
            <a:ext cx="1279525" cy="654050"/>
          </a:xfrm>
          <a:prstGeom prst="rect">
            <a:avLst/>
          </a:prstGeom>
        </p:spPr>
        <p:txBody>
          <a:bodyPr lIns="0" tIns="12065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ts val="100"/>
              </a:spcBef>
            </a:pPr>
            <a:r>
              <a:rPr lang="en-US" altLang="en-US" sz="1000" b="1">
                <a:cs typeface="Arial" panose="020B0604020202020204" pitchFamily="34" charset="0"/>
              </a:rPr>
              <a:t>Yasmine Kury</a:t>
            </a:r>
          </a:p>
          <a:p>
            <a:pPr algn="ctr">
              <a:spcBef>
                <a:spcPts val="100"/>
              </a:spcBef>
            </a:pPr>
            <a:r>
              <a:rPr lang="en-US" altLang="en-US" sz="1000" b="1">
                <a:cs typeface="Arial" panose="020B0604020202020204" pitchFamily="34" charset="0"/>
              </a:rPr>
              <a:t>Admissions Counselor</a:t>
            </a:r>
          </a:p>
          <a:p>
            <a:pPr algn="ctr">
              <a:spcBef>
                <a:spcPts val="100"/>
              </a:spcBef>
            </a:pPr>
            <a:r>
              <a:rPr lang="en-US" altLang="en-US" sz="1000" b="1">
                <a:cs typeface="Arial" panose="020B0604020202020204" pitchFamily="34" charset="0"/>
              </a:rPr>
              <a:t>(temp)</a:t>
            </a:r>
            <a:endParaRPr lang="en-US" altLang="en-US" sz="1000">
              <a:cs typeface="Arial" panose="020B0604020202020204" pitchFamily="34" charset="0"/>
            </a:endParaRPr>
          </a:p>
        </p:txBody>
      </p:sp>
      <p:grpSp>
        <p:nvGrpSpPr>
          <p:cNvPr id="11282" name="object 44">
            <a:extLst>
              <a:ext uri="{FF2B5EF4-FFF2-40B4-BE49-F238E27FC236}">
                <a16:creationId xmlns:a16="http://schemas.microsoft.com/office/drawing/2014/main" id="{9AF71CEF-ED76-D372-ECFA-3090C30B25B3}"/>
              </a:ext>
            </a:extLst>
          </p:cNvPr>
          <p:cNvGrpSpPr>
            <a:grpSpLocks/>
          </p:cNvGrpSpPr>
          <p:nvPr/>
        </p:nvGrpSpPr>
        <p:grpSpPr bwMode="auto">
          <a:xfrm>
            <a:off x="869950" y="5048250"/>
            <a:ext cx="9571038" cy="1054100"/>
            <a:chOff x="870203" y="5048006"/>
            <a:chExt cx="9570176" cy="1054088"/>
          </a:xfrm>
        </p:grpSpPr>
        <p:sp>
          <p:nvSpPr>
            <p:cNvPr id="11306" name="object 45">
              <a:extLst>
                <a:ext uri="{FF2B5EF4-FFF2-40B4-BE49-F238E27FC236}">
                  <a16:creationId xmlns:a16="http://schemas.microsoft.com/office/drawing/2014/main" id="{F4637035-7250-90FA-CF03-04679F1ABFB2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3074" y="5048010"/>
              <a:ext cx="8917305" cy="22225"/>
            </a:xfrm>
            <a:custGeom>
              <a:avLst/>
              <a:gdLst>
                <a:gd name="T0" fmla="*/ 0 w 8917305"/>
                <a:gd name="T1" fmla="*/ 0 h 22225"/>
                <a:gd name="T2" fmla="*/ 8917203 w 8917305"/>
                <a:gd name="T3" fmla="*/ 21856 h 22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917305" h="22225">
                  <a:moveTo>
                    <a:pt x="0" y="0"/>
                  </a:moveTo>
                  <a:lnTo>
                    <a:pt x="8917203" y="21856"/>
                  </a:lnTo>
                </a:path>
              </a:pathLst>
            </a:custGeom>
            <a:noFill/>
            <a:ln w="6349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307" name="object 46">
              <a:extLst>
                <a:ext uri="{FF2B5EF4-FFF2-40B4-BE49-F238E27FC236}">
                  <a16:creationId xmlns:a16="http://schemas.microsoft.com/office/drawing/2014/main" id="{921F7CB6-A4F4-DFDE-1E26-7408B92CA1C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40277" y="5079404"/>
              <a:ext cx="0" cy="295910"/>
            </a:xfrm>
            <a:custGeom>
              <a:avLst/>
              <a:gdLst>
                <a:gd name="T0" fmla="*/ 0 h 295910"/>
                <a:gd name="T1" fmla="*/ 295744 h 29591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295910">
                  <a:moveTo>
                    <a:pt x="0" y="0"/>
                  </a:moveTo>
                  <a:lnTo>
                    <a:pt x="0" y="295744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308" name="object 47">
              <a:extLst>
                <a:ext uri="{FF2B5EF4-FFF2-40B4-BE49-F238E27FC236}">
                  <a16:creationId xmlns:a16="http://schemas.microsoft.com/office/drawing/2014/main" id="{1E8FB8E2-2745-2962-D14F-FBA901C0D39B}"/>
                </a:ext>
              </a:extLst>
            </p:cNvPr>
            <p:cNvSpPr>
              <a:spLocks/>
            </p:cNvSpPr>
            <p:nvPr/>
          </p:nvSpPr>
          <p:spPr bwMode="auto">
            <a:xfrm>
              <a:off x="2971800" y="5058935"/>
              <a:ext cx="0" cy="314960"/>
            </a:xfrm>
            <a:custGeom>
              <a:avLst/>
              <a:gdLst>
                <a:gd name="T0" fmla="*/ 314820 h 314960"/>
                <a:gd name="T1" fmla="*/ 0 h 31496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314960">
                  <a:moveTo>
                    <a:pt x="0" y="314820"/>
                  </a:move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309" name="object 48">
              <a:extLst>
                <a:ext uri="{FF2B5EF4-FFF2-40B4-BE49-F238E27FC236}">
                  <a16:creationId xmlns:a16="http://schemas.microsoft.com/office/drawing/2014/main" id="{4D96E25E-F744-3D2C-ED12-F27F2F473B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3074" y="5048006"/>
              <a:ext cx="0" cy="314960"/>
            </a:xfrm>
            <a:custGeom>
              <a:avLst/>
              <a:gdLst>
                <a:gd name="T0" fmla="*/ 314820 h 314960"/>
                <a:gd name="T1" fmla="*/ 0 h 314960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</a:cxnLst>
              <a:rect l="0" t="0" r="r" b="b"/>
              <a:pathLst>
                <a:path h="314960">
                  <a:moveTo>
                    <a:pt x="0" y="314820"/>
                  </a:move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11310" name="object 49">
              <a:extLst>
                <a:ext uri="{FF2B5EF4-FFF2-40B4-BE49-F238E27FC236}">
                  <a16:creationId xmlns:a16="http://schemas.microsoft.com/office/drawing/2014/main" id="{43E096D0-6C3A-2A76-B2B7-ECC9144ECF5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0203" y="5359907"/>
              <a:ext cx="1412747" cy="7421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311" name="object 50">
              <a:extLst>
                <a:ext uri="{FF2B5EF4-FFF2-40B4-BE49-F238E27FC236}">
                  <a16:creationId xmlns:a16="http://schemas.microsoft.com/office/drawing/2014/main" id="{BDCFD5E1-9CA1-B611-B717-540F3F1ADE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0993" y="5381040"/>
              <a:ext cx="1341424" cy="670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312" name="object 51">
              <a:extLst>
                <a:ext uri="{FF2B5EF4-FFF2-40B4-BE49-F238E27FC236}">
                  <a16:creationId xmlns:a16="http://schemas.microsoft.com/office/drawing/2014/main" id="{97D88E6E-D979-8624-67EC-242DC5356D9C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992" y="5381043"/>
              <a:ext cx="1341755" cy="670560"/>
            </a:xfrm>
            <a:custGeom>
              <a:avLst/>
              <a:gdLst>
                <a:gd name="T0" fmla="*/ 50304 w 1341755"/>
                <a:gd name="T1" fmla="*/ 0 h 670560"/>
                <a:gd name="T2" fmla="*/ 1291120 w 1341755"/>
                <a:gd name="T3" fmla="*/ 0 h 670560"/>
                <a:gd name="T4" fmla="*/ 1310703 w 1341755"/>
                <a:gd name="T5" fmla="*/ 6582 h 670560"/>
                <a:gd name="T6" fmla="*/ 1326692 w 1341755"/>
                <a:gd name="T7" fmla="*/ 24534 h 670560"/>
                <a:gd name="T8" fmla="*/ 1337472 w 1341755"/>
                <a:gd name="T9" fmla="*/ 51161 h 670560"/>
                <a:gd name="T10" fmla="*/ 1341424 w 1341755"/>
                <a:gd name="T11" fmla="*/ 83769 h 670560"/>
                <a:gd name="T12" fmla="*/ 1341424 w 1341755"/>
                <a:gd name="T13" fmla="*/ 586384 h 670560"/>
                <a:gd name="T14" fmla="*/ 1337472 w 1341755"/>
                <a:gd name="T15" fmla="*/ 618991 h 670560"/>
                <a:gd name="T16" fmla="*/ 1326692 w 1341755"/>
                <a:gd name="T17" fmla="*/ 645618 h 670560"/>
                <a:gd name="T18" fmla="*/ 1310703 w 1341755"/>
                <a:gd name="T19" fmla="*/ 663570 h 670560"/>
                <a:gd name="T20" fmla="*/ 1291120 w 1341755"/>
                <a:gd name="T21" fmla="*/ 670153 h 670560"/>
                <a:gd name="T22" fmla="*/ 50304 w 1341755"/>
                <a:gd name="T23" fmla="*/ 670153 h 670560"/>
                <a:gd name="T24" fmla="*/ 30721 w 1341755"/>
                <a:gd name="T25" fmla="*/ 663570 h 670560"/>
                <a:gd name="T26" fmla="*/ 14731 w 1341755"/>
                <a:gd name="T27" fmla="*/ 645618 h 670560"/>
                <a:gd name="T28" fmla="*/ 3952 w 1341755"/>
                <a:gd name="T29" fmla="*/ 618991 h 670560"/>
                <a:gd name="T30" fmla="*/ 0 w 1341755"/>
                <a:gd name="T31" fmla="*/ 586384 h 670560"/>
                <a:gd name="T32" fmla="*/ 0 w 1341755"/>
                <a:gd name="T33" fmla="*/ 83769 h 670560"/>
                <a:gd name="T34" fmla="*/ 3952 w 1341755"/>
                <a:gd name="T35" fmla="*/ 51161 h 670560"/>
                <a:gd name="T36" fmla="*/ 14731 w 1341755"/>
                <a:gd name="T37" fmla="*/ 24534 h 670560"/>
                <a:gd name="T38" fmla="*/ 30721 w 1341755"/>
                <a:gd name="T39" fmla="*/ 6582 h 670560"/>
                <a:gd name="T40" fmla="*/ 50304 w 1341755"/>
                <a:gd name="T41" fmla="*/ 0 h 670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341755" h="670560">
                  <a:moveTo>
                    <a:pt x="50304" y="0"/>
                  </a:moveTo>
                  <a:lnTo>
                    <a:pt x="1291120" y="0"/>
                  </a:lnTo>
                  <a:lnTo>
                    <a:pt x="1310703" y="6582"/>
                  </a:lnTo>
                  <a:lnTo>
                    <a:pt x="1326692" y="24534"/>
                  </a:lnTo>
                  <a:lnTo>
                    <a:pt x="1337472" y="51161"/>
                  </a:lnTo>
                  <a:lnTo>
                    <a:pt x="1341424" y="83769"/>
                  </a:lnTo>
                  <a:lnTo>
                    <a:pt x="1341424" y="586384"/>
                  </a:lnTo>
                  <a:lnTo>
                    <a:pt x="1337472" y="618991"/>
                  </a:lnTo>
                  <a:lnTo>
                    <a:pt x="1326692" y="645618"/>
                  </a:lnTo>
                  <a:lnTo>
                    <a:pt x="1310703" y="663570"/>
                  </a:lnTo>
                  <a:lnTo>
                    <a:pt x="1291120" y="670153"/>
                  </a:lnTo>
                  <a:lnTo>
                    <a:pt x="50304" y="670153"/>
                  </a:lnTo>
                  <a:lnTo>
                    <a:pt x="30721" y="663570"/>
                  </a:lnTo>
                  <a:lnTo>
                    <a:pt x="14731" y="645618"/>
                  </a:lnTo>
                  <a:lnTo>
                    <a:pt x="3952" y="618991"/>
                  </a:lnTo>
                  <a:lnTo>
                    <a:pt x="0" y="586384"/>
                  </a:lnTo>
                  <a:lnTo>
                    <a:pt x="0" y="83769"/>
                  </a:lnTo>
                  <a:lnTo>
                    <a:pt x="3952" y="51161"/>
                  </a:lnTo>
                  <a:lnTo>
                    <a:pt x="14731" y="24534"/>
                  </a:lnTo>
                  <a:lnTo>
                    <a:pt x="30721" y="6582"/>
                  </a:lnTo>
                  <a:lnTo>
                    <a:pt x="50304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11283" name="object 53">
            <a:extLst>
              <a:ext uri="{FF2B5EF4-FFF2-40B4-BE49-F238E27FC236}">
                <a16:creationId xmlns:a16="http://schemas.microsoft.com/office/drawing/2014/main" id="{4C218FB5-F475-8FEE-ED06-B76117918487}"/>
              </a:ext>
            </a:extLst>
          </p:cNvPr>
          <p:cNvGrpSpPr>
            <a:grpSpLocks/>
          </p:cNvGrpSpPr>
          <p:nvPr/>
        </p:nvGrpSpPr>
        <p:grpSpPr bwMode="auto">
          <a:xfrm>
            <a:off x="4840288" y="1209675"/>
            <a:ext cx="2252662" cy="701675"/>
            <a:chOff x="4840223" y="1210055"/>
            <a:chExt cx="2252980" cy="701040"/>
          </a:xfrm>
        </p:grpSpPr>
        <p:sp>
          <p:nvSpPr>
            <p:cNvPr id="11302" name="object 54">
              <a:extLst>
                <a:ext uri="{FF2B5EF4-FFF2-40B4-BE49-F238E27FC236}">
                  <a16:creationId xmlns:a16="http://schemas.microsoft.com/office/drawing/2014/main" id="{2AB0F42D-A6F3-7564-7CFF-B5C8131616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9162" y="1689404"/>
              <a:ext cx="76200" cy="76200"/>
            </a:xfrm>
            <a:custGeom>
              <a:avLst/>
              <a:gdLst>
                <a:gd name="T0" fmla="*/ 38087 w 76200"/>
                <a:gd name="T1" fmla="*/ 0 h 76200"/>
                <a:gd name="T2" fmla="*/ 0 w 76200"/>
                <a:gd name="T3" fmla="*/ 76200 h 76200"/>
                <a:gd name="T4" fmla="*/ 76200 w 76200"/>
                <a:gd name="T5" fmla="*/ 76187 h 76200"/>
                <a:gd name="T6" fmla="*/ 38087 w 76200"/>
                <a:gd name="T7" fmla="*/ 0 h 76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6200" h="76200">
                  <a:moveTo>
                    <a:pt x="38087" y="0"/>
                  </a:moveTo>
                  <a:lnTo>
                    <a:pt x="0" y="76200"/>
                  </a:lnTo>
                  <a:lnTo>
                    <a:pt x="76200" y="76187"/>
                  </a:lnTo>
                  <a:lnTo>
                    <a:pt x="38087" y="0"/>
                  </a:lnTo>
                  <a:close/>
                </a:path>
              </a:pathLst>
            </a:custGeom>
            <a:solidFill>
              <a:srgbClr val="8282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11303" name="object 55">
              <a:extLst>
                <a:ext uri="{FF2B5EF4-FFF2-40B4-BE49-F238E27FC236}">
                  <a16:creationId xmlns:a16="http://schemas.microsoft.com/office/drawing/2014/main" id="{EF01CCDA-2DBB-63F6-2DBE-55D34F8EFA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0223" y="1210055"/>
              <a:ext cx="2252459" cy="70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304" name="object 56">
              <a:extLst>
                <a:ext uri="{FF2B5EF4-FFF2-40B4-BE49-F238E27FC236}">
                  <a16:creationId xmlns:a16="http://schemas.microsoft.com/office/drawing/2014/main" id="{90136EC3-CFF3-A27D-FAB8-1B7D60FEF8D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1098" y="1231159"/>
              <a:ext cx="2181225" cy="628650"/>
            </a:xfrm>
            <a:custGeom>
              <a:avLst/>
              <a:gdLst>
                <a:gd name="T0" fmla="*/ 2098929 w 2181225"/>
                <a:gd name="T1" fmla="*/ 0 h 628650"/>
                <a:gd name="T2" fmla="*/ 81775 w 2181225"/>
                <a:gd name="T3" fmla="*/ 0 h 628650"/>
                <a:gd name="T4" fmla="*/ 49945 w 2181225"/>
                <a:gd name="T5" fmla="*/ 6172 h 628650"/>
                <a:gd name="T6" fmla="*/ 23952 w 2181225"/>
                <a:gd name="T7" fmla="*/ 23007 h 628650"/>
                <a:gd name="T8" fmla="*/ 6426 w 2181225"/>
                <a:gd name="T9" fmla="*/ 47979 h 628650"/>
                <a:gd name="T10" fmla="*/ 0 w 2181225"/>
                <a:gd name="T11" fmla="*/ 78562 h 628650"/>
                <a:gd name="T12" fmla="*/ 0 w 2181225"/>
                <a:gd name="T13" fmla="*/ 549922 h 628650"/>
                <a:gd name="T14" fmla="*/ 6426 w 2181225"/>
                <a:gd name="T15" fmla="*/ 580500 h 628650"/>
                <a:gd name="T16" fmla="*/ 23952 w 2181225"/>
                <a:gd name="T17" fmla="*/ 605472 h 628650"/>
                <a:gd name="T18" fmla="*/ 49945 w 2181225"/>
                <a:gd name="T19" fmla="*/ 622310 h 628650"/>
                <a:gd name="T20" fmla="*/ 81775 w 2181225"/>
                <a:gd name="T21" fmla="*/ 628484 h 628650"/>
                <a:gd name="T22" fmla="*/ 2098929 w 2181225"/>
                <a:gd name="T23" fmla="*/ 628484 h 628650"/>
                <a:gd name="T24" fmla="*/ 2130758 w 2181225"/>
                <a:gd name="T25" fmla="*/ 622310 h 628650"/>
                <a:gd name="T26" fmla="*/ 2156752 w 2181225"/>
                <a:gd name="T27" fmla="*/ 605472 h 628650"/>
                <a:gd name="T28" fmla="*/ 2174277 w 2181225"/>
                <a:gd name="T29" fmla="*/ 580500 h 628650"/>
                <a:gd name="T30" fmla="*/ 2180704 w 2181225"/>
                <a:gd name="T31" fmla="*/ 549922 h 628650"/>
                <a:gd name="T32" fmla="*/ 2180704 w 2181225"/>
                <a:gd name="T33" fmla="*/ 78562 h 628650"/>
                <a:gd name="T34" fmla="*/ 2174277 w 2181225"/>
                <a:gd name="T35" fmla="*/ 47979 h 628650"/>
                <a:gd name="T36" fmla="*/ 2156752 w 2181225"/>
                <a:gd name="T37" fmla="*/ 23007 h 628650"/>
                <a:gd name="T38" fmla="*/ 2130758 w 2181225"/>
                <a:gd name="T39" fmla="*/ 6172 h 628650"/>
                <a:gd name="T40" fmla="*/ 2098929 w 2181225"/>
                <a:gd name="T41" fmla="*/ 0 h 628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81225" h="628650">
                  <a:moveTo>
                    <a:pt x="2098929" y="0"/>
                  </a:moveTo>
                  <a:lnTo>
                    <a:pt x="81775" y="0"/>
                  </a:lnTo>
                  <a:lnTo>
                    <a:pt x="49945" y="6172"/>
                  </a:lnTo>
                  <a:lnTo>
                    <a:pt x="23952" y="23007"/>
                  </a:lnTo>
                  <a:lnTo>
                    <a:pt x="6426" y="47979"/>
                  </a:lnTo>
                  <a:lnTo>
                    <a:pt x="0" y="78562"/>
                  </a:lnTo>
                  <a:lnTo>
                    <a:pt x="0" y="549922"/>
                  </a:lnTo>
                  <a:lnTo>
                    <a:pt x="6426" y="580500"/>
                  </a:lnTo>
                  <a:lnTo>
                    <a:pt x="23952" y="605472"/>
                  </a:lnTo>
                  <a:lnTo>
                    <a:pt x="49945" y="622310"/>
                  </a:lnTo>
                  <a:lnTo>
                    <a:pt x="81775" y="628484"/>
                  </a:lnTo>
                  <a:lnTo>
                    <a:pt x="2098929" y="628484"/>
                  </a:lnTo>
                  <a:lnTo>
                    <a:pt x="2130758" y="622310"/>
                  </a:lnTo>
                  <a:lnTo>
                    <a:pt x="2156752" y="605472"/>
                  </a:lnTo>
                  <a:lnTo>
                    <a:pt x="2174277" y="580500"/>
                  </a:lnTo>
                  <a:lnTo>
                    <a:pt x="2180704" y="549922"/>
                  </a:lnTo>
                  <a:lnTo>
                    <a:pt x="2180704" y="78562"/>
                  </a:lnTo>
                  <a:lnTo>
                    <a:pt x="2174277" y="47979"/>
                  </a:lnTo>
                  <a:lnTo>
                    <a:pt x="2156752" y="23007"/>
                  </a:lnTo>
                  <a:lnTo>
                    <a:pt x="2130758" y="6172"/>
                  </a:lnTo>
                  <a:lnTo>
                    <a:pt x="2098929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305" name="object 57">
              <a:extLst>
                <a:ext uri="{FF2B5EF4-FFF2-40B4-BE49-F238E27FC236}">
                  <a16:creationId xmlns:a16="http://schemas.microsoft.com/office/drawing/2014/main" id="{F1501E85-B422-4AED-568F-709CE716FC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1098" y="1231160"/>
              <a:ext cx="2181225" cy="628650"/>
            </a:xfrm>
            <a:custGeom>
              <a:avLst/>
              <a:gdLst>
                <a:gd name="T0" fmla="*/ 81775 w 2181225"/>
                <a:gd name="T1" fmla="*/ 0 h 628650"/>
                <a:gd name="T2" fmla="*/ 2098929 w 2181225"/>
                <a:gd name="T3" fmla="*/ 0 h 628650"/>
                <a:gd name="T4" fmla="*/ 2130758 w 2181225"/>
                <a:gd name="T5" fmla="*/ 6172 h 628650"/>
                <a:gd name="T6" fmla="*/ 2156752 w 2181225"/>
                <a:gd name="T7" fmla="*/ 23007 h 628650"/>
                <a:gd name="T8" fmla="*/ 2174277 w 2181225"/>
                <a:gd name="T9" fmla="*/ 47979 h 628650"/>
                <a:gd name="T10" fmla="*/ 2180704 w 2181225"/>
                <a:gd name="T11" fmla="*/ 78562 h 628650"/>
                <a:gd name="T12" fmla="*/ 2180704 w 2181225"/>
                <a:gd name="T13" fmla="*/ 549922 h 628650"/>
                <a:gd name="T14" fmla="*/ 2174277 w 2181225"/>
                <a:gd name="T15" fmla="*/ 580500 h 628650"/>
                <a:gd name="T16" fmla="*/ 2156752 w 2181225"/>
                <a:gd name="T17" fmla="*/ 605472 h 628650"/>
                <a:gd name="T18" fmla="*/ 2130758 w 2181225"/>
                <a:gd name="T19" fmla="*/ 622310 h 628650"/>
                <a:gd name="T20" fmla="*/ 2098929 w 2181225"/>
                <a:gd name="T21" fmla="*/ 628484 h 628650"/>
                <a:gd name="T22" fmla="*/ 81775 w 2181225"/>
                <a:gd name="T23" fmla="*/ 628484 h 628650"/>
                <a:gd name="T24" fmla="*/ 49945 w 2181225"/>
                <a:gd name="T25" fmla="*/ 622310 h 628650"/>
                <a:gd name="T26" fmla="*/ 23952 w 2181225"/>
                <a:gd name="T27" fmla="*/ 605472 h 628650"/>
                <a:gd name="T28" fmla="*/ 6426 w 2181225"/>
                <a:gd name="T29" fmla="*/ 580500 h 628650"/>
                <a:gd name="T30" fmla="*/ 0 w 2181225"/>
                <a:gd name="T31" fmla="*/ 549922 h 628650"/>
                <a:gd name="T32" fmla="*/ 0 w 2181225"/>
                <a:gd name="T33" fmla="*/ 78562 h 628650"/>
                <a:gd name="T34" fmla="*/ 6426 w 2181225"/>
                <a:gd name="T35" fmla="*/ 47979 h 628650"/>
                <a:gd name="T36" fmla="*/ 23952 w 2181225"/>
                <a:gd name="T37" fmla="*/ 23007 h 628650"/>
                <a:gd name="T38" fmla="*/ 49945 w 2181225"/>
                <a:gd name="T39" fmla="*/ 6172 h 628650"/>
                <a:gd name="T40" fmla="*/ 81775 w 2181225"/>
                <a:gd name="T41" fmla="*/ 0 h 628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81225" h="628650">
                  <a:moveTo>
                    <a:pt x="81775" y="0"/>
                  </a:moveTo>
                  <a:lnTo>
                    <a:pt x="2098929" y="0"/>
                  </a:lnTo>
                  <a:lnTo>
                    <a:pt x="2130758" y="6172"/>
                  </a:lnTo>
                  <a:lnTo>
                    <a:pt x="2156752" y="23007"/>
                  </a:lnTo>
                  <a:lnTo>
                    <a:pt x="2174277" y="47979"/>
                  </a:lnTo>
                  <a:lnTo>
                    <a:pt x="2180704" y="78562"/>
                  </a:lnTo>
                  <a:lnTo>
                    <a:pt x="2180704" y="549922"/>
                  </a:lnTo>
                  <a:lnTo>
                    <a:pt x="2174277" y="580500"/>
                  </a:lnTo>
                  <a:lnTo>
                    <a:pt x="2156752" y="605472"/>
                  </a:lnTo>
                  <a:lnTo>
                    <a:pt x="2130758" y="622310"/>
                  </a:lnTo>
                  <a:lnTo>
                    <a:pt x="2098929" y="628484"/>
                  </a:lnTo>
                  <a:lnTo>
                    <a:pt x="81775" y="628484"/>
                  </a:lnTo>
                  <a:lnTo>
                    <a:pt x="49945" y="622310"/>
                  </a:lnTo>
                  <a:lnTo>
                    <a:pt x="23952" y="605472"/>
                  </a:lnTo>
                  <a:lnTo>
                    <a:pt x="6426" y="580500"/>
                  </a:lnTo>
                  <a:lnTo>
                    <a:pt x="0" y="549922"/>
                  </a:lnTo>
                  <a:lnTo>
                    <a:pt x="0" y="78562"/>
                  </a:lnTo>
                  <a:lnTo>
                    <a:pt x="6426" y="47979"/>
                  </a:lnTo>
                  <a:lnTo>
                    <a:pt x="23952" y="23007"/>
                  </a:lnTo>
                  <a:lnTo>
                    <a:pt x="49945" y="6172"/>
                  </a:lnTo>
                  <a:lnTo>
                    <a:pt x="81775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58" name="object 58">
            <a:extLst>
              <a:ext uri="{FF2B5EF4-FFF2-40B4-BE49-F238E27FC236}">
                <a16:creationId xmlns:a16="http://schemas.microsoft.com/office/drawing/2014/main" id="{2E50726A-0068-735A-82E8-EA7F393608A6}"/>
              </a:ext>
            </a:extLst>
          </p:cNvPr>
          <p:cNvSpPr txBox="1"/>
          <p:nvPr/>
        </p:nvSpPr>
        <p:spPr>
          <a:xfrm>
            <a:off x="5588000" y="1377950"/>
            <a:ext cx="725488" cy="330200"/>
          </a:xfrm>
          <a:prstGeom prst="rect">
            <a:avLst/>
          </a:prstGeom>
        </p:spPr>
        <p:txBody>
          <a:bodyPr lIns="0" tIns="12065" rIns="0" bIns="0">
            <a:spAutoFit/>
          </a:bodyPr>
          <a:lstStyle>
            <a:lvl1pPr marL="73025" indent="-603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100"/>
              </a:spcBef>
            </a:pPr>
            <a:r>
              <a:rPr lang="en-US" altLang="en-US" sz="1000" b="1">
                <a:cs typeface="Arial" panose="020B0604020202020204" pitchFamily="34" charset="0"/>
              </a:rPr>
              <a:t>Beth Martin President</a:t>
            </a:r>
            <a:endParaRPr lang="en-US" altLang="en-US" sz="1000">
              <a:cs typeface="Arial" panose="020B0604020202020204" pitchFamily="34" charset="0"/>
            </a:endParaRPr>
          </a:p>
        </p:txBody>
      </p:sp>
      <p:pic>
        <p:nvPicPr>
          <p:cNvPr id="11285" name="object 61">
            <a:extLst>
              <a:ext uri="{FF2B5EF4-FFF2-40B4-BE49-F238E27FC236}">
                <a16:creationId xmlns:a16="http://schemas.microsoft.com/office/drawing/2014/main" id="{1DAB5F74-D12A-3620-5699-B4E84C4DCD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563" y="2933700"/>
            <a:ext cx="177800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286" name="object 67">
            <a:extLst>
              <a:ext uri="{FF2B5EF4-FFF2-40B4-BE49-F238E27FC236}">
                <a16:creationId xmlns:a16="http://schemas.microsoft.com/office/drawing/2014/main" id="{96B6A32B-DEA1-1795-D006-C201C6FA8A9F}"/>
              </a:ext>
            </a:extLst>
          </p:cNvPr>
          <p:cNvGrpSpPr>
            <a:grpSpLocks/>
          </p:cNvGrpSpPr>
          <p:nvPr/>
        </p:nvGrpSpPr>
        <p:grpSpPr bwMode="auto">
          <a:xfrm>
            <a:off x="4873625" y="3371850"/>
            <a:ext cx="2087563" cy="625475"/>
            <a:chOff x="4863084" y="4034027"/>
            <a:chExt cx="2252459" cy="699515"/>
          </a:xfrm>
        </p:grpSpPr>
        <p:pic>
          <p:nvPicPr>
            <p:cNvPr id="11299" name="object 69">
              <a:extLst>
                <a:ext uri="{FF2B5EF4-FFF2-40B4-BE49-F238E27FC236}">
                  <a16:creationId xmlns:a16="http://schemas.microsoft.com/office/drawing/2014/main" id="{6609AB4C-5FCC-BF6A-42D0-692168CC15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3084" y="4034027"/>
              <a:ext cx="2252459" cy="699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300" name="object 70">
              <a:extLst>
                <a:ext uri="{FF2B5EF4-FFF2-40B4-BE49-F238E27FC236}">
                  <a16:creationId xmlns:a16="http://schemas.microsoft.com/office/drawing/2014/main" id="{D6E97FAB-D942-B1A9-E316-DFC8DFF225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3822" y="4054012"/>
              <a:ext cx="2181225" cy="628650"/>
            </a:xfrm>
            <a:custGeom>
              <a:avLst/>
              <a:gdLst>
                <a:gd name="T0" fmla="*/ 2098929 w 2181225"/>
                <a:gd name="T1" fmla="*/ 0 h 628650"/>
                <a:gd name="T2" fmla="*/ 81775 w 2181225"/>
                <a:gd name="T3" fmla="*/ 0 h 628650"/>
                <a:gd name="T4" fmla="*/ 49945 w 2181225"/>
                <a:gd name="T5" fmla="*/ 6172 h 628650"/>
                <a:gd name="T6" fmla="*/ 23952 w 2181225"/>
                <a:gd name="T7" fmla="*/ 23007 h 628650"/>
                <a:gd name="T8" fmla="*/ 6426 w 2181225"/>
                <a:gd name="T9" fmla="*/ 47979 h 628650"/>
                <a:gd name="T10" fmla="*/ 0 w 2181225"/>
                <a:gd name="T11" fmla="*/ 78562 h 628650"/>
                <a:gd name="T12" fmla="*/ 0 w 2181225"/>
                <a:gd name="T13" fmla="*/ 549922 h 628650"/>
                <a:gd name="T14" fmla="*/ 6426 w 2181225"/>
                <a:gd name="T15" fmla="*/ 580500 h 628650"/>
                <a:gd name="T16" fmla="*/ 23952 w 2181225"/>
                <a:gd name="T17" fmla="*/ 605472 h 628650"/>
                <a:gd name="T18" fmla="*/ 49945 w 2181225"/>
                <a:gd name="T19" fmla="*/ 622310 h 628650"/>
                <a:gd name="T20" fmla="*/ 81775 w 2181225"/>
                <a:gd name="T21" fmla="*/ 628484 h 628650"/>
                <a:gd name="T22" fmla="*/ 2098929 w 2181225"/>
                <a:gd name="T23" fmla="*/ 628484 h 628650"/>
                <a:gd name="T24" fmla="*/ 2130758 w 2181225"/>
                <a:gd name="T25" fmla="*/ 622310 h 628650"/>
                <a:gd name="T26" fmla="*/ 2156752 w 2181225"/>
                <a:gd name="T27" fmla="*/ 605472 h 628650"/>
                <a:gd name="T28" fmla="*/ 2174277 w 2181225"/>
                <a:gd name="T29" fmla="*/ 580500 h 628650"/>
                <a:gd name="T30" fmla="*/ 2180704 w 2181225"/>
                <a:gd name="T31" fmla="*/ 549922 h 628650"/>
                <a:gd name="T32" fmla="*/ 2180704 w 2181225"/>
                <a:gd name="T33" fmla="*/ 78562 h 628650"/>
                <a:gd name="T34" fmla="*/ 2174277 w 2181225"/>
                <a:gd name="T35" fmla="*/ 47979 h 628650"/>
                <a:gd name="T36" fmla="*/ 2156752 w 2181225"/>
                <a:gd name="T37" fmla="*/ 23007 h 628650"/>
                <a:gd name="T38" fmla="*/ 2130758 w 2181225"/>
                <a:gd name="T39" fmla="*/ 6172 h 628650"/>
                <a:gd name="T40" fmla="*/ 2098929 w 2181225"/>
                <a:gd name="T41" fmla="*/ 0 h 628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81225" h="628650">
                  <a:moveTo>
                    <a:pt x="2098929" y="0"/>
                  </a:moveTo>
                  <a:lnTo>
                    <a:pt x="81775" y="0"/>
                  </a:lnTo>
                  <a:lnTo>
                    <a:pt x="49945" y="6172"/>
                  </a:lnTo>
                  <a:lnTo>
                    <a:pt x="23952" y="23007"/>
                  </a:lnTo>
                  <a:lnTo>
                    <a:pt x="6426" y="47979"/>
                  </a:lnTo>
                  <a:lnTo>
                    <a:pt x="0" y="78562"/>
                  </a:lnTo>
                  <a:lnTo>
                    <a:pt x="0" y="549922"/>
                  </a:lnTo>
                  <a:lnTo>
                    <a:pt x="6426" y="580500"/>
                  </a:lnTo>
                  <a:lnTo>
                    <a:pt x="23952" y="605472"/>
                  </a:lnTo>
                  <a:lnTo>
                    <a:pt x="49945" y="622310"/>
                  </a:lnTo>
                  <a:lnTo>
                    <a:pt x="81775" y="628484"/>
                  </a:lnTo>
                  <a:lnTo>
                    <a:pt x="2098929" y="628484"/>
                  </a:lnTo>
                  <a:lnTo>
                    <a:pt x="2130758" y="622310"/>
                  </a:lnTo>
                  <a:lnTo>
                    <a:pt x="2156752" y="605472"/>
                  </a:lnTo>
                  <a:lnTo>
                    <a:pt x="2174277" y="580500"/>
                  </a:lnTo>
                  <a:lnTo>
                    <a:pt x="2180704" y="549922"/>
                  </a:lnTo>
                  <a:lnTo>
                    <a:pt x="2180704" y="78562"/>
                  </a:lnTo>
                  <a:lnTo>
                    <a:pt x="2174277" y="47979"/>
                  </a:lnTo>
                  <a:lnTo>
                    <a:pt x="2156752" y="23007"/>
                  </a:lnTo>
                  <a:lnTo>
                    <a:pt x="2130758" y="6172"/>
                  </a:lnTo>
                  <a:lnTo>
                    <a:pt x="2098929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1301" name="object 71">
              <a:extLst>
                <a:ext uri="{FF2B5EF4-FFF2-40B4-BE49-F238E27FC236}">
                  <a16:creationId xmlns:a16="http://schemas.microsoft.com/office/drawing/2014/main" id="{D7321037-54EE-9827-3DBE-1CAAA7A9734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83822" y="4054012"/>
              <a:ext cx="2181225" cy="628650"/>
            </a:xfrm>
            <a:custGeom>
              <a:avLst/>
              <a:gdLst>
                <a:gd name="T0" fmla="*/ 81775 w 2181225"/>
                <a:gd name="T1" fmla="*/ 0 h 628650"/>
                <a:gd name="T2" fmla="*/ 2098929 w 2181225"/>
                <a:gd name="T3" fmla="*/ 0 h 628650"/>
                <a:gd name="T4" fmla="*/ 2130758 w 2181225"/>
                <a:gd name="T5" fmla="*/ 6172 h 628650"/>
                <a:gd name="T6" fmla="*/ 2156752 w 2181225"/>
                <a:gd name="T7" fmla="*/ 23007 h 628650"/>
                <a:gd name="T8" fmla="*/ 2174277 w 2181225"/>
                <a:gd name="T9" fmla="*/ 47979 h 628650"/>
                <a:gd name="T10" fmla="*/ 2180704 w 2181225"/>
                <a:gd name="T11" fmla="*/ 78562 h 628650"/>
                <a:gd name="T12" fmla="*/ 2180704 w 2181225"/>
                <a:gd name="T13" fmla="*/ 549922 h 628650"/>
                <a:gd name="T14" fmla="*/ 2174277 w 2181225"/>
                <a:gd name="T15" fmla="*/ 580500 h 628650"/>
                <a:gd name="T16" fmla="*/ 2156752 w 2181225"/>
                <a:gd name="T17" fmla="*/ 605472 h 628650"/>
                <a:gd name="T18" fmla="*/ 2130758 w 2181225"/>
                <a:gd name="T19" fmla="*/ 622310 h 628650"/>
                <a:gd name="T20" fmla="*/ 2098929 w 2181225"/>
                <a:gd name="T21" fmla="*/ 628484 h 628650"/>
                <a:gd name="T22" fmla="*/ 81775 w 2181225"/>
                <a:gd name="T23" fmla="*/ 628484 h 628650"/>
                <a:gd name="T24" fmla="*/ 49945 w 2181225"/>
                <a:gd name="T25" fmla="*/ 622310 h 628650"/>
                <a:gd name="T26" fmla="*/ 23952 w 2181225"/>
                <a:gd name="T27" fmla="*/ 605472 h 628650"/>
                <a:gd name="T28" fmla="*/ 6426 w 2181225"/>
                <a:gd name="T29" fmla="*/ 580500 h 628650"/>
                <a:gd name="T30" fmla="*/ 0 w 2181225"/>
                <a:gd name="T31" fmla="*/ 549922 h 628650"/>
                <a:gd name="T32" fmla="*/ 0 w 2181225"/>
                <a:gd name="T33" fmla="*/ 78562 h 628650"/>
                <a:gd name="T34" fmla="*/ 6426 w 2181225"/>
                <a:gd name="T35" fmla="*/ 47979 h 628650"/>
                <a:gd name="T36" fmla="*/ 23952 w 2181225"/>
                <a:gd name="T37" fmla="*/ 23007 h 628650"/>
                <a:gd name="T38" fmla="*/ 49945 w 2181225"/>
                <a:gd name="T39" fmla="*/ 6172 h 628650"/>
                <a:gd name="T40" fmla="*/ 81775 w 2181225"/>
                <a:gd name="T41" fmla="*/ 0 h 628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81225" h="628650">
                  <a:moveTo>
                    <a:pt x="81775" y="0"/>
                  </a:moveTo>
                  <a:lnTo>
                    <a:pt x="2098929" y="0"/>
                  </a:lnTo>
                  <a:lnTo>
                    <a:pt x="2130758" y="6172"/>
                  </a:lnTo>
                  <a:lnTo>
                    <a:pt x="2156752" y="23007"/>
                  </a:lnTo>
                  <a:lnTo>
                    <a:pt x="2174277" y="47979"/>
                  </a:lnTo>
                  <a:lnTo>
                    <a:pt x="2180704" y="78562"/>
                  </a:lnTo>
                  <a:lnTo>
                    <a:pt x="2180704" y="549922"/>
                  </a:lnTo>
                  <a:lnTo>
                    <a:pt x="2174277" y="580500"/>
                  </a:lnTo>
                  <a:lnTo>
                    <a:pt x="2156752" y="605472"/>
                  </a:lnTo>
                  <a:lnTo>
                    <a:pt x="2130758" y="622310"/>
                  </a:lnTo>
                  <a:lnTo>
                    <a:pt x="2098929" y="628484"/>
                  </a:lnTo>
                  <a:lnTo>
                    <a:pt x="81775" y="628484"/>
                  </a:lnTo>
                  <a:lnTo>
                    <a:pt x="49945" y="622310"/>
                  </a:lnTo>
                  <a:lnTo>
                    <a:pt x="23952" y="605472"/>
                  </a:lnTo>
                  <a:lnTo>
                    <a:pt x="6426" y="580500"/>
                  </a:lnTo>
                  <a:lnTo>
                    <a:pt x="0" y="549922"/>
                  </a:lnTo>
                  <a:lnTo>
                    <a:pt x="0" y="78562"/>
                  </a:lnTo>
                  <a:lnTo>
                    <a:pt x="6426" y="47979"/>
                  </a:lnTo>
                  <a:lnTo>
                    <a:pt x="23952" y="23007"/>
                  </a:lnTo>
                  <a:lnTo>
                    <a:pt x="49945" y="6172"/>
                  </a:lnTo>
                  <a:lnTo>
                    <a:pt x="81775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76" name="object 76">
            <a:extLst>
              <a:ext uri="{FF2B5EF4-FFF2-40B4-BE49-F238E27FC236}">
                <a16:creationId xmlns:a16="http://schemas.microsoft.com/office/drawing/2014/main" id="{58BC1102-E529-85D7-DB2E-A3C487586130}"/>
              </a:ext>
            </a:extLst>
          </p:cNvPr>
          <p:cNvSpPr txBox="1"/>
          <p:nvPr/>
        </p:nvSpPr>
        <p:spPr>
          <a:xfrm>
            <a:off x="1192213" y="5472113"/>
            <a:ext cx="819150" cy="485775"/>
          </a:xfrm>
          <a:prstGeom prst="rect">
            <a:avLst/>
          </a:prstGeom>
        </p:spPr>
        <p:txBody>
          <a:bodyPr lIns="0" tIns="12065" rIns="0" bIns="0">
            <a:spAutoFit/>
          </a:bodyPr>
          <a:lstStyle>
            <a:lvl1pPr marL="12700" indent="365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spcBef>
                <a:spcPts val="100"/>
              </a:spcBef>
            </a:pPr>
            <a:r>
              <a:rPr lang="en-US" altLang="en-US" sz="1000" b="1">
                <a:cs typeface="Arial" panose="020B0604020202020204" pitchFamily="34" charset="0"/>
              </a:rPr>
              <a:t>Terri Wade</a:t>
            </a:r>
          </a:p>
          <a:p>
            <a:pPr algn="just">
              <a:spcBef>
                <a:spcPts val="100"/>
              </a:spcBef>
            </a:pPr>
            <a:r>
              <a:rPr lang="en-US" altLang="en-US" sz="1000" b="1">
                <a:cs typeface="Arial" panose="020B0604020202020204" pitchFamily="34" charset="0"/>
              </a:rPr>
              <a:t>Admissions Counselor</a:t>
            </a:r>
            <a:endParaRPr lang="en-US" altLang="en-US" sz="1000">
              <a:cs typeface="Arial" panose="020B0604020202020204" pitchFamily="34" charset="0"/>
            </a:endParaRPr>
          </a:p>
        </p:txBody>
      </p:sp>
      <p:sp>
        <p:nvSpPr>
          <p:cNvPr id="77" name="object 77">
            <a:extLst>
              <a:ext uri="{FF2B5EF4-FFF2-40B4-BE49-F238E27FC236}">
                <a16:creationId xmlns:a16="http://schemas.microsoft.com/office/drawing/2014/main" id="{388EB7A8-DF46-A4E3-CDEB-C75BEBA0331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vert="horz" rtlCol="0"/>
          <a:lstStyle>
            <a:defPPr>
              <a:defRPr kern="0"/>
            </a:defPPr>
            <a:lvl1pPr>
              <a:defRPr sz="11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236854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kern="1200"/>
              <a:t>Rev</a:t>
            </a:r>
            <a:r>
              <a:rPr lang="en-US" kern="1200" spc="5"/>
              <a:t> </a:t>
            </a:r>
            <a:r>
              <a:rPr lang="en-US" kern="1200" spc="-10"/>
              <a:t>02-24-</a:t>
            </a:r>
            <a:r>
              <a:rPr lang="en-US" kern="1200" spc="-20"/>
              <a:t>2025</a:t>
            </a:r>
            <a:endParaRPr kern="1200" spc="-20" dirty="0"/>
          </a:p>
        </p:txBody>
      </p:sp>
      <p:sp>
        <p:nvSpPr>
          <p:cNvPr id="78" name="object 78">
            <a:extLst>
              <a:ext uri="{FF2B5EF4-FFF2-40B4-BE49-F238E27FC236}">
                <a16:creationId xmlns:a16="http://schemas.microsoft.com/office/drawing/2014/main" id="{64EE0100-2339-2699-5BA3-45D671B78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>
            <a:defPPr>
              <a:defRPr kern="0"/>
            </a:defPPr>
            <a:lvl1pPr>
              <a:defRPr sz="1200" b="0" i="0">
                <a:solidFill>
                  <a:srgbClr val="888888"/>
                </a:solidFill>
                <a:latin typeface="Calibri"/>
                <a:cs typeface="Calibri"/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35CB34A5-B7D3-F142-B966-38E2E93E7264}" type="slidenum">
              <a:rPr lang="en-US" kern="1200" smtClean="0"/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kern="1200" spc="-25" dirty="0"/>
          </a:p>
        </p:txBody>
      </p:sp>
      <p:sp>
        <p:nvSpPr>
          <p:cNvPr id="52" name="object 66">
            <a:extLst>
              <a:ext uri="{FF2B5EF4-FFF2-40B4-BE49-F238E27FC236}">
                <a16:creationId xmlns:a16="http://schemas.microsoft.com/office/drawing/2014/main" id="{6400B62D-9D4C-F767-D592-E5A7A766A21D}"/>
              </a:ext>
            </a:extLst>
          </p:cNvPr>
          <p:cNvSpPr txBox="1"/>
          <p:nvPr/>
        </p:nvSpPr>
        <p:spPr>
          <a:xfrm>
            <a:off x="2449513" y="3105150"/>
            <a:ext cx="1343025" cy="330200"/>
          </a:xfrm>
          <a:prstGeom prst="rect">
            <a:avLst/>
          </a:prstGeom>
        </p:spPr>
        <p:txBody>
          <a:bodyPr lIns="0" tIns="12065" rIns="0" bIns="0">
            <a:spAutoFit/>
          </a:bodyPr>
          <a:lstStyle>
            <a:lvl1pPr marL="12700" indent="1539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ts val="100"/>
              </a:spcBef>
            </a:pPr>
            <a:r>
              <a:rPr lang="en-US" altLang="en-US" sz="1000" b="1">
                <a:cs typeface="Arial" panose="020B0604020202020204" pitchFamily="34" charset="0"/>
              </a:rPr>
              <a:t>Kellee Cleveland Admissions Assistant</a:t>
            </a:r>
            <a:endParaRPr lang="en-US" altLang="en-US" sz="1000">
              <a:cs typeface="Arial" panose="020B0604020202020204" pitchFamily="34" charset="0"/>
            </a:endParaRPr>
          </a:p>
        </p:txBody>
      </p:sp>
      <p:sp>
        <p:nvSpPr>
          <p:cNvPr id="11291" name="object 74">
            <a:extLst>
              <a:ext uri="{FF2B5EF4-FFF2-40B4-BE49-F238E27FC236}">
                <a16:creationId xmlns:a16="http://schemas.microsoft.com/office/drawing/2014/main" id="{E73DD2DB-B884-6638-85C9-D06E7F398AF5}"/>
              </a:ext>
            </a:extLst>
          </p:cNvPr>
          <p:cNvSpPr>
            <a:spLocks/>
          </p:cNvSpPr>
          <p:nvPr/>
        </p:nvSpPr>
        <p:spPr bwMode="auto">
          <a:xfrm>
            <a:off x="3992563" y="3221038"/>
            <a:ext cx="877887" cy="498475"/>
          </a:xfrm>
          <a:custGeom>
            <a:avLst/>
            <a:gdLst>
              <a:gd name="T0" fmla="*/ 0 w 878840"/>
              <a:gd name="T1" fmla="*/ 0 h 498475"/>
              <a:gd name="T2" fmla="*/ 439216 w 878840"/>
              <a:gd name="T3" fmla="*/ 0 h 498475"/>
              <a:gd name="T4" fmla="*/ 439216 w 878840"/>
              <a:gd name="T5" fmla="*/ 498119 h 498475"/>
              <a:gd name="T6" fmla="*/ 878433 w 878840"/>
              <a:gd name="T7" fmla="*/ 498119 h 4984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878840" h="498475">
                <a:moveTo>
                  <a:pt x="0" y="0"/>
                </a:moveTo>
                <a:lnTo>
                  <a:pt x="439216" y="0"/>
                </a:lnTo>
                <a:lnTo>
                  <a:pt x="439216" y="498119"/>
                </a:lnTo>
                <a:lnTo>
                  <a:pt x="878433" y="498119"/>
                </a:lnTo>
              </a:path>
            </a:pathLst>
          </a:custGeom>
          <a:noFill/>
          <a:ln w="6349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1292" name="TextBox 72">
            <a:extLst>
              <a:ext uri="{FF2B5EF4-FFF2-40B4-BE49-F238E27FC236}">
                <a16:creationId xmlns:a16="http://schemas.microsoft.com/office/drawing/2014/main" id="{5E6A7010-C1C9-0A40-DDE6-E14155F181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75263" y="3457575"/>
            <a:ext cx="157638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100" b="1">
                <a:cs typeface="Arial" panose="020B0604020202020204" pitchFamily="34" charset="0"/>
              </a:rPr>
              <a:t>Laurel Gardner</a:t>
            </a:r>
          </a:p>
          <a:p>
            <a:pPr algn="ctr"/>
            <a:r>
              <a:rPr lang="en-US" altLang="en-US" sz="1100" b="1">
                <a:cs typeface="Arial" panose="020B0604020202020204" pitchFamily="34" charset="0"/>
              </a:rPr>
              <a:t>Admissions Director</a:t>
            </a:r>
          </a:p>
        </p:txBody>
      </p:sp>
      <p:grpSp>
        <p:nvGrpSpPr>
          <p:cNvPr id="11293" name="object 19">
            <a:extLst>
              <a:ext uri="{FF2B5EF4-FFF2-40B4-BE49-F238E27FC236}">
                <a16:creationId xmlns:a16="http://schemas.microsoft.com/office/drawing/2014/main" id="{D244B91A-F96D-441E-A45B-D0EE89823EB0}"/>
              </a:ext>
            </a:extLst>
          </p:cNvPr>
          <p:cNvGrpSpPr>
            <a:grpSpLocks/>
          </p:cNvGrpSpPr>
          <p:nvPr/>
        </p:nvGrpSpPr>
        <p:grpSpPr bwMode="auto">
          <a:xfrm>
            <a:off x="5672138" y="5410200"/>
            <a:ext cx="1490662" cy="760413"/>
            <a:chOff x="5241035" y="5378195"/>
            <a:chExt cx="1490980" cy="760730"/>
          </a:xfrm>
        </p:grpSpPr>
        <p:pic>
          <p:nvPicPr>
            <p:cNvPr id="11296" name="object 20">
              <a:extLst>
                <a:ext uri="{FF2B5EF4-FFF2-40B4-BE49-F238E27FC236}">
                  <a16:creationId xmlns:a16="http://schemas.microsoft.com/office/drawing/2014/main" id="{BB8F2F48-41DD-2008-F416-75ABF8E8F3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41035" y="5378195"/>
              <a:ext cx="1490471" cy="760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97" name="object 21">
              <a:extLst>
                <a:ext uri="{FF2B5EF4-FFF2-40B4-BE49-F238E27FC236}">
                  <a16:creationId xmlns:a16="http://schemas.microsoft.com/office/drawing/2014/main" id="{544403B5-D037-97A3-6C66-D338459FE7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2105" y="5399036"/>
              <a:ext cx="1417701" cy="688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98" name="object 22">
              <a:extLst>
                <a:ext uri="{FF2B5EF4-FFF2-40B4-BE49-F238E27FC236}">
                  <a16:creationId xmlns:a16="http://schemas.microsoft.com/office/drawing/2014/main" id="{3D4B4FD3-0105-7635-3B43-C75FB7227B62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2110" y="5399039"/>
              <a:ext cx="1417955" cy="688340"/>
            </a:xfrm>
            <a:custGeom>
              <a:avLst/>
              <a:gdLst>
                <a:gd name="T0" fmla="*/ 53162 w 1417954"/>
                <a:gd name="T1" fmla="*/ 0 h 688339"/>
                <a:gd name="T2" fmla="*/ 1364538 w 1417954"/>
                <a:gd name="T3" fmla="*/ 0 h 688339"/>
                <a:gd name="T4" fmla="*/ 1385232 w 1417954"/>
                <a:gd name="T5" fmla="*/ 6760 h 688339"/>
                <a:gd name="T6" fmla="*/ 1402130 w 1417954"/>
                <a:gd name="T7" fmla="*/ 25198 h 688339"/>
                <a:gd name="T8" fmla="*/ 1413523 w 1417954"/>
                <a:gd name="T9" fmla="*/ 52544 h 688339"/>
                <a:gd name="T10" fmla="*/ 1417700 w 1417954"/>
                <a:gd name="T11" fmla="*/ 86029 h 688339"/>
                <a:gd name="T12" fmla="*/ 1417700 w 1417954"/>
                <a:gd name="T13" fmla="*/ 602208 h 688339"/>
                <a:gd name="T14" fmla="*/ 1413523 w 1417954"/>
                <a:gd name="T15" fmla="*/ 635694 h 688339"/>
                <a:gd name="T16" fmla="*/ 1402130 w 1417954"/>
                <a:gd name="T17" fmla="*/ 663040 h 688339"/>
                <a:gd name="T18" fmla="*/ 1385232 w 1417954"/>
                <a:gd name="T19" fmla="*/ 681477 h 688339"/>
                <a:gd name="T20" fmla="*/ 1364538 w 1417954"/>
                <a:gd name="T21" fmla="*/ 688238 h 688339"/>
                <a:gd name="T22" fmla="*/ 53162 w 1417954"/>
                <a:gd name="T23" fmla="*/ 688238 h 688339"/>
                <a:gd name="T24" fmla="*/ 32468 w 1417954"/>
                <a:gd name="T25" fmla="*/ 681477 h 688339"/>
                <a:gd name="T26" fmla="*/ 15570 w 1417954"/>
                <a:gd name="T27" fmla="*/ 663040 h 688339"/>
                <a:gd name="T28" fmla="*/ 4177 w 1417954"/>
                <a:gd name="T29" fmla="*/ 635694 h 688339"/>
                <a:gd name="T30" fmla="*/ 0 w 1417954"/>
                <a:gd name="T31" fmla="*/ 602208 h 688339"/>
                <a:gd name="T32" fmla="*/ 0 w 1417954"/>
                <a:gd name="T33" fmla="*/ 86029 h 688339"/>
                <a:gd name="T34" fmla="*/ 4177 w 1417954"/>
                <a:gd name="T35" fmla="*/ 52544 h 688339"/>
                <a:gd name="T36" fmla="*/ 15570 w 1417954"/>
                <a:gd name="T37" fmla="*/ 25198 h 688339"/>
                <a:gd name="T38" fmla="*/ 32468 w 1417954"/>
                <a:gd name="T39" fmla="*/ 6760 h 688339"/>
                <a:gd name="T40" fmla="*/ 53162 w 1417954"/>
                <a:gd name="T41" fmla="*/ 0 h 688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17954" h="688339">
                  <a:moveTo>
                    <a:pt x="53162" y="0"/>
                  </a:moveTo>
                  <a:lnTo>
                    <a:pt x="1364538" y="0"/>
                  </a:lnTo>
                  <a:lnTo>
                    <a:pt x="1385232" y="6760"/>
                  </a:lnTo>
                  <a:lnTo>
                    <a:pt x="1402130" y="25198"/>
                  </a:lnTo>
                  <a:lnTo>
                    <a:pt x="1413523" y="52544"/>
                  </a:lnTo>
                  <a:lnTo>
                    <a:pt x="1417700" y="86029"/>
                  </a:lnTo>
                  <a:lnTo>
                    <a:pt x="1417700" y="602208"/>
                  </a:lnTo>
                  <a:lnTo>
                    <a:pt x="1413523" y="635694"/>
                  </a:lnTo>
                  <a:lnTo>
                    <a:pt x="1402130" y="663040"/>
                  </a:lnTo>
                  <a:lnTo>
                    <a:pt x="1385232" y="681477"/>
                  </a:lnTo>
                  <a:lnTo>
                    <a:pt x="1364538" y="688238"/>
                  </a:lnTo>
                  <a:lnTo>
                    <a:pt x="53162" y="688238"/>
                  </a:lnTo>
                  <a:lnTo>
                    <a:pt x="32468" y="681477"/>
                  </a:lnTo>
                  <a:lnTo>
                    <a:pt x="15570" y="663040"/>
                  </a:lnTo>
                  <a:lnTo>
                    <a:pt x="4177" y="635694"/>
                  </a:lnTo>
                  <a:lnTo>
                    <a:pt x="0" y="602208"/>
                  </a:lnTo>
                  <a:lnTo>
                    <a:pt x="0" y="86029"/>
                  </a:lnTo>
                  <a:lnTo>
                    <a:pt x="4177" y="52544"/>
                  </a:lnTo>
                  <a:lnTo>
                    <a:pt x="15570" y="25198"/>
                  </a:lnTo>
                  <a:lnTo>
                    <a:pt x="32468" y="6760"/>
                  </a:lnTo>
                  <a:lnTo>
                    <a:pt x="53162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B62F2DBC-EF59-7EE2-6D1C-DF266847AB13}"/>
              </a:ext>
            </a:extLst>
          </p:cNvPr>
          <p:cNvCxnSpPr/>
          <p:nvPr/>
        </p:nvCxnSpPr>
        <p:spPr>
          <a:xfrm>
            <a:off x="6400800" y="5059363"/>
            <a:ext cx="0" cy="3714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95" name="TextBox 59">
            <a:extLst>
              <a:ext uri="{FF2B5EF4-FFF2-40B4-BE49-F238E27FC236}">
                <a16:creationId xmlns:a16="http://schemas.microsoft.com/office/drawing/2014/main" id="{24ACE068-3982-5302-C5C2-F9BFC0212E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0550" y="5386388"/>
            <a:ext cx="14525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000" b="1"/>
              <a:t>Stephanie Alvarado</a:t>
            </a:r>
          </a:p>
          <a:p>
            <a:pPr algn="ctr"/>
            <a:r>
              <a:rPr lang="en-US" altLang="en-US" sz="1000" b="1"/>
              <a:t>Admissions Counselor </a:t>
            </a:r>
          </a:p>
          <a:p>
            <a:pPr algn="ctr"/>
            <a:r>
              <a:rPr lang="en-US" altLang="en-US" sz="1000" b="1"/>
              <a:t>(Temp)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object 2">
            <a:extLst>
              <a:ext uri="{FF2B5EF4-FFF2-40B4-BE49-F238E27FC236}">
                <a16:creationId xmlns:a16="http://schemas.microsoft.com/office/drawing/2014/main" id="{DEDB4EAD-A204-B862-FCC2-6411481A065E}"/>
              </a:ext>
            </a:extLst>
          </p:cNvPr>
          <p:cNvSpPr>
            <a:spLocks/>
          </p:cNvSpPr>
          <p:nvPr/>
        </p:nvSpPr>
        <p:spPr bwMode="auto">
          <a:xfrm>
            <a:off x="6319838" y="4543425"/>
            <a:ext cx="46037" cy="46038"/>
          </a:xfrm>
          <a:custGeom>
            <a:avLst/>
            <a:gdLst>
              <a:gd name="T0" fmla="*/ 0 w 45719"/>
              <a:gd name="T1" fmla="*/ 0 h 304800"/>
              <a:gd name="T2" fmla="*/ 0 w 45719"/>
              <a:gd name="T3" fmla="*/ 1041 h 30480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45719" h="304800">
                <a:moveTo>
                  <a:pt x="0" y="0"/>
                </a:moveTo>
                <a:lnTo>
                  <a:pt x="0" y="304342"/>
                </a:lnTo>
              </a:path>
            </a:pathLst>
          </a:cu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291" name="object 3">
            <a:extLst>
              <a:ext uri="{FF2B5EF4-FFF2-40B4-BE49-F238E27FC236}">
                <a16:creationId xmlns:a16="http://schemas.microsoft.com/office/drawing/2014/main" id="{359B056F-6779-F312-B044-4C88BC128BBC}"/>
              </a:ext>
            </a:extLst>
          </p:cNvPr>
          <p:cNvSpPr>
            <a:spLocks/>
          </p:cNvSpPr>
          <p:nvPr/>
        </p:nvSpPr>
        <p:spPr bwMode="auto">
          <a:xfrm>
            <a:off x="5092700" y="4492625"/>
            <a:ext cx="7938" cy="920750"/>
          </a:xfrm>
          <a:custGeom>
            <a:avLst/>
            <a:gdLst>
              <a:gd name="T0" fmla="*/ 6139 w 8889"/>
              <a:gd name="T1" fmla="*/ 0 h 920750"/>
              <a:gd name="T2" fmla="*/ 0 w 8889"/>
              <a:gd name="T3" fmla="*/ 920534 h 920750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8889" h="920750">
                <a:moveTo>
                  <a:pt x="8623" y="0"/>
                </a:moveTo>
                <a:lnTo>
                  <a:pt x="0" y="920534"/>
                </a:lnTo>
              </a:path>
            </a:pathLst>
          </a:cu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292" name="object 4">
            <a:extLst>
              <a:ext uri="{FF2B5EF4-FFF2-40B4-BE49-F238E27FC236}">
                <a16:creationId xmlns:a16="http://schemas.microsoft.com/office/drawing/2014/main" id="{A4115E05-D29B-1B64-303F-605CA437A58C}"/>
              </a:ext>
            </a:extLst>
          </p:cNvPr>
          <p:cNvSpPr>
            <a:spLocks/>
          </p:cNvSpPr>
          <p:nvPr/>
        </p:nvSpPr>
        <p:spPr bwMode="auto">
          <a:xfrm>
            <a:off x="6305550" y="1677988"/>
            <a:ext cx="46038" cy="2816225"/>
          </a:xfrm>
          <a:custGeom>
            <a:avLst/>
            <a:gdLst>
              <a:gd name="T0" fmla="*/ 0 w 18414"/>
              <a:gd name="T1" fmla="*/ 0 h 2864485"/>
              <a:gd name="T2" fmla="*/ 282631 w 18414"/>
              <a:gd name="T3" fmla="*/ 2721850 h 286448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18414" h="2864485">
                <a:moveTo>
                  <a:pt x="0" y="0"/>
                </a:moveTo>
                <a:lnTo>
                  <a:pt x="18211" y="2864078"/>
                </a:lnTo>
              </a:path>
            </a:pathLst>
          </a:custGeom>
          <a:noFill/>
          <a:ln w="6349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293" name="object 5">
            <a:extLst>
              <a:ext uri="{FF2B5EF4-FFF2-40B4-BE49-F238E27FC236}">
                <a16:creationId xmlns:a16="http://schemas.microsoft.com/office/drawing/2014/main" id="{2F391959-250A-A500-53AE-090DB0EE5C42}"/>
              </a:ext>
            </a:extLst>
          </p:cNvPr>
          <p:cNvSpPr>
            <a:spLocks/>
          </p:cNvSpPr>
          <p:nvPr/>
        </p:nvSpPr>
        <p:spPr bwMode="auto">
          <a:xfrm>
            <a:off x="10039350" y="4494213"/>
            <a:ext cx="0" cy="250825"/>
          </a:xfrm>
          <a:custGeom>
            <a:avLst/>
            <a:gdLst>
              <a:gd name="T0" fmla="*/ 0 h 251460"/>
              <a:gd name="T1" fmla="*/ 249105 h 251460"/>
              <a:gd name="T2" fmla="*/ 0 60000 65536"/>
              <a:gd name="T3" fmla="*/ 0 60000 65536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0" r="r" b="b"/>
            <a:pathLst>
              <a:path h="251460">
                <a:moveTo>
                  <a:pt x="0" y="0"/>
                </a:moveTo>
                <a:lnTo>
                  <a:pt x="0" y="251002"/>
                </a:lnTo>
              </a:path>
            </a:pathLst>
          </a:cu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12294" name="object 7">
            <a:extLst>
              <a:ext uri="{FF2B5EF4-FFF2-40B4-BE49-F238E27FC236}">
                <a16:creationId xmlns:a16="http://schemas.microsoft.com/office/drawing/2014/main" id="{E64E1ACC-AC99-D077-1793-31A26D089DA8}"/>
              </a:ext>
            </a:extLst>
          </p:cNvPr>
          <p:cNvGrpSpPr>
            <a:grpSpLocks/>
          </p:cNvGrpSpPr>
          <p:nvPr/>
        </p:nvGrpSpPr>
        <p:grpSpPr bwMode="auto">
          <a:xfrm>
            <a:off x="2052638" y="314325"/>
            <a:ext cx="7951787" cy="660400"/>
            <a:chOff x="2052091" y="314274"/>
            <a:chExt cx="7952740" cy="660400"/>
          </a:xfrm>
        </p:grpSpPr>
        <p:sp>
          <p:nvSpPr>
            <p:cNvPr id="12342" name="object 8">
              <a:extLst>
                <a:ext uri="{FF2B5EF4-FFF2-40B4-BE49-F238E27FC236}">
                  <a16:creationId xmlns:a16="http://schemas.microsoft.com/office/drawing/2014/main" id="{B72C95E2-34AA-FB7E-203E-52B332CDE2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5583" y="317766"/>
              <a:ext cx="7945755" cy="601345"/>
            </a:xfrm>
            <a:custGeom>
              <a:avLst/>
              <a:gdLst>
                <a:gd name="T0" fmla="*/ 0 w 7945755"/>
                <a:gd name="T1" fmla="*/ 600928 h 601344"/>
                <a:gd name="T2" fmla="*/ 7945132 w 7945755"/>
                <a:gd name="T3" fmla="*/ 600928 h 601344"/>
                <a:gd name="T4" fmla="*/ 7945132 w 7945755"/>
                <a:gd name="T5" fmla="*/ 0 h 601344"/>
                <a:gd name="T6" fmla="*/ 0 w 7945755"/>
                <a:gd name="T7" fmla="*/ 0 h 601344"/>
                <a:gd name="T8" fmla="*/ 0 w 7945755"/>
                <a:gd name="T9" fmla="*/ 600928 h 6013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945755" h="601344">
                  <a:moveTo>
                    <a:pt x="0" y="600925"/>
                  </a:moveTo>
                  <a:lnTo>
                    <a:pt x="7945132" y="600925"/>
                  </a:lnTo>
                  <a:lnTo>
                    <a:pt x="7945132" y="0"/>
                  </a:lnTo>
                  <a:lnTo>
                    <a:pt x="0" y="0"/>
                  </a:lnTo>
                  <a:lnTo>
                    <a:pt x="0" y="600925"/>
                  </a:lnTo>
                  <a:close/>
                </a:path>
              </a:pathLst>
            </a:custGeom>
            <a:solidFill>
              <a:srgbClr val="5483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43" name="object 9">
              <a:extLst>
                <a:ext uri="{FF2B5EF4-FFF2-40B4-BE49-F238E27FC236}">
                  <a16:creationId xmlns:a16="http://schemas.microsoft.com/office/drawing/2014/main" id="{6F0A8504-F0D7-38D3-93E0-27E5A4E225F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5583" y="317766"/>
              <a:ext cx="7945755" cy="653415"/>
            </a:xfrm>
            <a:custGeom>
              <a:avLst/>
              <a:gdLst>
                <a:gd name="T0" fmla="*/ 0 w 7945755"/>
                <a:gd name="T1" fmla="*/ 0 h 653415"/>
                <a:gd name="T2" fmla="*/ 7945132 w 7945755"/>
                <a:gd name="T3" fmla="*/ 0 h 653415"/>
                <a:gd name="T4" fmla="*/ 7945132 w 7945755"/>
                <a:gd name="T5" fmla="*/ 653173 h 653415"/>
                <a:gd name="T6" fmla="*/ 0 w 7945755"/>
                <a:gd name="T7" fmla="*/ 653173 h 653415"/>
                <a:gd name="T8" fmla="*/ 0 w 7945755"/>
                <a:gd name="T9" fmla="*/ 0 h 6534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945755" h="653415">
                  <a:moveTo>
                    <a:pt x="0" y="0"/>
                  </a:moveTo>
                  <a:lnTo>
                    <a:pt x="7945132" y="0"/>
                  </a:lnTo>
                  <a:lnTo>
                    <a:pt x="7945132" y="653173"/>
                  </a:lnTo>
                  <a:lnTo>
                    <a:pt x="0" y="65317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438">
              <a:solidFill>
                <a:srgbClr val="89CF5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12295" name="object 10">
            <a:extLst>
              <a:ext uri="{FF2B5EF4-FFF2-40B4-BE49-F238E27FC236}">
                <a16:creationId xmlns:a16="http://schemas.microsoft.com/office/drawing/2014/main" id="{4E076140-5716-2397-BCC3-3F56726164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3438" y="357188"/>
            <a:ext cx="2139950" cy="522287"/>
          </a:xfrm>
          <a:prstGeom prst="rect">
            <a:avLst/>
          </a:prstGeom>
          <a:solidFill>
            <a:srgbClr val="2C4E78"/>
          </a:solidFill>
          <a:ln w="6438">
            <a:solidFill>
              <a:srgbClr val="FFFFFF"/>
            </a:solidFill>
            <a:miter lim="800000"/>
            <a:headEnd/>
            <a:tailEnd/>
          </a:ln>
        </p:spPr>
        <p:txBody>
          <a:bodyPr lIns="0" tIns="69215" rIns="0" bIns="0">
            <a:spAutoFit/>
          </a:bodyPr>
          <a:lstStyle>
            <a:lvl1pPr marL="593725" indent="-1270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550"/>
              </a:spcBef>
            </a:pPr>
            <a:r>
              <a:rPr lang="en-US" altLang="en-US" sz="12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Office of Finance &amp; Administration</a:t>
            </a:r>
            <a:endParaRPr lang="en-US" altLang="en-US" sz="120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2296" name="object 11">
            <a:extLst>
              <a:ext uri="{FF2B5EF4-FFF2-40B4-BE49-F238E27FC236}">
                <a16:creationId xmlns:a16="http://schemas.microsoft.com/office/drawing/2014/main" id="{73641C85-901F-5D8C-C072-EA388BA7DAB4}"/>
              </a:ext>
            </a:extLst>
          </p:cNvPr>
          <p:cNvGrpSpPr>
            <a:grpSpLocks/>
          </p:cNvGrpSpPr>
          <p:nvPr/>
        </p:nvGrpSpPr>
        <p:grpSpPr bwMode="auto">
          <a:xfrm>
            <a:off x="2052638" y="331788"/>
            <a:ext cx="7951787" cy="642937"/>
            <a:chOff x="2052364" y="331304"/>
            <a:chExt cx="7952105" cy="643255"/>
          </a:xfrm>
        </p:grpSpPr>
        <p:sp>
          <p:nvSpPr>
            <p:cNvPr id="12339" name="object 12">
              <a:extLst>
                <a:ext uri="{FF2B5EF4-FFF2-40B4-BE49-F238E27FC236}">
                  <a16:creationId xmlns:a16="http://schemas.microsoft.com/office/drawing/2014/main" id="{5CC9C0BE-F616-F8DC-C065-5D2ACA763D0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5583" y="918692"/>
              <a:ext cx="7945755" cy="52705"/>
            </a:xfrm>
            <a:custGeom>
              <a:avLst/>
              <a:gdLst>
                <a:gd name="T0" fmla="*/ 7945132 w 7945755"/>
                <a:gd name="T1" fmla="*/ 0 h 52705"/>
                <a:gd name="T2" fmla="*/ 0 w 7945755"/>
                <a:gd name="T3" fmla="*/ 0 h 52705"/>
                <a:gd name="T4" fmla="*/ 0 w 7945755"/>
                <a:gd name="T5" fmla="*/ 52260 h 52705"/>
                <a:gd name="T6" fmla="*/ 7945132 w 7945755"/>
                <a:gd name="T7" fmla="*/ 52260 h 52705"/>
                <a:gd name="T8" fmla="*/ 7945132 w 7945755"/>
                <a:gd name="T9" fmla="*/ 0 h 527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945755" h="52705">
                  <a:moveTo>
                    <a:pt x="7945132" y="0"/>
                  </a:moveTo>
                  <a:lnTo>
                    <a:pt x="0" y="0"/>
                  </a:lnTo>
                  <a:lnTo>
                    <a:pt x="0" y="52260"/>
                  </a:lnTo>
                  <a:lnTo>
                    <a:pt x="7945132" y="52260"/>
                  </a:lnTo>
                  <a:lnTo>
                    <a:pt x="7945132" y="0"/>
                  </a:lnTo>
                  <a:close/>
                </a:path>
              </a:pathLst>
            </a:custGeom>
            <a:solidFill>
              <a:srgbClr val="FFA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40" name="object 13">
              <a:extLst>
                <a:ext uri="{FF2B5EF4-FFF2-40B4-BE49-F238E27FC236}">
                  <a16:creationId xmlns:a16="http://schemas.microsoft.com/office/drawing/2014/main" id="{66C9D4F8-C2D6-8A57-2D68-7917FC44E77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5583" y="918692"/>
              <a:ext cx="7945755" cy="52705"/>
            </a:xfrm>
            <a:custGeom>
              <a:avLst/>
              <a:gdLst>
                <a:gd name="T0" fmla="*/ 0 w 7945755"/>
                <a:gd name="T1" fmla="*/ 0 h 52705"/>
                <a:gd name="T2" fmla="*/ 7945132 w 7945755"/>
                <a:gd name="T3" fmla="*/ 0 h 52705"/>
                <a:gd name="T4" fmla="*/ 7945132 w 7945755"/>
                <a:gd name="T5" fmla="*/ 52260 h 52705"/>
                <a:gd name="T6" fmla="*/ 0 w 7945755"/>
                <a:gd name="T7" fmla="*/ 52260 h 52705"/>
                <a:gd name="T8" fmla="*/ 0 w 7945755"/>
                <a:gd name="T9" fmla="*/ 0 h 527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945755" h="52705">
                  <a:moveTo>
                    <a:pt x="0" y="0"/>
                  </a:moveTo>
                  <a:lnTo>
                    <a:pt x="7945132" y="0"/>
                  </a:lnTo>
                  <a:lnTo>
                    <a:pt x="7945132" y="52260"/>
                  </a:lnTo>
                  <a:lnTo>
                    <a:pt x="0" y="5226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438">
              <a:solidFill>
                <a:srgbClr val="FFAE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12341" name="object 14">
              <a:extLst>
                <a:ext uri="{FF2B5EF4-FFF2-40B4-BE49-F238E27FC236}">
                  <a16:creationId xmlns:a16="http://schemas.microsoft.com/office/drawing/2014/main" id="{29FCDA0C-C2BD-2A0D-2EAD-02A096284E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60945" y="331304"/>
              <a:ext cx="2496513" cy="5674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297" name="object 15">
            <a:extLst>
              <a:ext uri="{FF2B5EF4-FFF2-40B4-BE49-F238E27FC236}">
                <a16:creationId xmlns:a16="http://schemas.microsoft.com/office/drawing/2014/main" id="{6246B920-8591-D73F-D80D-7ECC29ED50ED}"/>
              </a:ext>
            </a:extLst>
          </p:cNvPr>
          <p:cNvGrpSpPr>
            <a:grpSpLocks/>
          </p:cNvGrpSpPr>
          <p:nvPr/>
        </p:nvGrpSpPr>
        <p:grpSpPr bwMode="auto">
          <a:xfrm>
            <a:off x="5343525" y="1204913"/>
            <a:ext cx="1924050" cy="574675"/>
            <a:chOff x="5081015" y="1205496"/>
            <a:chExt cx="2562225" cy="574675"/>
          </a:xfrm>
        </p:grpSpPr>
        <p:pic>
          <p:nvPicPr>
            <p:cNvPr id="12336" name="object 16">
              <a:extLst>
                <a:ext uri="{FF2B5EF4-FFF2-40B4-BE49-F238E27FC236}">
                  <a16:creationId xmlns:a16="http://schemas.microsoft.com/office/drawing/2014/main" id="{8AF6FEB4-018A-2F65-22E2-1357FB53D1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81015" y="1205496"/>
              <a:ext cx="2561843" cy="574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37" name="object 17">
              <a:extLst>
                <a:ext uri="{FF2B5EF4-FFF2-40B4-BE49-F238E27FC236}">
                  <a16:creationId xmlns:a16="http://schemas.microsoft.com/office/drawing/2014/main" id="{17217561-497A-814A-D251-B8DF753D561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02262" y="1226438"/>
              <a:ext cx="2489885" cy="502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38" name="object 18">
              <a:extLst>
                <a:ext uri="{FF2B5EF4-FFF2-40B4-BE49-F238E27FC236}">
                  <a16:creationId xmlns:a16="http://schemas.microsoft.com/office/drawing/2014/main" id="{E86A297B-32FF-23D1-0F8C-0BF2663CF6BB}"/>
                </a:ext>
              </a:extLst>
            </p:cNvPr>
            <p:cNvSpPr>
              <a:spLocks/>
            </p:cNvSpPr>
            <p:nvPr/>
          </p:nvSpPr>
          <p:spPr bwMode="auto">
            <a:xfrm>
              <a:off x="5102262" y="1226435"/>
              <a:ext cx="2490470" cy="502920"/>
            </a:xfrm>
            <a:custGeom>
              <a:avLst/>
              <a:gdLst>
                <a:gd name="T0" fmla="*/ 61226 w 2490470"/>
                <a:gd name="T1" fmla="*/ 0 h 502919"/>
                <a:gd name="T2" fmla="*/ 2428659 w 2490470"/>
                <a:gd name="T3" fmla="*/ 0 h 502919"/>
                <a:gd name="T4" fmla="*/ 2452493 w 2490470"/>
                <a:gd name="T5" fmla="*/ 4935 h 502919"/>
                <a:gd name="T6" fmla="*/ 2471954 w 2490470"/>
                <a:gd name="T7" fmla="*/ 18392 h 502919"/>
                <a:gd name="T8" fmla="*/ 2485075 w 2490470"/>
                <a:gd name="T9" fmla="*/ 38351 h 502919"/>
                <a:gd name="T10" fmla="*/ 2489885 w 2490470"/>
                <a:gd name="T11" fmla="*/ 62788 h 502919"/>
                <a:gd name="T12" fmla="*/ 2489885 w 2490470"/>
                <a:gd name="T13" fmla="*/ 439550 h 502919"/>
                <a:gd name="T14" fmla="*/ 2485075 w 2490470"/>
                <a:gd name="T15" fmla="*/ 463994 h 502919"/>
                <a:gd name="T16" fmla="*/ 2471954 w 2490470"/>
                <a:gd name="T17" fmla="*/ 483957 h 502919"/>
                <a:gd name="T18" fmla="*/ 2452493 w 2490470"/>
                <a:gd name="T19" fmla="*/ 497416 h 502919"/>
                <a:gd name="T20" fmla="*/ 2428659 w 2490470"/>
                <a:gd name="T21" fmla="*/ 502351 h 502919"/>
                <a:gd name="T22" fmla="*/ 61226 w 2490470"/>
                <a:gd name="T23" fmla="*/ 502351 h 502919"/>
                <a:gd name="T24" fmla="*/ 37392 w 2490470"/>
                <a:gd name="T25" fmla="*/ 497416 h 502919"/>
                <a:gd name="T26" fmla="*/ 17930 w 2490470"/>
                <a:gd name="T27" fmla="*/ 483957 h 502919"/>
                <a:gd name="T28" fmla="*/ 4810 w 2490470"/>
                <a:gd name="T29" fmla="*/ 463994 h 502919"/>
                <a:gd name="T30" fmla="*/ 0 w 2490470"/>
                <a:gd name="T31" fmla="*/ 439550 h 502919"/>
                <a:gd name="T32" fmla="*/ 0 w 2490470"/>
                <a:gd name="T33" fmla="*/ 62788 h 502919"/>
                <a:gd name="T34" fmla="*/ 4810 w 2490470"/>
                <a:gd name="T35" fmla="*/ 38351 h 502919"/>
                <a:gd name="T36" fmla="*/ 17930 w 2490470"/>
                <a:gd name="T37" fmla="*/ 18392 h 502919"/>
                <a:gd name="T38" fmla="*/ 37392 w 2490470"/>
                <a:gd name="T39" fmla="*/ 4935 h 502919"/>
                <a:gd name="T40" fmla="*/ 61226 w 2490470"/>
                <a:gd name="T41" fmla="*/ 0 h 50291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490470" h="502919">
                  <a:moveTo>
                    <a:pt x="61226" y="0"/>
                  </a:moveTo>
                  <a:lnTo>
                    <a:pt x="2428659" y="0"/>
                  </a:lnTo>
                  <a:lnTo>
                    <a:pt x="2452493" y="4935"/>
                  </a:lnTo>
                  <a:lnTo>
                    <a:pt x="2471954" y="18392"/>
                  </a:lnTo>
                  <a:lnTo>
                    <a:pt x="2485075" y="38351"/>
                  </a:lnTo>
                  <a:lnTo>
                    <a:pt x="2489885" y="62788"/>
                  </a:lnTo>
                  <a:lnTo>
                    <a:pt x="2489885" y="439547"/>
                  </a:lnTo>
                  <a:lnTo>
                    <a:pt x="2485075" y="463991"/>
                  </a:lnTo>
                  <a:lnTo>
                    <a:pt x="2471954" y="483954"/>
                  </a:lnTo>
                  <a:lnTo>
                    <a:pt x="2452493" y="497413"/>
                  </a:lnTo>
                  <a:lnTo>
                    <a:pt x="2428659" y="502348"/>
                  </a:lnTo>
                  <a:lnTo>
                    <a:pt x="61226" y="502348"/>
                  </a:lnTo>
                  <a:lnTo>
                    <a:pt x="37392" y="497413"/>
                  </a:lnTo>
                  <a:lnTo>
                    <a:pt x="17930" y="483954"/>
                  </a:lnTo>
                  <a:lnTo>
                    <a:pt x="4810" y="463991"/>
                  </a:lnTo>
                  <a:lnTo>
                    <a:pt x="0" y="439547"/>
                  </a:lnTo>
                  <a:lnTo>
                    <a:pt x="0" y="62788"/>
                  </a:lnTo>
                  <a:lnTo>
                    <a:pt x="4810" y="38351"/>
                  </a:lnTo>
                  <a:lnTo>
                    <a:pt x="17930" y="18392"/>
                  </a:lnTo>
                  <a:lnTo>
                    <a:pt x="37392" y="4935"/>
                  </a:lnTo>
                  <a:lnTo>
                    <a:pt x="61226" y="0"/>
                  </a:lnTo>
                  <a:close/>
                </a:path>
              </a:pathLst>
            </a:custGeom>
            <a:noFill/>
            <a:ln w="7594">
              <a:solidFill>
                <a:srgbClr val="EBA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12298" name="object 19">
            <a:extLst>
              <a:ext uri="{FF2B5EF4-FFF2-40B4-BE49-F238E27FC236}">
                <a16:creationId xmlns:a16="http://schemas.microsoft.com/office/drawing/2014/main" id="{65A71C1E-B47A-65B7-2CE6-2AEB0C6839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3288" y="1309688"/>
            <a:ext cx="725487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74613" indent="-619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Beth Martin President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12299" name="object 20">
            <a:extLst>
              <a:ext uri="{FF2B5EF4-FFF2-40B4-BE49-F238E27FC236}">
                <a16:creationId xmlns:a16="http://schemas.microsoft.com/office/drawing/2014/main" id="{7EAC920F-551B-9A0C-44EA-2D4E7111C8A6}"/>
              </a:ext>
            </a:extLst>
          </p:cNvPr>
          <p:cNvGrpSpPr>
            <a:grpSpLocks/>
          </p:cNvGrpSpPr>
          <p:nvPr/>
        </p:nvGrpSpPr>
        <p:grpSpPr bwMode="auto">
          <a:xfrm>
            <a:off x="5322888" y="2311400"/>
            <a:ext cx="2038350" cy="812800"/>
            <a:chOff x="5323332" y="2311907"/>
            <a:chExt cx="1996439" cy="692150"/>
          </a:xfrm>
        </p:grpSpPr>
        <p:pic>
          <p:nvPicPr>
            <p:cNvPr id="12333" name="object 21">
              <a:extLst>
                <a:ext uri="{FF2B5EF4-FFF2-40B4-BE49-F238E27FC236}">
                  <a16:creationId xmlns:a16="http://schemas.microsoft.com/office/drawing/2014/main" id="{6F1BE077-9C85-7FEE-39E2-5C596AEE4BE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23332" y="2311907"/>
              <a:ext cx="1996439" cy="6918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34" name="object 22">
              <a:extLst>
                <a:ext uri="{FF2B5EF4-FFF2-40B4-BE49-F238E27FC236}">
                  <a16:creationId xmlns:a16="http://schemas.microsoft.com/office/drawing/2014/main" id="{E0860928-980A-B99B-FB3B-A0BC915F560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3601" y="2332603"/>
              <a:ext cx="1925955" cy="620395"/>
            </a:xfrm>
            <a:custGeom>
              <a:avLst/>
              <a:gdLst>
                <a:gd name="T0" fmla="*/ 1853225 w 1925954"/>
                <a:gd name="T1" fmla="*/ 0 h 620394"/>
                <a:gd name="T2" fmla="*/ 72199 w 1925954"/>
                <a:gd name="T3" fmla="*/ 0 h 620394"/>
                <a:gd name="T4" fmla="*/ 44094 w 1925954"/>
                <a:gd name="T5" fmla="*/ 6094 h 620394"/>
                <a:gd name="T6" fmla="*/ 21145 w 1925954"/>
                <a:gd name="T7" fmla="*/ 22713 h 620394"/>
                <a:gd name="T8" fmla="*/ 5673 w 1925954"/>
                <a:gd name="T9" fmla="*/ 47363 h 620394"/>
                <a:gd name="T10" fmla="*/ 0 w 1925954"/>
                <a:gd name="T11" fmla="*/ 77546 h 620394"/>
                <a:gd name="T12" fmla="*/ 0 w 1925954"/>
                <a:gd name="T13" fmla="*/ 542813 h 620394"/>
                <a:gd name="T14" fmla="*/ 5673 w 1925954"/>
                <a:gd name="T15" fmla="*/ 572994 h 620394"/>
                <a:gd name="T16" fmla="*/ 21145 w 1925954"/>
                <a:gd name="T17" fmla="*/ 597639 h 620394"/>
                <a:gd name="T18" fmla="*/ 44094 w 1925954"/>
                <a:gd name="T19" fmla="*/ 614254 h 620394"/>
                <a:gd name="T20" fmla="*/ 72199 w 1925954"/>
                <a:gd name="T21" fmla="*/ 620347 h 620394"/>
                <a:gd name="T22" fmla="*/ 1853225 w 1925954"/>
                <a:gd name="T23" fmla="*/ 620347 h 620394"/>
                <a:gd name="T24" fmla="*/ 1881329 w 1925954"/>
                <a:gd name="T25" fmla="*/ 614254 h 620394"/>
                <a:gd name="T26" fmla="*/ 1904279 w 1925954"/>
                <a:gd name="T27" fmla="*/ 597639 h 620394"/>
                <a:gd name="T28" fmla="*/ 1919751 w 1925954"/>
                <a:gd name="T29" fmla="*/ 572994 h 620394"/>
                <a:gd name="T30" fmla="*/ 1925424 w 1925954"/>
                <a:gd name="T31" fmla="*/ 542813 h 620394"/>
                <a:gd name="T32" fmla="*/ 1925424 w 1925954"/>
                <a:gd name="T33" fmla="*/ 77546 h 620394"/>
                <a:gd name="T34" fmla="*/ 1919751 w 1925954"/>
                <a:gd name="T35" fmla="*/ 47363 h 620394"/>
                <a:gd name="T36" fmla="*/ 1904279 w 1925954"/>
                <a:gd name="T37" fmla="*/ 22713 h 620394"/>
                <a:gd name="T38" fmla="*/ 1881329 w 1925954"/>
                <a:gd name="T39" fmla="*/ 6094 h 620394"/>
                <a:gd name="T40" fmla="*/ 1853225 w 1925954"/>
                <a:gd name="T41" fmla="*/ 0 h 62039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925954" h="620394">
                  <a:moveTo>
                    <a:pt x="1853222" y="0"/>
                  </a:moveTo>
                  <a:lnTo>
                    <a:pt x="72199" y="0"/>
                  </a:lnTo>
                  <a:lnTo>
                    <a:pt x="44094" y="6094"/>
                  </a:lnTo>
                  <a:lnTo>
                    <a:pt x="21145" y="22713"/>
                  </a:lnTo>
                  <a:lnTo>
                    <a:pt x="5673" y="47363"/>
                  </a:lnTo>
                  <a:lnTo>
                    <a:pt x="0" y="77546"/>
                  </a:lnTo>
                  <a:lnTo>
                    <a:pt x="0" y="542810"/>
                  </a:lnTo>
                  <a:lnTo>
                    <a:pt x="5673" y="572991"/>
                  </a:lnTo>
                  <a:lnTo>
                    <a:pt x="21145" y="597636"/>
                  </a:lnTo>
                  <a:lnTo>
                    <a:pt x="44094" y="614251"/>
                  </a:lnTo>
                  <a:lnTo>
                    <a:pt x="72199" y="620344"/>
                  </a:lnTo>
                  <a:lnTo>
                    <a:pt x="1853222" y="620344"/>
                  </a:lnTo>
                  <a:lnTo>
                    <a:pt x="1881326" y="614251"/>
                  </a:lnTo>
                  <a:lnTo>
                    <a:pt x="1904276" y="597636"/>
                  </a:lnTo>
                  <a:lnTo>
                    <a:pt x="1919748" y="572991"/>
                  </a:lnTo>
                  <a:lnTo>
                    <a:pt x="1925421" y="542810"/>
                  </a:lnTo>
                  <a:lnTo>
                    <a:pt x="1925421" y="77546"/>
                  </a:lnTo>
                  <a:lnTo>
                    <a:pt x="1919748" y="47363"/>
                  </a:lnTo>
                  <a:lnTo>
                    <a:pt x="1904276" y="22713"/>
                  </a:lnTo>
                  <a:lnTo>
                    <a:pt x="1881326" y="6094"/>
                  </a:lnTo>
                  <a:lnTo>
                    <a:pt x="1853222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2335" name="object 23">
              <a:extLst>
                <a:ext uri="{FF2B5EF4-FFF2-40B4-BE49-F238E27FC236}">
                  <a16:creationId xmlns:a16="http://schemas.microsoft.com/office/drawing/2014/main" id="{B6D5EF93-EDC1-5E7A-BDBE-DBE5EBDD264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43601" y="2332603"/>
              <a:ext cx="1925955" cy="620395"/>
            </a:xfrm>
            <a:custGeom>
              <a:avLst/>
              <a:gdLst>
                <a:gd name="T0" fmla="*/ 72199 w 1925954"/>
                <a:gd name="T1" fmla="*/ 0 h 620394"/>
                <a:gd name="T2" fmla="*/ 1853225 w 1925954"/>
                <a:gd name="T3" fmla="*/ 0 h 620394"/>
                <a:gd name="T4" fmla="*/ 1881329 w 1925954"/>
                <a:gd name="T5" fmla="*/ 6094 h 620394"/>
                <a:gd name="T6" fmla="*/ 1904279 w 1925954"/>
                <a:gd name="T7" fmla="*/ 22713 h 620394"/>
                <a:gd name="T8" fmla="*/ 1919751 w 1925954"/>
                <a:gd name="T9" fmla="*/ 47363 h 620394"/>
                <a:gd name="T10" fmla="*/ 1925424 w 1925954"/>
                <a:gd name="T11" fmla="*/ 77546 h 620394"/>
                <a:gd name="T12" fmla="*/ 1925424 w 1925954"/>
                <a:gd name="T13" fmla="*/ 542813 h 620394"/>
                <a:gd name="T14" fmla="*/ 1919751 w 1925954"/>
                <a:gd name="T15" fmla="*/ 572994 h 620394"/>
                <a:gd name="T16" fmla="*/ 1904279 w 1925954"/>
                <a:gd name="T17" fmla="*/ 597639 h 620394"/>
                <a:gd name="T18" fmla="*/ 1881329 w 1925954"/>
                <a:gd name="T19" fmla="*/ 614254 h 620394"/>
                <a:gd name="T20" fmla="*/ 1853225 w 1925954"/>
                <a:gd name="T21" fmla="*/ 620347 h 620394"/>
                <a:gd name="T22" fmla="*/ 72199 w 1925954"/>
                <a:gd name="T23" fmla="*/ 620347 h 620394"/>
                <a:gd name="T24" fmla="*/ 44094 w 1925954"/>
                <a:gd name="T25" fmla="*/ 614254 h 620394"/>
                <a:gd name="T26" fmla="*/ 21145 w 1925954"/>
                <a:gd name="T27" fmla="*/ 597639 h 620394"/>
                <a:gd name="T28" fmla="*/ 5673 w 1925954"/>
                <a:gd name="T29" fmla="*/ 572994 h 620394"/>
                <a:gd name="T30" fmla="*/ 0 w 1925954"/>
                <a:gd name="T31" fmla="*/ 542813 h 620394"/>
                <a:gd name="T32" fmla="*/ 0 w 1925954"/>
                <a:gd name="T33" fmla="*/ 77546 h 620394"/>
                <a:gd name="T34" fmla="*/ 5673 w 1925954"/>
                <a:gd name="T35" fmla="*/ 47363 h 620394"/>
                <a:gd name="T36" fmla="*/ 21145 w 1925954"/>
                <a:gd name="T37" fmla="*/ 22713 h 620394"/>
                <a:gd name="T38" fmla="*/ 44094 w 1925954"/>
                <a:gd name="T39" fmla="*/ 6094 h 620394"/>
                <a:gd name="T40" fmla="*/ 72199 w 1925954"/>
                <a:gd name="T41" fmla="*/ 0 h 62039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925954" h="620394">
                  <a:moveTo>
                    <a:pt x="72199" y="0"/>
                  </a:moveTo>
                  <a:lnTo>
                    <a:pt x="1853222" y="0"/>
                  </a:lnTo>
                  <a:lnTo>
                    <a:pt x="1881326" y="6094"/>
                  </a:lnTo>
                  <a:lnTo>
                    <a:pt x="1904276" y="22713"/>
                  </a:lnTo>
                  <a:lnTo>
                    <a:pt x="1919748" y="47363"/>
                  </a:lnTo>
                  <a:lnTo>
                    <a:pt x="1925421" y="77546"/>
                  </a:lnTo>
                  <a:lnTo>
                    <a:pt x="1925421" y="542810"/>
                  </a:lnTo>
                  <a:lnTo>
                    <a:pt x="1919748" y="572991"/>
                  </a:lnTo>
                  <a:lnTo>
                    <a:pt x="1904276" y="597636"/>
                  </a:lnTo>
                  <a:lnTo>
                    <a:pt x="1881326" y="614251"/>
                  </a:lnTo>
                  <a:lnTo>
                    <a:pt x="1853222" y="620344"/>
                  </a:lnTo>
                  <a:lnTo>
                    <a:pt x="72199" y="620344"/>
                  </a:lnTo>
                  <a:lnTo>
                    <a:pt x="44094" y="614251"/>
                  </a:lnTo>
                  <a:lnTo>
                    <a:pt x="21145" y="597636"/>
                  </a:lnTo>
                  <a:lnTo>
                    <a:pt x="5673" y="572991"/>
                  </a:lnTo>
                  <a:lnTo>
                    <a:pt x="0" y="542810"/>
                  </a:lnTo>
                  <a:lnTo>
                    <a:pt x="0" y="77546"/>
                  </a:lnTo>
                  <a:lnTo>
                    <a:pt x="5673" y="47363"/>
                  </a:lnTo>
                  <a:lnTo>
                    <a:pt x="21145" y="22713"/>
                  </a:lnTo>
                  <a:lnTo>
                    <a:pt x="44094" y="6094"/>
                  </a:lnTo>
                  <a:lnTo>
                    <a:pt x="72199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12300" name="object 24">
            <a:extLst>
              <a:ext uri="{FF2B5EF4-FFF2-40B4-BE49-F238E27FC236}">
                <a16:creationId xmlns:a16="http://schemas.microsoft.com/office/drawing/2014/main" id="{F010B99D-96C6-1088-98A3-9E545A392F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2397125"/>
            <a:ext cx="1554163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2381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Michael J. Renzi Vice President for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 eaLnBrk="1" hangingPunct="1"/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Finance &amp; Administration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12301" name="object 25">
            <a:extLst>
              <a:ext uri="{FF2B5EF4-FFF2-40B4-BE49-F238E27FC236}">
                <a16:creationId xmlns:a16="http://schemas.microsoft.com/office/drawing/2014/main" id="{5F06C57D-8EFF-D9BD-EFA1-387A94F102EF}"/>
              </a:ext>
            </a:extLst>
          </p:cNvPr>
          <p:cNvGrpSpPr>
            <a:grpSpLocks/>
          </p:cNvGrpSpPr>
          <p:nvPr/>
        </p:nvGrpSpPr>
        <p:grpSpPr bwMode="auto">
          <a:xfrm>
            <a:off x="2198688" y="4794250"/>
            <a:ext cx="1366837" cy="796925"/>
            <a:chOff x="3157728" y="4814315"/>
            <a:chExt cx="1430020" cy="699770"/>
          </a:xfrm>
        </p:grpSpPr>
        <p:pic>
          <p:nvPicPr>
            <p:cNvPr id="12330" name="object 26">
              <a:extLst>
                <a:ext uri="{FF2B5EF4-FFF2-40B4-BE49-F238E27FC236}">
                  <a16:creationId xmlns:a16="http://schemas.microsoft.com/office/drawing/2014/main" id="{F90372DE-F021-D9D5-368F-D2A51F3F73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7728" y="4814315"/>
              <a:ext cx="1429498" cy="699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31" name="object 27">
              <a:extLst>
                <a:ext uri="{FF2B5EF4-FFF2-40B4-BE49-F238E27FC236}">
                  <a16:creationId xmlns:a16="http://schemas.microsoft.com/office/drawing/2014/main" id="{F992EB9F-BF3E-3A7F-9C74-9441D3B703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7692" y="4834800"/>
              <a:ext cx="1358506" cy="628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32" name="object 28">
              <a:extLst>
                <a:ext uri="{FF2B5EF4-FFF2-40B4-BE49-F238E27FC236}">
                  <a16:creationId xmlns:a16="http://schemas.microsoft.com/office/drawing/2014/main" id="{20A7A8D3-1112-9089-5C54-ABD0884293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177698" y="4834802"/>
              <a:ext cx="1358900" cy="628650"/>
            </a:xfrm>
            <a:custGeom>
              <a:avLst/>
              <a:gdLst>
                <a:gd name="T0" fmla="*/ 50939 w 1358900"/>
                <a:gd name="T1" fmla="*/ 0 h 628650"/>
                <a:gd name="T2" fmla="*/ 1307566 w 1358900"/>
                <a:gd name="T3" fmla="*/ 0 h 628650"/>
                <a:gd name="T4" fmla="*/ 1327393 w 1358900"/>
                <a:gd name="T5" fmla="*/ 6172 h 628650"/>
                <a:gd name="T6" fmla="*/ 1343585 w 1358900"/>
                <a:gd name="T7" fmla="*/ 23007 h 628650"/>
                <a:gd name="T8" fmla="*/ 1354502 w 1358900"/>
                <a:gd name="T9" fmla="*/ 47979 h 628650"/>
                <a:gd name="T10" fmla="*/ 1358506 w 1358900"/>
                <a:gd name="T11" fmla="*/ 78562 h 628650"/>
                <a:gd name="T12" fmla="*/ 1358506 w 1358900"/>
                <a:gd name="T13" fmla="*/ 549922 h 628650"/>
                <a:gd name="T14" fmla="*/ 1354502 w 1358900"/>
                <a:gd name="T15" fmla="*/ 580500 h 628650"/>
                <a:gd name="T16" fmla="*/ 1343585 w 1358900"/>
                <a:gd name="T17" fmla="*/ 605472 h 628650"/>
                <a:gd name="T18" fmla="*/ 1327393 w 1358900"/>
                <a:gd name="T19" fmla="*/ 622310 h 628650"/>
                <a:gd name="T20" fmla="*/ 1307566 w 1358900"/>
                <a:gd name="T21" fmla="*/ 628484 h 628650"/>
                <a:gd name="T22" fmla="*/ 50939 w 1358900"/>
                <a:gd name="T23" fmla="*/ 628484 h 628650"/>
                <a:gd name="T24" fmla="*/ 31112 w 1358900"/>
                <a:gd name="T25" fmla="*/ 622310 h 628650"/>
                <a:gd name="T26" fmla="*/ 14920 w 1358900"/>
                <a:gd name="T27" fmla="*/ 605472 h 628650"/>
                <a:gd name="T28" fmla="*/ 4003 w 1358900"/>
                <a:gd name="T29" fmla="*/ 580500 h 628650"/>
                <a:gd name="T30" fmla="*/ 0 w 1358900"/>
                <a:gd name="T31" fmla="*/ 549922 h 628650"/>
                <a:gd name="T32" fmla="*/ 0 w 1358900"/>
                <a:gd name="T33" fmla="*/ 78562 h 628650"/>
                <a:gd name="T34" fmla="*/ 4003 w 1358900"/>
                <a:gd name="T35" fmla="*/ 47979 h 628650"/>
                <a:gd name="T36" fmla="*/ 14920 w 1358900"/>
                <a:gd name="T37" fmla="*/ 23007 h 628650"/>
                <a:gd name="T38" fmla="*/ 31112 w 1358900"/>
                <a:gd name="T39" fmla="*/ 6172 h 628650"/>
                <a:gd name="T40" fmla="*/ 50939 w 1358900"/>
                <a:gd name="T41" fmla="*/ 0 h 62865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358900" h="628650">
                  <a:moveTo>
                    <a:pt x="50939" y="0"/>
                  </a:moveTo>
                  <a:lnTo>
                    <a:pt x="1307566" y="0"/>
                  </a:lnTo>
                  <a:lnTo>
                    <a:pt x="1327393" y="6172"/>
                  </a:lnTo>
                  <a:lnTo>
                    <a:pt x="1343585" y="23007"/>
                  </a:lnTo>
                  <a:lnTo>
                    <a:pt x="1354502" y="47979"/>
                  </a:lnTo>
                  <a:lnTo>
                    <a:pt x="1358506" y="78562"/>
                  </a:lnTo>
                  <a:lnTo>
                    <a:pt x="1358506" y="549922"/>
                  </a:lnTo>
                  <a:lnTo>
                    <a:pt x="1354502" y="580500"/>
                  </a:lnTo>
                  <a:lnTo>
                    <a:pt x="1343585" y="605472"/>
                  </a:lnTo>
                  <a:lnTo>
                    <a:pt x="1327393" y="622310"/>
                  </a:lnTo>
                  <a:lnTo>
                    <a:pt x="1307566" y="628484"/>
                  </a:lnTo>
                  <a:lnTo>
                    <a:pt x="50939" y="628484"/>
                  </a:lnTo>
                  <a:lnTo>
                    <a:pt x="31112" y="622310"/>
                  </a:lnTo>
                  <a:lnTo>
                    <a:pt x="14920" y="605472"/>
                  </a:lnTo>
                  <a:lnTo>
                    <a:pt x="4003" y="580500"/>
                  </a:lnTo>
                  <a:lnTo>
                    <a:pt x="0" y="549922"/>
                  </a:lnTo>
                  <a:lnTo>
                    <a:pt x="0" y="78562"/>
                  </a:lnTo>
                  <a:lnTo>
                    <a:pt x="4003" y="47979"/>
                  </a:lnTo>
                  <a:lnTo>
                    <a:pt x="14920" y="23007"/>
                  </a:lnTo>
                  <a:lnTo>
                    <a:pt x="31112" y="6172"/>
                  </a:lnTo>
                  <a:lnTo>
                    <a:pt x="50939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12302" name="object 29">
            <a:extLst>
              <a:ext uri="{FF2B5EF4-FFF2-40B4-BE49-F238E27FC236}">
                <a16:creationId xmlns:a16="http://schemas.microsoft.com/office/drawing/2014/main" id="{660DF456-725E-08BC-0DCB-51A89AE85E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1550" y="4865688"/>
            <a:ext cx="1046163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203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Linyan Lui Controller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 eaLnBrk="1" hangingPunct="1"/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&amp; Asst Treasurer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12303" name="object 30">
            <a:extLst>
              <a:ext uri="{FF2B5EF4-FFF2-40B4-BE49-F238E27FC236}">
                <a16:creationId xmlns:a16="http://schemas.microsoft.com/office/drawing/2014/main" id="{6A1072FF-DB50-1186-52BF-300C07DD0330}"/>
              </a:ext>
            </a:extLst>
          </p:cNvPr>
          <p:cNvGrpSpPr>
            <a:grpSpLocks/>
          </p:cNvGrpSpPr>
          <p:nvPr/>
        </p:nvGrpSpPr>
        <p:grpSpPr bwMode="auto">
          <a:xfrm>
            <a:off x="9307513" y="4725988"/>
            <a:ext cx="1465262" cy="787400"/>
            <a:chOff x="9567671" y="4789932"/>
            <a:chExt cx="1464945" cy="699770"/>
          </a:xfrm>
        </p:grpSpPr>
        <p:pic>
          <p:nvPicPr>
            <p:cNvPr id="12326" name="object 31">
              <a:extLst>
                <a:ext uri="{FF2B5EF4-FFF2-40B4-BE49-F238E27FC236}">
                  <a16:creationId xmlns:a16="http://schemas.microsoft.com/office/drawing/2014/main" id="{9773D302-745A-B790-0933-6C2A76C890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67671" y="4789932"/>
              <a:ext cx="1464563" cy="699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27" name="object 32">
              <a:extLst>
                <a:ext uri="{FF2B5EF4-FFF2-40B4-BE49-F238E27FC236}">
                  <a16:creationId xmlns:a16="http://schemas.microsoft.com/office/drawing/2014/main" id="{CD730443-D8A2-F525-E47B-59D35264BD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10343" y="4841748"/>
              <a:ext cx="1377695" cy="635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28" name="object 33">
              <a:extLst>
                <a:ext uri="{FF2B5EF4-FFF2-40B4-BE49-F238E27FC236}">
                  <a16:creationId xmlns:a16="http://schemas.microsoft.com/office/drawing/2014/main" id="{4381A4AA-9C62-7E36-7E41-D9327141F3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88512" y="4810455"/>
              <a:ext cx="1392669" cy="628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29" name="object 34">
              <a:extLst>
                <a:ext uri="{FF2B5EF4-FFF2-40B4-BE49-F238E27FC236}">
                  <a16:creationId xmlns:a16="http://schemas.microsoft.com/office/drawing/2014/main" id="{795132F2-2A81-5144-9394-7B2925141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8508" y="4810448"/>
              <a:ext cx="1393190" cy="628650"/>
            </a:xfrm>
            <a:custGeom>
              <a:avLst/>
              <a:gdLst>
                <a:gd name="T0" fmla="*/ 52222 w 1393190"/>
                <a:gd name="T1" fmla="*/ 0 h 628650"/>
                <a:gd name="T2" fmla="*/ 1340434 w 1393190"/>
                <a:gd name="T3" fmla="*/ 0 h 628650"/>
                <a:gd name="T4" fmla="*/ 1360768 w 1393190"/>
                <a:gd name="T5" fmla="*/ 6172 h 628650"/>
                <a:gd name="T6" fmla="*/ 1377372 w 1393190"/>
                <a:gd name="T7" fmla="*/ 23007 h 628650"/>
                <a:gd name="T8" fmla="*/ 1388565 w 1393190"/>
                <a:gd name="T9" fmla="*/ 47979 h 628650"/>
                <a:gd name="T10" fmla="*/ 1392669 w 1393190"/>
                <a:gd name="T11" fmla="*/ 78562 h 628650"/>
                <a:gd name="T12" fmla="*/ 1392669 w 1393190"/>
                <a:gd name="T13" fmla="*/ 549922 h 628650"/>
                <a:gd name="T14" fmla="*/ 1388565 w 1393190"/>
                <a:gd name="T15" fmla="*/ 580500 h 628650"/>
                <a:gd name="T16" fmla="*/ 1377372 w 1393190"/>
                <a:gd name="T17" fmla="*/ 605472 h 628650"/>
                <a:gd name="T18" fmla="*/ 1360768 w 1393190"/>
                <a:gd name="T19" fmla="*/ 622310 h 628650"/>
                <a:gd name="T20" fmla="*/ 1340434 w 1393190"/>
                <a:gd name="T21" fmla="*/ 628484 h 628650"/>
                <a:gd name="T22" fmla="*/ 52222 w 1393190"/>
                <a:gd name="T23" fmla="*/ 628484 h 628650"/>
                <a:gd name="T24" fmla="*/ 31895 w 1393190"/>
                <a:gd name="T25" fmla="*/ 622310 h 628650"/>
                <a:gd name="T26" fmla="*/ 15295 w 1393190"/>
                <a:gd name="T27" fmla="*/ 605472 h 628650"/>
                <a:gd name="T28" fmla="*/ 4103 w 1393190"/>
                <a:gd name="T29" fmla="*/ 580500 h 628650"/>
                <a:gd name="T30" fmla="*/ 0 w 1393190"/>
                <a:gd name="T31" fmla="*/ 549922 h 628650"/>
                <a:gd name="T32" fmla="*/ 0 w 1393190"/>
                <a:gd name="T33" fmla="*/ 78562 h 628650"/>
                <a:gd name="T34" fmla="*/ 4103 w 1393190"/>
                <a:gd name="T35" fmla="*/ 47979 h 628650"/>
                <a:gd name="T36" fmla="*/ 15295 w 1393190"/>
                <a:gd name="T37" fmla="*/ 23007 h 628650"/>
                <a:gd name="T38" fmla="*/ 31895 w 1393190"/>
                <a:gd name="T39" fmla="*/ 6172 h 628650"/>
                <a:gd name="T40" fmla="*/ 52222 w 1393190"/>
                <a:gd name="T41" fmla="*/ 0 h 62865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393190" h="628650">
                  <a:moveTo>
                    <a:pt x="52222" y="0"/>
                  </a:moveTo>
                  <a:lnTo>
                    <a:pt x="1340434" y="0"/>
                  </a:lnTo>
                  <a:lnTo>
                    <a:pt x="1360768" y="6172"/>
                  </a:lnTo>
                  <a:lnTo>
                    <a:pt x="1377372" y="23007"/>
                  </a:lnTo>
                  <a:lnTo>
                    <a:pt x="1388565" y="47979"/>
                  </a:lnTo>
                  <a:lnTo>
                    <a:pt x="1392669" y="78562"/>
                  </a:lnTo>
                  <a:lnTo>
                    <a:pt x="1392669" y="549922"/>
                  </a:lnTo>
                  <a:lnTo>
                    <a:pt x="1388565" y="580500"/>
                  </a:lnTo>
                  <a:lnTo>
                    <a:pt x="1377372" y="605472"/>
                  </a:lnTo>
                  <a:lnTo>
                    <a:pt x="1360768" y="622310"/>
                  </a:lnTo>
                  <a:lnTo>
                    <a:pt x="1340434" y="628484"/>
                  </a:lnTo>
                  <a:lnTo>
                    <a:pt x="52222" y="628484"/>
                  </a:lnTo>
                  <a:lnTo>
                    <a:pt x="31895" y="622310"/>
                  </a:lnTo>
                  <a:lnTo>
                    <a:pt x="15295" y="605472"/>
                  </a:lnTo>
                  <a:lnTo>
                    <a:pt x="4103" y="580500"/>
                  </a:lnTo>
                  <a:lnTo>
                    <a:pt x="0" y="549922"/>
                  </a:lnTo>
                  <a:lnTo>
                    <a:pt x="0" y="78562"/>
                  </a:lnTo>
                  <a:lnTo>
                    <a:pt x="4103" y="47979"/>
                  </a:lnTo>
                  <a:lnTo>
                    <a:pt x="15295" y="23007"/>
                  </a:lnTo>
                  <a:lnTo>
                    <a:pt x="31895" y="6172"/>
                  </a:lnTo>
                  <a:lnTo>
                    <a:pt x="52222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12304" name="object 35">
            <a:extLst>
              <a:ext uri="{FF2B5EF4-FFF2-40B4-BE49-F238E27FC236}">
                <a16:creationId xmlns:a16="http://schemas.microsoft.com/office/drawing/2014/main" id="{3F325048-E0A0-2B4E-0DE3-1676779D07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80538" y="4865688"/>
            <a:ext cx="1187450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11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David Wilson Senior Accountant &amp; Financial Analyst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12305" name="object 42">
            <a:extLst>
              <a:ext uri="{FF2B5EF4-FFF2-40B4-BE49-F238E27FC236}">
                <a16:creationId xmlns:a16="http://schemas.microsoft.com/office/drawing/2014/main" id="{871FA22B-F238-72B8-45B1-AD139527E102}"/>
              </a:ext>
            </a:extLst>
          </p:cNvPr>
          <p:cNvGrpSpPr>
            <a:grpSpLocks/>
          </p:cNvGrpSpPr>
          <p:nvPr/>
        </p:nvGrpSpPr>
        <p:grpSpPr bwMode="auto">
          <a:xfrm>
            <a:off x="3543300" y="3330575"/>
            <a:ext cx="2781300" cy="698500"/>
            <a:chOff x="3543300" y="3329940"/>
            <a:chExt cx="2781300" cy="699770"/>
          </a:xfrm>
        </p:grpSpPr>
        <p:sp>
          <p:nvSpPr>
            <p:cNvPr id="12322" name="object 43">
              <a:extLst>
                <a:ext uri="{FF2B5EF4-FFF2-40B4-BE49-F238E27FC236}">
                  <a16:creationId xmlns:a16="http://schemas.microsoft.com/office/drawing/2014/main" id="{F64F7F4C-E286-C164-8671-3526F15EBA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917056" y="3671219"/>
              <a:ext cx="1407795" cy="0"/>
            </a:xfrm>
            <a:custGeom>
              <a:avLst/>
              <a:gdLst>
                <a:gd name="T0" fmla="*/ 0 w 1407795"/>
                <a:gd name="T1" fmla="*/ 1407464 w 1407795"/>
                <a:gd name="T2" fmla="*/ 0 60000 65536"/>
                <a:gd name="T3" fmla="*/ 0 60000 65536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0" t="0" r="r" b="b"/>
              <a:pathLst>
                <a:path w="1407795">
                  <a:moveTo>
                    <a:pt x="0" y="0"/>
                  </a:moveTo>
                  <a:lnTo>
                    <a:pt x="1407464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12323" name="object 44">
              <a:extLst>
                <a:ext uri="{FF2B5EF4-FFF2-40B4-BE49-F238E27FC236}">
                  <a16:creationId xmlns:a16="http://schemas.microsoft.com/office/drawing/2014/main" id="{0DD31572-BCE7-B9E9-127A-B319D07567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43300" y="3329940"/>
              <a:ext cx="1431035" cy="699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24" name="object 45">
              <a:extLst>
                <a:ext uri="{FF2B5EF4-FFF2-40B4-BE49-F238E27FC236}">
                  <a16:creationId xmlns:a16="http://schemas.microsoft.com/office/drawing/2014/main" id="{0917802D-2A20-1BD6-01EB-1D153105E2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4585" y="3349841"/>
              <a:ext cx="1358506" cy="628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25" name="object 46">
              <a:extLst>
                <a:ext uri="{FF2B5EF4-FFF2-40B4-BE49-F238E27FC236}">
                  <a16:creationId xmlns:a16="http://schemas.microsoft.com/office/drawing/2014/main" id="{1943F2E4-AFE3-93E7-D6B1-BCDB15424F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64590" y="3349833"/>
              <a:ext cx="1358900" cy="628650"/>
            </a:xfrm>
            <a:custGeom>
              <a:avLst/>
              <a:gdLst>
                <a:gd name="T0" fmla="*/ 50939 w 1358900"/>
                <a:gd name="T1" fmla="*/ 0 h 628650"/>
                <a:gd name="T2" fmla="*/ 1307566 w 1358900"/>
                <a:gd name="T3" fmla="*/ 0 h 628650"/>
                <a:gd name="T4" fmla="*/ 1327393 w 1358900"/>
                <a:gd name="T5" fmla="*/ 6172 h 628650"/>
                <a:gd name="T6" fmla="*/ 1343585 w 1358900"/>
                <a:gd name="T7" fmla="*/ 23007 h 628650"/>
                <a:gd name="T8" fmla="*/ 1354502 w 1358900"/>
                <a:gd name="T9" fmla="*/ 47979 h 628650"/>
                <a:gd name="T10" fmla="*/ 1358506 w 1358900"/>
                <a:gd name="T11" fmla="*/ 78562 h 628650"/>
                <a:gd name="T12" fmla="*/ 1358506 w 1358900"/>
                <a:gd name="T13" fmla="*/ 549922 h 628650"/>
                <a:gd name="T14" fmla="*/ 1354502 w 1358900"/>
                <a:gd name="T15" fmla="*/ 580500 h 628650"/>
                <a:gd name="T16" fmla="*/ 1343585 w 1358900"/>
                <a:gd name="T17" fmla="*/ 605472 h 628650"/>
                <a:gd name="T18" fmla="*/ 1327393 w 1358900"/>
                <a:gd name="T19" fmla="*/ 622310 h 628650"/>
                <a:gd name="T20" fmla="*/ 1307566 w 1358900"/>
                <a:gd name="T21" fmla="*/ 628484 h 628650"/>
                <a:gd name="T22" fmla="*/ 50939 w 1358900"/>
                <a:gd name="T23" fmla="*/ 628484 h 628650"/>
                <a:gd name="T24" fmla="*/ 31112 w 1358900"/>
                <a:gd name="T25" fmla="*/ 622310 h 628650"/>
                <a:gd name="T26" fmla="*/ 14920 w 1358900"/>
                <a:gd name="T27" fmla="*/ 605472 h 628650"/>
                <a:gd name="T28" fmla="*/ 4003 w 1358900"/>
                <a:gd name="T29" fmla="*/ 580500 h 628650"/>
                <a:gd name="T30" fmla="*/ 0 w 1358900"/>
                <a:gd name="T31" fmla="*/ 549922 h 628650"/>
                <a:gd name="T32" fmla="*/ 0 w 1358900"/>
                <a:gd name="T33" fmla="*/ 78562 h 628650"/>
                <a:gd name="T34" fmla="*/ 4003 w 1358900"/>
                <a:gd name="T35" fmla="*/ 47979 h 628650"/>
                <a:gd name="T36" fmla="*/ 14920 w 1358900"/>
                <a:gd name="T37" fmla="*/ 23007 h 628650"/>
                <a:gd name="T38" fmla="*/ 31112 w 1358900"/>
                <a:gd name="T39" fmla="*/ 6172 h 628650"/>
                <a:gd name="T40" fmla="*/ 50939 w 1358900"/>
                <a:gd name="T41" fmla="*/ 0 h 62865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358900" h="628650">
                  <a:moveTo>
                    <a:pt x="50939" y="0"/>
                  </a:moveTo>
                  <a:lnTo>
                    <a:pt x="1307566" y="0"/>
                  </a:lnTo>
                  <a:lnTo>
                    <a:pt x="1327393" y="6172"/>
                  </a:lnTo>
                  <a:lnTo>
                    <a:pt x="1343585" y="23007"/>
                  </a:lnTo>
                  <a:lnTo>
                    <a:pt x="1354502" y="47979"/>
                  </a:lnTo>
                  <a:lnTo>
                    <a:pt x="1358506" y="78562"/>
                  </a:lnTo>
                  <a:lnTo>
                    <a:pt x="1358506" y="549922"/>
                  </a:lnTo>
                  <a:lnTo>
                    <a:pt x="1354502" y="580500"/>
                  </a:lnTo>
                  <a:lnTo>
                    <a:pt x="1343585" y="605472"/>
                  </a:lnTo>
                  <a:lnTo>
                    <a:pt x="1327393" y="622310"/>
                  </a:lnTo>
                  <a:lnTo>
                    <a:pt x="1307566" y="628484"/>
                  </a:lnTo>
                  <a:lnTo>
                    <a:pt x="50939" y="628484"/>
                  </a:lnTo>
                  <a:lnTo>
                    <a:pt x="31112" y="622310"/>
                  </a:lnTo>
                  <a:lnTo>
                    <a:pt x="14920" y="605472"/>
                  </a:lnTo>
                  <a:lnTo>
                    <a:pt x="4003" y="580500"/>
                  </a:lnTo>
                  <a:lnTo>
                    <a:pt x="0" y="549922"/>
                  </a:lnTo>
                  <a:lnTo>
                    <a:pt x="0" y="78562"/>
                  </a:lnTo>
                  <a:lnTo>
                    <a:pt x="4003" y="47979"/>
                  </a:lnTo>
                  <a:lnTo>
                    <a:pt x="14920" y="23007"/>
                  </a:lnTo>
                  <a:lnTo>
                    <a:pt x="31112" y="6172"/>
                  </a:lnTo>
                  <a:lnTo>
                    <a:pt x="50939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12306" name="object 47">
            <a:extLst>
              <a:ext uri="{FF2B5EF4-FFF2-40B4-BE49-F238E27FC236}">
                <a16:creationId xmlns:a16="http://schemas.microsoft.com/office/drawing/2014/main" id="{E8B93775-E277-8EEA-58F8-4A2CB5CE3C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5375" y="3495675"/>
            <a:ext cx="1214438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2700" indent="1190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Deirdre Sargent Executive Assistant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12307" name="object 48">
            <a:extLst>
              <a:ext uri="{FF2B5EF4-FFF2-40B4-BE49-F238E27FC236}">
                <a16:creationId xmlns:a16="http://schemas.microsoft.com/office/drawing/2014/main" id="{9EE5BA5E-1C4E-BB05-EC34-2BF68C934C55}"/>
              </a:ext>
            </a:extLst>
          </p:cNvPr>
          <p:cNvGrpSpPr>
            <a:grpSpLocks/>
          </p:cNvGrpSpPr>
          <p:nvPr/>
        </p:nvGrpSpPr>
        <p:grpSpPr bwMode="auto">
          <a:xfrm>
            <a:off x="4294188" y="4818063"/>
            <a:ext cx="1689100" cy="747712"/>
            <a:chOff x="5489448" y="4812804"/>
            <a:chExt cx="1689100" cy="748665"/>
          </a:xfrm>
        </p:grpSpPr>
        <p:pic>
          <p:nvPicPr>
            <p:cNvPr id="12319" name="object 49">
              <a:extLst>
                <a:ext uri="{FF2B5EF4-FFF2-40B4-BE49-F238E27FC236}">
                  <a16:creationId xmlns:a16="http://schemas.microsoft.com/office/drawing/2014/main" id="{A048D318-677B-37AE-588C-470A8DCB55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9448" y="4812804"/>
              <a:ext cx="1688591" cy="748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20" name="object 50">
              <a:extLst>
                <a:ext uri="{FF2B5EF4-FFF2-40B4-BE49-F238E27FC236}">
                  <a16:creationId xmlns:a16="http://schemas.microsoft.com/office/drawing/2014/main" id="{C750E1ED-CBDE-667C-F045-3AD1AEECAE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9298" y="4832642"/>
              <a:ext cx="1618157" cy="677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21" name="object 51">
              <a:extLst>
                <a:ext uri="{FF2B5EF4-FFF2-40B4-BE49-F238E27FC236}">
                  <a16:creationId xmlns:a16="http://schemas.microsoft.com/office/drawing/2014/main" id="{55502300-8104-8CC7-8CAA-161DD786F89A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9293" y="4832634"/>
              <a:ext cx="1618615" cy="678180"/>
            </a:xfrm>
            <a:custGeom>
              <a:avLst/>
              <a:gdLst>
                <a:gd name="T0" fmla="*/ 60680 w 1618615"/>
                <a:gd name="T1" fmla="*/ 0 h 678179"/>
                <a:gd name="T2" fmla="*/ 1557477 w 1618615"/>
                <a:gd name="T3" fmla="*/ 0 h 678179"/>
                <a:gd name="T4" fmla="*/ 1581097 w 1618615"/>
                <a:gd name="T5" fmla="*/ 6656 h 678179"/>
                <a:gd name="T6" fmla="*/ 1600385 w 1618615"/>
                <a:gd name="T7" fmla="*/ 24807 h 678179"/>
                <a:gd name="T8" fmla="*/ 1613389 w 1618615"/>
                <a:gd name="T9" fmla="*/ 51729 h 678179"/>
                <a:gd name="T10" fmla="*/ 1618157 w 1618615"/>
                <a:gd name="T11" fmla="*/ 84696 h 678179"/>
                <a:gd name="T12" fmla="*/ 1618157 w 1618615"/>
                <a:gd name="T13" fmla="*/ 592902 h 678179"/>
                <a:gd name="T14" fmla="*/ 1613389 w 1618615"/>
                <a:gd name="T15" fmla="*/ 625869 h 678179"/>
                <a:gd name="T16" fmla="*/ 1600385 w 1618615"/>
                <a:gd name="T17" fmla="*/ 652790 h 678179"/>
                <a:gd name="T18" fmla="*/ 1581097 w 1618615"/>
                <a:gd name="T19" fmla="*/ 670942 h 678179"/>
                <a:gd name="T20" fmla="*/ 1557477 w 1618615"/>
                <a:gd name="T21" fmla="*/ 677598 h 678179"/>
                <a:gd name="T22" fmla="*/ 60680 w 1618615"/>
                <a:gd name="T23" fmla="*/ 677598 h 678179"/>
                <a:gd name="T24" fmla="*/ 37059 w 1618615"/>
                <a:gd name="T25" fmla="*/ 670942 h 678179"/>
                <a:gd name="T26" fmla="*/ 17772 w 1618615"/>
                <a:gd name="T27" fmla="*/ 652790 h 678179"/>
                <a:gd name="T28" fmla="*/ 4768 w 1618615"/>
                <a:gd name="T29" fmla="*/ 625869 h 678179"/>
                <a:gd name="T30" fmla="*/ 0 w 1618615"/>
                <a:gd name="T31" fmla="*/ 592902 h 678179"/>
                <a:gd name="T32" fmla="*/ 0 w 1618615"/>
                <a:gd name="T33" fmla="*/ 84696 h 678179"/>
                <a:gd name="T34" fmla="*/ 4768 w 1618615"/>
                <a:gd name="T35" fmla="*/ 51729 h 678179"/>
                <a:gd name="T36" fmla="*/ 17772 w 1618615"/>
                <a:gd name="T37" fmla="*/ 24807 h 678179"/>
                <a:gd name="T38" fmla="*/ 37059 w 1618615"/>
                <a:gd name="T39" fmla="*/ 6656 h 678179"/>
                <a:gd name="T40" fmla="*/ 60680 w 1618615"/>
                <a:gd name="T41" fmla="*/ 0 h 6781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618615" h="678179">
                  <a:moveTo>
                    <a:pt x="60680" y="0"/>
                  </a:moveTo>
                  <a:lnTo>
                    <a:pt x="1557477" y="0"/>
                  </a:lnTo>
                  <a:lnTo>
                    <a:pt x="1581097" y="6656"/>
                  </a:lnTo>
                  <a:lnTo>
                    <a:pt x="1600385" y="24807"/>
                  </a:lnTo>
                  <a:lnTo>
                    <a:pt x="1613389" y="51729"/>
                  </a:lnTo>
                  <a:lnTo>
                    <a:pt x="1618157" y="84696"/>
                  </a:lnTo>
                  <a:lnTo>
                    <a:pt x="1618157" y="592899"/>
                  </a:lnTo>
                  <a:lnTo>
                    <a:pt x="1613389" y="625866"/>
                  </a:lnTo>
                  <a:lnTo>
                    <a:pt x="1600385" y="652787"/>
                  </a:lnTo>
                  <a:lnTo>
                    <a:pt x="1581097" y="670939"/>
                  </a:lnTo>
                  <a:lnTo>
                    <a:pt x="1557477" y="677595"/>
                  </a:lnTo>
                  <a:lnTo>
                    <a:pt x="60680" y="677595"/>
                  </a:lnTo>
                  <a:lnTo>
                    <a:pt x="37059" y="670939"/>
                  </a:lnTo>
                  <a:lnTo>
                    <a:pt x="17772" y="652787"/>
                  </a:lnTo>
                  <a:lnTo>
                    <a:pt x="4768" y="625866"/>
                  </a:lnTo>
                  <a:lnTo>
                    <a:pt x="0" y="592899"/>
                  </a:lnTo>
                  <a:lnTo>
                    <a:pt x="0" y="84696"/>
                  </a:lnTo>
                  <a:lnTo>
                    <a:pt x="4768" y="51729"/>
                  </a:lnTo>
                  <a:lnTo>
                    <a:pt x="17772" y="24807"/>
                  </a:lnTo>
                  <a:lnTo>
                    <a:pt x="37059" y="6656"/>
                  </a:lnTo>
                  <a:lnTo>
                    <a:pt x="60680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12308" name="object 52">
            <a:extLst>
              <a:ext uri="{FF2B5EF4-FFF2-40B4-BE49-F238E27FC236}">
                <a16:creationId xmlns:a16="http://schemas.microsoft.com/office/drawing/2014/main" id="{E4B128F0-DC14-1A67-EB72-CA50640396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0438" y="4905375"/>
            <a:ext cx="735012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Jessie Roth Director Facilities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12309" name="object 53">
            <a:extLst>
              <a:ext uri="{FF2B5EF4-FFF2-40B4-BE49-F238E27FC236}">
                <a16:creationId xmlns:a16="http://schemas.microsoft.com/office/drawing/2014/main" id="{DC239037-3C1D-D684-E4E1-002ECBD6037D}"/>
              </a:ext>
            </a:extLst>
          </p:cNvPr>
          <p:cNvGrpSpPr>
            <a:grpSpLocks/>
          </p:cNvGrpSpPr>
          <p:nvPr/>
        </p:nvGrpSpPr>
        <p:grpSpPr bwMode="auto">
          <a:xfrm>
            <a:off x="6777038" y="4751388"/>
            <a:ext cx="1465262" cy="796925"/>
            <a:chOff x="7438643" y="4789932"/>
            <a:chExt cx="1464945" cy="699770"/>
          </a:xfrm>
        </p:grpSpPr>
        <p:pic>
          <p:nvPicPr>
            <p:cNvPr id="12316" name="object 54">
              <a:extLst>
                <a:ext uri="{FF2B5EF4-FFF2-40B4-BE49-F238E27FC236}">
                  <a16:creationId xmlns:a16="http://schemas.microsoft.com/office/drawing/2014/main" id="{3226E58F-15A3-B43F-2D60-4E093B7778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38643" y="4789932"/>
              <a:ext cx="1464563" cy="699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317" name="object 55">
              <a:extLst>
                <a:ext uri="{FF2B5EF4-FFF2-40B4-BE49-F238E27FC236}">
                  <a16:creationId xmlns:a16="http://schemas.microsoft.com/office/drawing/2014/main" id="{32974669-445E-33E6-FD26-16198486E6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58938" y="4810455"/>
              <a:ext cx="1392656" cy="628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318" name="object 56">
              <a:extLst>
                <a:ext uri="{FF2B5EF4-FFF2-40B4-BE49-F238E27FC236}">
                  <a16:creationId xmlns:a16="http://schemas.microsoft.com/office/drawing/2014/main" id="{CA589086-F828-816A-273E-38E644A136E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58931" y="4810447"/>
              <a:ext cx="1393190" cy="628650"/>
            </a:xfrm>
            <a:custGeom>
              <a:avLst/>
              <a:gdLst>
                <a:gd name="T0" fmla="*/ 52222 w 1393190"/>
                <a:gd name="T1" fmla="*/ 0 h 628650"/>
                <a:gd name="T2" fmla="*/ 1340434 w 1393190"/>
                <a:gd name="T3" fmla="*/ 0 h 628650"/>
                <a:gd name="T4" fmla="*/ 1360768 w 1393190"/>
                <a:gd name="T5" fmla="*/ 6172 h 628650"/>
                <a:gd name="T6" fmla="*/ 1377372 w 1393190"/>
                <a:gd name="T7" fmla="*/ 23007 h 628650"/>
                <a:gd name="T8" fmla="*/ 1388565 w 1393190"/>
                <a:gd name="T9" fmla="*/ 47979 h 628650"/>
                <a:gd name="T10" fmla="*/ 1392669 w 1393190"/>
                <a:gd name="T11" fmla="*/ 78562 h 628650"/>
                <a:gd name="T12" fmla="*/ 1392669 w 1393190"/>
                <a:gd name="T13" fmla="*/ 549922 h 628650"/>
                <a:gd name="T14" fmla="*/ 1388565 w 1393190"/>
                <a:gd name="T15" fmla="*/ 580500 h 628650"/>
                <a:gd name="T16" fmla="*/ 1377372 w 1393190"/>
                <a:gd name="T17" fmla="*/ 605472 h 628650"/>
                <a:gd name="T18" fmla="*/ 1360768 w 1393190"/>
                <a:gd name="T19" fmla="*/ 622310 h 628650"/>
                <a:gd name="T20" fmla="*/ 1340434 w 1393190"/>
                <a:gd name="T21" fmla="*/ 628484 h 628650"/>
                <a:gd name="T22" fmla="*/ 52222 w 1393190"/>
                <a:gd name="T23" fmla="*/ 628484 h 628650"/>
                <a:gd name="T24" fmla="*/ 31895 w 1393190"/>
                <a:gd name="T25" fmla="*/ 622310 h 628650"/>
                <a:gd name="T26" fmla="*/ 15295 w 1393190"/>
                <a:gd name="T27" fmla="*/ 605472 h 628650"/>
                <a:gd name="T28" fmla="*/ 4103 w 1393190"/>
                <a:gd name="T29" fmla="*/ 580500 h 628650"/>
                <a:gd name="T30" fmla="*/ 0 w 1393190"/>
                <a:gd name="T31" fmla="*/ 549922 h 628650"/>
                <a:gd name="T32" fmla="*/ 0 w 1393190"/>
                <a:gd name="T33" fmla="*/ 78562 h 628650"/>
                <a:gd name="T34" fmla="*/ 4103 w 1393190"/>
                <a:gd name="T35" fmla="*/ 47979 h 628650"/>
                <a:gd name="T36" fmla="*/ 15295 w 1393190"/>
                <a:gd name="T37" fmla="*/ 23007 h 628650"/>
                <a:gd name="T38" fmla="*/ 31895 w 1393190"/>
                <a:gd name="T39" fmla="*/ 6172 h 628650"/>
                <a:gd name="T40" fmla="*/ 52222 w 1393190"/>
                <a:gd name="T41" fmla="*/ 0 h 62865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393190" h="628650">
                  <a:moveTo>
                    <a:pt x="52222" y="0"/>
                  </a:moveTo>
                  <a:lnTo>
                    <a:pt x="1340434" y="0"/>
                  </a:lnTo>
                  <a:lnTo>
                    <a:pt x="1360768" y="6172"/>
                  </a:lnTo>
                  <a:lnTo>
                    <a:pt x="1377372" y="23007"/>
                  </a:lnTo>
                  <a:lnTo>
                    <a:pt x="1388565" y="47979"/>
                  </a:lnTo>
                  <a:lnTo>
                    <a:pt x="1392669" y="78562"/>
                  </a:lnTo>
                  <a:lnTo>
                    <a:pt x="1392669" y="549922"/>
                  </a:lnTo>
                  <a:lnTo>
                    <a:pt x="1388565" y="580500"/>
                  </a:lnTo>
                  <a:lnTo>
                    <a:pt x="1377372" y="605472"/>
                  </a:lnTo>
                  <a:lnTo>
                    <a:pt x="1360768" y="622310"/>
                  </a:lnTo>
                  <a:lnTo>
                    <a:pt x="1340434" y="628484"/>
                  </a:lnTo>
                  <a:lnTo>
                    <a:pt x="52222" y="628484"/>
                  </a:lnTo>
                  <a:lnTo>
                    <a:pt x="31895" y="622310"/>
                  </a:lnTo>
                  <a:lnTo>
                    <a:pt x="15295" y="605472"/>
                  </a:lnTo>
                  <a:lnTo>
                    <a:pt x="4103" y="580500"/>
                  </a:lnTo>
                  <a:lnTo>
                    <a:pt x="0" y="549922"/>
                  </a:lnTo>
                  <a:lnTo>
                    <a:pt x="0" y="78562"/>
                  </a:lnTo>
                  <a:lnTo>
                    <a:pt x="4103" y="47979"/>
                  </a:lnTo>
                  <a:lnTo>
                    <a:pt x="15295" y="23007"/>
                  </a:lnTo>
                  <a:lnTo>
                    <a:pt x="31895" y="6172"/>
                  </a:lnTo>
                  <a:lnTo>
                    <a:pt x="52222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12310" name="object 57">
            <a:extLst>
              <a:ext uri="{FF2B5EF4-FFF2-40B4-BE49-F238E27FC236}">
                <a16:creationId xmlns:a16="http://schemas.microsoft.com/office/drawing/2014/main" id="{9C2E9311-8518-3F11-EA57-E70A00439F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42163" y="4879975"/>
            <a:ext cx="727075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Jay Castillo Director ITS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2311" name="object 60">
            <a:extLst>
              <a:ext uri="{FF2B5EF4-FFF2-40B4-BE49-F238E27FC236}">
                <a16:creationId xmlns:a16="http://schemas.microsoft.com/office/drawing/2014/main" id="{1D48EC91-0128-16AA-623F-E874CDAD4D69}"/>
              </a:ext>
            </a:extLst>
          </p:cNvPr>
          <p:cNvSpPr>
            <a:spLocks/>
          </p:cNvSpPr>
          <p:nvPr/>
        </p:nvSpPr>
        <p:spPr bwMode="auto">
          <a:xfrm>
            <a:off x="2876550" y="4494213"/>
            <a:ext cx="0" cy="304800"/>
          </a:xfrm>
          <a:custGeom>
            <a:avLst/>
            <a:gdLst>
              <a:gd name="T0" fmla="*/ 0 h 304800"/>
              <a:gd name="T1" fmla="*/ 304342 h 304800"/>
              <a:gd name="T2" fmla="*/ 0 60000 65536"/>
              <a:gd name="T3" fmla="*/ 0 60000 65536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0" r="r" b="b"/>
            <a:pathLst>
              <a:path h="304800">
                <a:moveTo>
                  <a:pt x="0" y="0"/>
                </a:moveTo>
                <a:lnTo>
                  <a:pt x="0" y="304342"/>
                </a:lnTo>
              </a:path>
            </a:pathLst>
          </a:cu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1" name="object 61">
            <a:extLst>
              <a:ext uri="{FF2B5EF4-FFF2-40B4-BE49-F238E27FC236}">
                <a16:creationId xmlns:a16="http://schemas.microsoft.com/office/drawing/2014/main" id="{A50864A0-7EA1-4FA8-D33B-3F462617881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806450" y="6310313"/>
            <a:ext cx="1174750" cy="307975"/>
          </a:xfrm>
        </p:spPr>
        <p:txBody>
          <a:bodyPr vert="horz" rtlCol="0"/>
          <a:lstStyle/>
          <a:p>
            <a:pPr marL="236854">
              <a:defRPr/>
            </a:pPr>
            <a:r>
              <a:rPr lang="en-US" dirty="0"/>
              <a:t>Rev</a:t>
            </a:r>
            <a:r>
              <a:rPr lang="en-US" spc="5" dirty="0"/>
              <a:t> </a:t>
            </a:r>
            <a:r>
              <a:rPr lang="en-US" spc="-10" dirty="0"/>
              <a:t>09-07-</a:t>
            </a:r>
            <a:r>
              <a:rPr lang="en-US" spc="-20" dirty="0"/>
              <a:t>2025</a:t>
            </a:r>
          </a:p>
          <a:p>
            <a:pPr marL="236854">
              <a:defRPr/>
            </a:pPr>
            <a:endParaRPr spc="-20" dirty="0"/>
          </a:p>
        </p:txBody>
      </p:sp>
      <p:sp>
        <p:nvSpPr>
          <p:cNvPr id="62" name="object 62">
            <a:extLst>
              <a:ext uri="{FF2B5EF4-FFF2-40B4-BE49-F238E27FC236}">
                <a16:creationId xmlns:a16="http://schemas.microsoft.com/office/drawing/2014/main" id="{95809546-4F0D-9A98-1341-75E8F4C01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pPr marL="38100">
              <a:defRPr/>
            </a:pPr>
            <a:fld id="{83868332-6174-C041-8D6A-62E032CAA328}" type="slidenum">
              <a:rPr spc="-25"/>
              <a:pPr marL="38100">
                <a:defRPr/>
              </a:pPr>
              <a:t>11</a:t>
            </a:fld>
            <a:endParaRPr spc="-25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DC4D537-DEE2-D8CB-B641-B53F21347E29}"/>
              </a:ext>
            </a:extLst>
          </p:cNvPr>
          <p:cNvCxnSpPr>
            <a:cxnSpLocks/>
          </p:cNvCxnSpPr>
          <p:nvPr/>
        </p:nvCxnSpPr>
        <p:spPr>
          <a:xfrm>
            <a:off x="2876550" y="4492625"/>
            <a:ext cx="7148513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315" name="object 5">
            <a:extLst>
              <a:ext uri="{FF2B5EF4-FFF2-40B4-BE49-F238E27FC236}">
                <a16:creationId xmlns:a16="http://schemas.microsoft.com/office/drawing/2014/main" id="{DB031766-19CB-AC8E-1163-7CDA40287F39}"/>
              </a:ext>
            </a:extLst>
          </p:cNvPr>
          <p:cNvSpPr>
            <a:spLocks/>
          </p:cNvSpPr>
          <p:nvPr/>
        </p:nvSpPr>
        <p:spPr bwMode="auto">
          <a:xfrm>
            <a:off x="7467600" y="4510088"/>
            <a:ext cx="0" cy="250825"/>
          </a:xfrm>
          <a:custGeom>
            <a:avLst/>
            <a:gdLst>
              <a:gd name="T0" fmla="*/ 0 h 251460"/>
              <a:gd name="T1" fmla="*/ 249105 h 251460"/>
              <a:gd name="T2" fmla="*/ 0 60000 65536"/>
              <a:gd name="T3" fmla="*/ 0 60000 65536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0" r="r" b="b"/>
            <a:pathLst>
              <a:path h="251460">
                <a:moveTo>
                  <a:pt x="0" y="0"/>
                </a:moveTo>
                <a:lnTo>
                  <a:pt x="0" y="251002"/>
                </a:lnTo>
              </a:path>
            </a:pathLst>
          </a:cu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object 2">
            <a:extLst>
              <a:ext uri="{FF2B5EF4-FFF2-40B4-BE49-F238E27FC236}">
                <a16:creationId xmlns:a16="http://schemas.microsoft.com/office/drawing/2014/main" id="{4BC44444-BECA-6D6D-5876-C309B99CE65F}"/>
              </a:ext>
            </a:extLst>
          </p:cNvPr>
          <p:cNvSpPr>
            <a:spLocks/>
          </p:cNvSpPr>
          <p:nvPr/>
        </p:nvSpPr>
        <p:spPr bwMode="auto">
          <a:xfrm>
            <a:off x="9317038" y="4681538"/>
            <a:ext cx="0" cy="361950"/>
          </a:xfrm>
          <a:custGeom>
            <a:avLst/>
            <a:gdLst>
              <a:gd name="T0" fmla="*/ 0 h 362585"/>
              <a:gd name="T1" fmla="*/ 360405 h 362585"/>
              <a:gd name="T2" fmla="*/ 0 60000 65536"/>
              <a:gd name="T3" fmla="*/ 0 60000 65536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0" r="r" b="b"/>
            <a:pathLst>
              <a:path h="362585">
                <a:moveTo>
                  <a:pt x="0" y="0"/>
                </a:moveTo>
                <a:lnTo>
                  <a:pt x="0" y="362305"/>
                </a:lnTo>
              </a:path>
            </a:pathLst>
          </a:cu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315" name="object 3">
            <a:extLst>
              <a:ext uri="{FF2B5EF4-FFF2-40B4-BE49-F238E27FC236}">
                <a16:creationId xmlns:a16="http://schemas.microsoft.com/office/drawing/2014/main" id="{4A7EF1DF-93E1-A57C-9AAD-578EE3F1340E}"/>
              </a:ext>
            </a:extLst>
          </p:cNvPr>
          <p:cNvSpPr>
            <a:spLocks/>
          </p:cNvSpPr>
          <p:nvPr/>
        </p:nvSpPr>
        <p:spPr bwMode="auto">
          <a:xfrm>
            <a:off x="7219950" y="4681538"/>
            <a:ext cx="0" cy="361950"/>
          </a:xfrm>
          <a:custGeom>
            <a:avLst/>
            <a:gdLst>
              <a:gd name="T0" fmla="*/ 0 h 362585"/>
              <a:gd name="T1" fmla="*/ 360405 h 362585"/>
              <a:gd name="T2" fmla="*/ 0 60000 65536"/>
              <a:gd name="T3" fmla="*/ 0 60000 65536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0" r="r" b="b"/>
            <a:pathLst>
              <a:path h="362585">
                <a:moveTo>
                  <a:pt x="0" y="0"/>
                </a:moveTo>
                <a:lnTo>
                  <a:pt x="0" y="362305"/>
                </a:lnTo>
              </a:path>
            </a:pathLst>
          </a:cu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316" name="object 4">
            <a:extLst>
              <a:ext uri="{FF2B5EF4-FFF2-40B4-BE49-F238E27FC236}">
                <a16:creationId xmlns:a16="http://schemas.microsoft.com/office/drawing/2014/main" id="{3CCF7682-A64D-124B-664F-0EDE5E2D8259}"/>
              </a:ext>
            </a:extLst>
          </p:cNvPr>
          <p:cNvSpPr>
            <a:spLocks/>
          </p:cNvSpPr>
          <p:nvPr/>
        </p:nvSpPr>
        <p:spPr bwMode="auto">
          <a:xfrm>
            <a:off x="4870450" y="4681538"/>
            <a:ext cx="0" cy="361950"/>
          </a:xfrm>
          <a:custGeom>
            <a:avLst/>
            <a:gdLst>
              <a:gd name="T0" fmla="*/ 0 h 362585"/>
              <a:gd name="T1" fmla="*/ 360405 h 362585"/>
              <a:gd name="T2" fmla="*/ 0 60000 65536"/>
              <a:gd name="T3" fmla="*/ 0 60000 65536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0" r="r" b="b"/>
            <a:pathLst>
              <a:path h="362585">
                <a:moveTo>
                  <a:pt x="0" y="0"/>
                </a:moveTo>
                <a:lnTo>
                  <a:pt x="0" y="362305"/>
                </a:lnTo>
              </a:path>
            </a:pathLst>
          </a:cu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317" name="object 5">
            <a:extLst>
              <a:ext uri="{FF2B5EF4-FFF2-40B4-BE49-F238E27FC236}">
                <a16:creationId xmlns:a16="http://schemas.microsoft.com/office/drawing/2014/main" id="{6AFBA52D-EE41-3FC0-6E34-C32BB7B395FE}"/>
              </a:ext>
            </a:extLst>
          </p:cNvPr>
          <p:cNvSpPr>
            <a:spLocks/>
          </p:cNvSpPr>
          <p:nvPr/>
        </p:nvSpPr>
        <p:spPr bwMode="auto">
          <a:xfrm>
            <a:off x="2747963" y="4681538"/>
            <a:ext cx="0" cy="361950"/>
          </a:xfrm>
          <a:custGeom>
            <a:avLst/>
            <a:gdLst>
              <a:gd name="T0" fmla="*/ 0 h 362585"/>
              <a:gd name="T1" fmla="*/ 360405 h 362585"/>
              <a:gd name="T2" fmla="*/ 0 60000 65536"/>
              <a:gd name="T3" fmla="*/ 0 60000 65536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0" r="r" b="b"/>
            <a:pathLst>
              <a:path h="362585">
                <a:moveTo>
                  <a:pt x="0" y="0"/>
                </a:moveTo>
                <a:lnTo>
                  <a:pt x="0" y="362305"/>
                </a:lnTo>
              </a:path>
            </a:pathLst>
          </a:cu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318" name="object 6">
            <a:extLst>
              <a:ext uri="{FF2B5EF4-FFF2-40B4-BE49-F238E27FC236}">
                <a16:creationId xmlns:a16="http://schemas.microsoft.com/office/drawing/2014/main" id="{7075E8EC-63F5-6724-F8D7-96713A33E940}"/>
              </a:ext>
            </a:extLst>
          </p:cNvPr>
          <p:cNvSpPr>
            <a:spLocks/>
          </p:cNvSpPr>
          <p:nvPr/>
        </p:nvSpPr>
        <p:spPr bwMode="auto">
          <a:xfrm>
            <a:off x="6037263" y="1677988"/>
            <a:ext cx="0" cy="3003550"/>
          </a:xfrm>
          <a:custGeom>
            <a:avLst/>
            <a:gdLst>
              <a:gd name="T0" fmla="*/ 0 h 3002279"/>
              <a:gd name="T1" fmla="*/ 3005928 h 3002279"/>
              <a:gd name="T2" fmla="*/ 0 60000 65536"/>
              <a:gd name="T3" fmla="*/ 0 60000 65536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0" r="r" b="b"/>
            <a:pathLst>
              <a:path h="3002279">
                <a:moveTo>
                  <a:pt x="0" y="0"/>
                </a:moveTo>
                <a:lnTo>
                  <a:pt x="0" y="3002114"/>
                </a:lnTo>
              </a:path>
            </a:pathLst>
          </a:cu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3319" name="object 7">
            <a:extLst>
              <a:ext uri="{FF2B5EF4-FFF2-40B4-BE49-F238E27FC236}">
                <a16:creationId xmlns:a16="http://schemas.microsoft.com/office/drawing/2014/main" id="{79C2D99C-E4D4-B8D5-1E89-0865A78AC952}"/>
              </a:ext>
            </a:extLst>
          </p:cNvPr>
          <p:cNvSpPr>
            <a:spLocks/>
          </p:cNvSpPr>
          <p:nvPr/>
        </p:nvSpPr>
        <p:spPr bwMode="auto">
          <a:xfrm>
            <a:off x="7037388" y="1638300"/>
            <a:ext cx="76200" cy="76200"/>
          </a:xfrm>
          <a:custGeom>
            <a:avLst/>
            <a:gdLst>
              <a:gd name="T0" fmla="*/ 38087 w 76200"/>
              <a:gd name="T1" fmla="*/ 0 h 76200"/>
              <a:gd name="T2" fmla="*/ 0 w 76200"/>
              <a:gd name="T3" fmla="*/ 76200 h 76200"/>
              <a:gd name="T4" fmla="*/ 76200 w 76200"/>
              <a:gd name="T5" fmla="*/ 76187 h 76200"/>
              <a:gd name="T6" fmla="*/ 38087 w 76200"/>
              <a:gd name="T7" fmla="*/ 0 h 762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76200" h="76200">
                <a:moveTo>
                  <a:pt x="38087" y="0"/>
                </a:moveTo>
                <a:lnTo>
                  <a:pt x="0" y="76200"/>
                </a:lnTo>
                <a:lnTo>
                  <a:pt x="76200" y="76187"/>
                </a:lnTo>
                <a:lnTo>
                  <a:pt x="38087" y="0"/>
                </a:lnTo>
                <a:close/>
              </a:path>
            </a:pathLst>
          </a:custGeom>
          <a:solidFill>
            <a:srgbClr val="82828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13320" name="object 8">
            <a:extLst>
              <a:ext uri="{FF2B5EF4-FFF2-40B4-BE49-F238E27FC236}">
                <a16:creationId xmlns:a16="http://schemas.microsoft.com/office/drawing/2014/main" id="{92913DF2-1F4B-8AFA-457D-964C1036C4E1}"/>
              </a:ext>
            </a:extLst>
          </p:cNvPr>
          <p:cNvGrpSpPr>
            <a:grpSpLocks/>
          </p:cNvGrpSpPr>
          <p:nvPr/>
        </p:nvGrpSpPr>
        <p:grpSpPr bwMode="auto">
          <a:xfrm>
            <a:off x="2052638" y="314325"/>
            <a:ext cx="7951787" cy="660400"/>
            <a:chOff x="2052091" y="314274"/>
            <a:chExt cx="7952740" cy="660400"/>
          </a:xfrm>
        </p:grpSpPr>
        <p:sp>
          <p:nvSpPr>
            <p:cNvPr id="13364" name="object 9">
              <a:extLst>
                <a:ext uri="{FF2B5EF4-FFF2-40B4-BE49-F238E27FC236}">
                  <a16:creationId xmlns:a16="http://schemas.microsoft.com/office/drawing/2014/main" id="{BFE8DBEF-7EA8-F7F8-D7E7-44C0DC731CD0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5583" y="317766"/>
              <a:ext cx="7945755" cy="601345"/>
            </a:xfrm>
            <a:custGeom>
              <a:avLst/>
              <a:gdLst>
                <a:gd name="T0" fmla="*/ 0 w 7945755"/>
                <a:gd name="T1" fmla="*/ 600928 h 601344"/>
                <a:gd name="T2" fmla="*/ 7945132 w 7945755"/>
                <a:gd name="T3" fmla="*/ 600928 h 601344"/>
                <a:gd name="T4" fmla="*/ 7945132 w 7945755"/>
                <a:gd name="T5" fmla="*/ 0 h 601344"/>
                <a:gd name="T6" fmla="*/ 0 w 7945755"/>
                <a:gd name="T7" fmla="*/ 0 h 601344"/>
                <a:gd name="T8" fmla="*/ 0 w 7945755"/>
                <a:gd name="T9" fmla="*/ 600928 h 6013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945755" h="601344">
                  <a:moveTo>
                    <a:pt x="0" y="600925"/>
                  </a:moveTo>
                  <a:lnTo>
                    <a:pt x="7945132" y="600925"/>
                  </a:lnTo>
                  <a:lnTo>
                    <a:pt x="7945132" y="0"/>
                  </a:lnTo>
                  <a:lnTo>
                    <a:pt x="0" y="0"/>
                  </a:lnTo>
                  <a:lnTo>
                    <a:pt x="0" y="600925"/>
                  </a:lnTo>
                  <a:close/>
                </a:path>
              </a:pathLst>
            </a:custGeom>
            <a:solidFill>
              <a:srgbClr val="5483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3365" name="object 10">
              <a:extLst>
                <a:ext uri="{FF2B5EF4-FFF2-40B4-BE49-F238E27FC236}">
                  <a16:creationId xmlns:a16="http://schemas.microsoft.com/office/drawing/2014/main" id="{C21A3422-A2FF-E09F-23D4-6EECF98D9B77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5583" y="317766"/>
              <a:ext cx="7945755" cy="653415"/>
            </a:xfrm>
            <a:custGeom>
              <a:avLst/>
              <a:gdLst>
                <a:gd name="T0" fmla="*/ 0 w 7945755"/>
                <a:gd name="T1" fmla="*/ 0 h 653415"/>
                <a:gd name="T2" fmla="*/ 7945132 w 7945755"/>
                <a:gd name="T3" fmla="*/ 0 h 653415"/>
                <a:gd name="T4" fmla="*/ 7945132 w 7945755"/>
                <a:gd name="T5" fmla="*/ 653173 h 653415"/>
                <a:gd name="T6" fmla="*/ 0 w 7945755"/>
                <a:gd name="T7" fmla="*/ 653173 h 653415"/>
                <a:gd name="T8" fmla="*/ 0 w 7945755"/>
                <a:gd name="T9" fmla="*/ 0 h 6534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945755" h="653415">
                  <a:moveTo>
                    <a:pt x="0" y="0"/>
                  </a:moveTo>
                  <a:lnTo>
                    <a:pt x="7945132" y="0"/>
                  </a:lnTo>
                  <a:lnTo>
                    <a:pt x="7945132" y="653173"/>
                  </a:lnTo>
                  <a:lnTo>
                    <a:pt x="0" y="653173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438">
              <a:solidFill>
                <a:srgbClr val="89CF5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11" name="object 11">
            <a:extLst>
              <a:ext uri="{FF2B5EF4-FFF2-40B4-BE49-F238E27FC236}">
                <a16:creationId xmlns:a16="http://schemas.microsoft.com/office/drawing/2014/main" id="{DFE01946-6989-6920-A263-2A1CFDFB34C2}"/>
              </a:ext>
            </a:extLst>
          </p:cNvPr>
          <p:cNvSpPr txBox="1"/>
          <p:nvPr/>
        </p:nvSpPr>
        <p:spPr>
          <a:xfrm>
            <a:off x="2103438" y="357188"/>
            <a:ext cx="2139950" cy="522287"/>
          </a:xfrm>
          <a:prstGeom prst="rect">
            <a:avLst/>
          </a:prstGeom>
          <a:solidFill>
            <a:srgbClr val="2C4E78"/>
          </a:solidFill>
          <a:ln w="6438">
            <a:solidFill>
              <a:srgbClr val="FFFFFF"/>
            </a:solidFill>
          </a:ln>
        </p:spPr>
        <p:txBody>
          <a:bodyPr lIns="0" tIns="160655" rIns="0" bIns="0">
            <a:spAutoFit/>
          </a:bodyPr>
          <a:lstStyle/>
          <a:p>
            <a:pPr marL="537210" eaLnBrk="1" fontAlgn="auto" hangingPunct="1">
              <a:spcBef>
                <a:spcPts val="1265"/>
              </a:spcBef>
              <a:spcAft>
                <a:spcPts val="0"/>
              </a:spcAft>
              <a:defRPr/>
            </a:pPr>
            <a:r>
              <a:rPr sz="1200" b="1" kern="0" dirty="0">
                <a:solidFill>
                  <a:srgbClr val="FFFFFF"/>
                </a:solidFill>
                <a:latin typeface="Calibri"/>
                <a:cs typeface="Calibri"/>
              </a:rPr>
              <a:t>Office</a:t>
            </a:r>
            <a:r>
              <a:rPr sz="1200" b="1" kern="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kern="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200" b="1" kern="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kern="0" spc="-10" dirty="0">
                <a:solidFill>
                  <a:srgbClr val="FFFFFF"/>
                </a:solidFill>
                <a:latin typeface="Calibri"/>
                <a:cs typeface="Calibri"/>
              </a:rPr>
              <a:t>Finance</a:t>
            </a:r>
            <a:endParaRPr sz="12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grpSp>
        <p:nvGrpSpPr>
          <p:cNvPr id="13322" name="object 12">
            <a:extLst>
              <a:ext uri="{FF2B5EF4-FFF2-40B4-BE49-F238E27FC236}">
                <a16:creationId xmlns:a16="http://schemas.microsoft.com/office/drawing/2014/main" id="{9E6E1DAF-6C75-9304-5F1D-A7B4889E1F4C}"/>
              </a:ext>
            </a:extLst>
          </p:cNvPr>
          <p:cNvGrpSpPr>
            <a:grpSpLocks/>
          </p:cNvGrpSpPr>
          <p:nvPr/>
        </p:nvGrpSpPr>
        <p:grpSpPr bwMode="auto">
          <a:xfrm>
            <a:off x="2052638" y="331788"/>
            <a:ext cx="7951787" cy="642937"/>
            <a:chOff x="2052364" y="331304"/>
            <a:chExt cx="7952105" cy="643255"/>
          </a:xfrm>
        </p:grpSpPr>
        <p:sp>
          <p:nvSpPr>
            <p:cNvPr id="13361" name="object 13">
              <a:extLst>
                <a:ext uri="{FF2B5EF4-FFF2-40B4-BE49-F238E27FC236}">
                  <a16:creationId xmlns:a16="http://schemas.microsoft.com/office/drawing/2014/main" id="{67287CD7-5D83-033C-438D-FD60F1150F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5583" y="918692"/>
              <a:ext cx="7945755" cy="52705"/>
            </a:xfrm>
            <a:custGeom>
              <a:avLst/>
              <a:gdLst>
                <a:gd name="T0" fmla="*/ 7945132 w 7945755"/>
                <a:gd name="T1" fmla="*/ 0 h 52705"/>
                <a:gd name="T2" fmla="*/ 0 w 7945755"/>
                <a:gd name="T3" fmla="*/ 0 h 52705"/>
                <a:gd name="T4" fmla="*/ 0 w 7945755"/>
                <a:gd name="T5" fmla="*/ 52260 h 52705"/>
                <a:gd name="T6" fmla="*/ 7945132 w 7945755"/>
                <a:gd name="T7" fmla="*/ 52260 h 52705"/>
                <a:gd name="T8" fmla="*/ 7945132 w 7945755"/>
                <a:gd name="T9" fmla="*/ 0 h 527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945755" h="52705">
                  <a:moveTo>
                    <a:pt x="7945132" y="0"/>
                  </a:moveTo>
                  <a:lnTo>
                    <a:pt x="0" y="0"/>
                  </a:lnTo>
                  <a:lnTo>
                    <a:pt x="0" y="52260"/>
                  </a:lnTo>
                  <a:lnTo>
                    <a:pt x="7945132" y="52260"/>
                  </a:lnTo>
                  <a:lnTo>
                    <a:pt x="7945132" y="0"/>
                  </a:lnTo>
                  <a:close/>
                </a:path>
              </a:pathLst>
            </a:custGeom>
            <a:solidFill>
              <a:srgbClr val="FFA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3362" name="object 14">
              <a:extLst>
                <a:ext uri="{FF2B5EF4-FFF2-40B4-BE49-F238E27FC236}">
                  <a16:creationId xmlns:a16="http://schemas.microsoft.com/office/drawing/2014/main" id="{A65DE929-4939-6851-0F60-1F99FC571E7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55583" y="918692"/>
              <a:ext cx="7945755" cy="52705"/>
            </a:xfrm>
            <a:custGeom>
              <a:avLst/>
              <a:gdLst>
                <a:gd name="T0" fmla="*/ 0 w 7945755"/>
                <a:gd name="T1" fmla="*/ 0 h 52705"/>
                <a:gd name="T2" fmla="*/ 7945132 w 7945755"/>
                <a:gd name="T3" fmla="*/ 0 h 52705"/>
                <a:gd name="T4" fmla="*/ 7945132 w 7945755"/>
                <a:gd name="T5" fmla="*/ 52260 h 52705"/>
                <a:gd name="T6" fmla="*/ 0 w 7945755"/>
                <a:gd name="T7" fmla="*/ 52260 h 52705"/>
                <a:gd name="T8" fmla="*/ 0 w 7945755"/>
                <a:gd name="T9" fmla="*/ 0 h 527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945755" h="52705">
                  <a:moveTo>
                    <a:pt x="0" y="0"/>
                  </a:moveTo>
                  <a:lnTo>
                    <a:pt x="7945132" y="0"/>
                  </a:lnTo>
                  <a:lnTo>
                    <a:pt x="7945132" y="52260"/>
                  </a:lnTo>
                  <a:lnTo>
                    <a:pt x="0" y="5226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438">
              <a:solidFill>
                <a:srgbClr val="FFAE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13363" name="object 15">
              <a:extLst>
                <a:ext uri="{FF2B5EF4-FFF2-40B4-BE49-F238E27FC236}">
                  <a16:creationId xmlns:a16="http://schemas.microsoft.com/office/drawing/2014/main" id="{FEB05632-D2F7-F3A4-1D40-9042B82574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60945" y="331304"/>
              <a:ext cx="2496513" cy="5674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3323" name="object 16">
            <a:extLst>
              <a:ext uri="{FF2B5EF4-FFF2-40B4-BE49-F238E27FC236}">
                <a16:creationId xmlns:a16="http://schemas.microsoft.com/office/drawing/2014/main" id="{8171153E-4ADE-C003-3DB4-1F0FBA71F30F}"/>
              </a:ext>
            </a:extLst>
          </p:cNvPr>
          <p:cNvGrpSpPr>
            <a:grpSpLocks/>
          </p:cNvGrpSpPr>
          <p:nvPr/>
        </p:nvGrpSpPr>
        <p:grpSpPr bwMode="auto">
          <a:xfrm>
            <a:off x="4851400" y="1155700"/>
            <a:ext cx="2559050" cy="574675"/>
            <a:chOff x="4850892" y="1155204"/>
            <a:chExt cx="2560320" cy="574675"/>
          </a:xfrm>
        </p:grpSpPr>
        <p:pic>
          <p:nvPicPr>
            <p:cNvPr id="13358" name="object 17">
              <a:extLst>
                <a:ext uri="{FF2B5EF4-FFF2-40B4-BE49-F238E27FC236}">
                  <a16:creationId xmlns:a16="http://schemas.microsoft.com/office/drawing/2014/main" id="{4E6C89ED-AA1C-FAC2-FF9C-5FC6315DC3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50892" y="1155204"/>
              <a:ext cx="2560319" cy="5745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59" name="object 18">
              <a:extLst>
                <a:ext uri="{FF2B5EF4-FFF2-40B4-BE49-F238E27FC236}">
                  <a16:creationId xmlns:a16="http://schemas.microsoft.com/office/drawing/2014/main" id="{3116F2E6-599D-DCBF-4957-D5D1A811A2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1059" y="1176337"/>
              <a:ext cx="2489885" cy="502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60" name="object 19">
              <a:extLst>
                <a:ext uri="{FF2B5EF4-FFF2-40B4-BE49-F238E27FC236}">
                  <a16:creationId xmlns:a16="http://schemas.microsoft.com/office/drawing/2014/main" id="{FA94FAE4-4C30-E62B-684E-8C8E0B304C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871058" y="1176336"/>
              <a:ext cx="2490470" cy="502920"/>
            </a:xfrm>
            <a:custGeom>
              <a:avLst/>
              <a:gdLst>
                <a:gd name="T0" fmla="*/ 61226 w 2490470"/>
                <a:gd name="T1" fmla="*/ 0 h 502919"/>
                <a:gd name="T2" fmla="*/ 2428659 w 2490470"/>
                <a:gd name="T3" fmla="*/ 0 h 502919"/>
                <a:gd name="T4" fmla="*/ 2452493 w 2490470"/>
                <a:gd name="T5" fmla="*/ 4935 h 502919"/>
                <a:gd name="T6" fmla="*/ 2471954 w 2490470"/>
                <a:gd name="T7" fmla="*/ 18392 h 502919"/>
                <a:gd name="T8" fmla="*/ 2485075 w 2490470"/>
                <a:gd name="T9" fmla="*/ 38351 h 502919"/>
                <a:gd name="T10" fmla="*/ 2489885 w 2490470"/>
                <a:gd name="T11" fmla="*/ 62788 h 502919"/>
                <a:gd name="T12" fmla="*/ 2489885 w 2490470"/>
                <a:gd name="T13" fmla="*/ 439550 h 502919"/>
                <a:gd name="T14" fmla="*/ 2485075 w 2490470"/>
                <a:gd name="T15" fmla="*/ 463994 h 502919"/>
                <a:gd name="T16" fmla="*/ 2471954 w 2490470"/>
                <a:gd name="T17" fmla="*/ 483957 h 502919"/>
                <a:gd name="T18" fmla="*/ 2452493 w 2490470"/>
                <a:gd name="T19" fmla="*/ 497416 h 502919"/>
                <a:gd name="T20" fmla="*/ 2428659 w 2490470"/>
                <a:gd name="T21" fmla="*/ 502351 h 502919"/>
                <a:gd name="T22" fmla="*/ 61226 w 2490470"/>
                <a:gd name="T23" fmla="*/ 502351 h 502919"/>
                <a:gd name="T24" fmla="*/ 37392 w 2490470"/>
                <a:gd name="T25" fmla="*/ 497416 h 502919"/>
                <a:gd name="T26" fmla="*/ 17930 w 2490470"/>
                <a:gd name="T27" fmla="*/ 483957 h 502919"/>
                <a:gd name="T28" fmla="*/ 4810 w 2490470"/>
                <a:gd name="T29" fmla="*/ 463994 h 502919"/>
                <a:gd name="T30" fmla="*/ 0 w 2490470"/>
                <a:gd name="T31" fmla="*/ 439550 h 502919"/>
                <a:gd name="T32" fmla="*/ 0 w 2490470"/>
                <a:gd name="T33" fmla="*/ 62788 h 502919"/>
                <a:gd name="T34" fmla="*/ 4810 w 2490470"/>
                <a:gd name="T35" fmla="*/ 38351 h 502919"/>
                <a:gd name="T36" fmla="*/ 17930 w 2490470"/>
                <a:gd name="T37" fmla="*/ 18392 h 502919"/>
                <a:gd name="T38" fmla="*/ 37392 w 2490470"/>
                <a:gd name="T39" fmla="*/ 4935 h 502919"/>
                <a:gd name="T40" fmla="*/ 61226 w 2490470"/>
                <a:gd name="T41" fmla="*/ 0 h 50291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490470" h="502919">
                  <a:moveTo>
                    <a:pt x="61226" y="0"/>
                  </a:moveTo>
                  <a:lnTo>
                    <a:pt x="2428659" y="0"/>
                  </a:lnTo>
                  <a:lnTo>
                    <a:pt x="2452493" y="4935"/>
                  </a:lnTo>
                  <a:lnTo>
                    <a:pt x="2471954" y="18392"/>
                  </a:lnTo>
                  <a:lnTo>
                    <a:pt x="2485075" y="38351"/>
                  </a:lnTo>
                  <a:lnTo>
                    <a:pt x="2489885" y="62788"/>
                  </a:lnTo>
                  <a:lnTo>
                    <a:pt x="2489885" y="439547"/>
                  </a:lnTo>
                  <a:lnTo>
                    <a:pt x="2485075" y="463991"/>
                  </a:lnTo>
                  <a:lnTo>
                    <a:pt x="2471954" y="483954"/>
                  </a:lnTo>
                  <a:lnTo>
                    <a:pt x="2452493" y="497413"/>
                  </a:lnTo>
                  <a:lnTo>
                    <a:pt x="2428659" y="502348"/>
                  </a:lnTo>
                  <a:lnTo>
                    <a:pt x="61226" y="502348"/>
                  </a:lnTo>
                  <a:lnTo>
                    <a:pt x="37392" y="497413"/>
                  </a:lnTo>
                  <a:lnTo>
                    <a:pt x="17930" y="483954"/>
                  </a:lnTo>
                  <a:lnTo>
                    <a:pt x="4810" y="463991"/>
                  </a:lnTo>
                  <a:lnTo>
                    <a:pt x="0" y="439547"/>
                  </a:lnTo>
                  <a:lnTo>
                    <a:pt x="0" y="62788"/>
                  </a:lnTo>
                  <a:lnTo>
                    <a:pt x="4810" y="38351"/>
                  </a:lnTo>
                  <a:lnTo>
                    <a:pt x="17930" y="18392"/>
                  </a:lnTo>
                  <a:lnTo>
                    <a:pt x="37392" y="4935"/>
                  </a:lnTo>
                  <a:lnTo>
                    <a:pt x="61226" y="0"/>
                  </a:lnTo>
                  <a:close/>
                </a:path>
              </a:pathLst>
            </a:custGeom>
            <a:noFill/>
            <a:ln w="7594">
              <a:solidFill>
                <a:srgbClr val="EBA6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13324" name="object 20">
            <a:extLst>
              <a:ext uri="{FF2B5EF4-FFF2-40B4-BE49-F238E27FC236}">
                <a16:creationId xmlns:a16="http://schemas.microsoft.com/office/drawing/2014/main" id="{0F18E23C-26ED-904E-F217-C51DAB80E3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3100" y="1258888"/>
            <a:ext cx="723900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74613" indent="-619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Beth Martin President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13325" name="object 21">
            <a:extLst>
              <a:ext uri="{FF2B5EF4-FFF2-40B4-BE49-F238E27FC236}">
                <a16:creationId xmlns:a16="http://schemas.microsoft.com/office/drawing/2014/main" id="{F01FD23C-021A-31F3-5957-34E823C43011}"/>
              </a:ext>
            </a:extLst>
          </p:cNvPr>
          <p:cNvGrpSpPr>
            <a:grpSpLocks/>
          </p:cNvGrpSpPr>
          <p:nvPr/>
        </p:nvGrpSpPr>
        <p:grpSpPr bwMode="auto">
          <a:xfrm>
            <a:off x="5091113" y="2184400"/>
            <a:ext cx="1997075" cy="692150"/>
            <a:chOff x="5091684" y="2183904"/>
            <a:chExt cx="1996439" cy="693420"/>
          </a:xfrm>
        </p:grpSpPr>
        <p:pic>
          <p:nvPicPr>
            <p:cNvPr id="13355" name="object 22">
              <a:extLst>
                <a:ext uri="{FF2B5EF4-FFF2-40B4-BE49-F238E27FC236}">
                  <a16:creationId xmlns:a16="http://schemas.microsoft.com/office/drawing/2014/main" id="{E5926449-F8F5-1B38-4AA5-B0E8F4FE60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91684" y="2183904"/>
              <a:ext cx="1996427" cy="6934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56" name="object 23">
              <a:extLst>
                <a:ext uri="{FF2B5EF4-FFF2-40B4-BE49-F238E27FC236}">
                  <a16:creationId xmlns:a16="http://schemas.microsoft.com/office/drawing/2014/main" id="{626B84BE-152C-7C10-8B98-7CF95E3394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2138" y="2205253"/>
              <a:ext cx="1925955" cy="620395"/>
            </a:xfrm>
            <a:custGeom>
              <a:avLst/>
              <a:gdLst>
                <a:gd name="T0" fmla="*/ 1853225 w 1925954"/>
                <a:gd name="T1" fmla="*/ 0 h 620394"/>
                <a:gd name="T2" fmla="*/ 72199 w 1925954"/>
                <a:gd name="T3" fmla="*/ 0 h 620394"/>
                <a:gd name="T4" fmla="*/ 44094 w 1925954"/>
                <a:gd name="T5" fmla="*/ 6094 h 620394"/>
                <a:gd name="T6" fmla="*/ 21145 w 1925954"/>
                <a:gd name="T7" fmla="*/ 22713 h 620394"/>
                <a:gd name="T8" fmla="*/ 5673 w 1925954"/>
                <a:gd name="T9" fmla="*/ 47363 h 620394"/>
                <a:gd name="T10" fmla="*/ 0 w 1925954"/>
                <a:gd name="T11" fmla="*/ 77546 h 620394"/>
                <a:gd name="T12" fmla="*/ 0 w 1925954"/>
                <a:gd name="T13" fmla="*/ 542813 h 620394"/>
                <a:gd name="T14" fmla="*/ 5673 w 1925954"/>
                <a:gd name="T15" fmla="*/ 572994 h 620394"/>
                <a:gd name="T16" fmla="*/ 21145 w 1925954"/>
                <a:gd name="T17" fmla="*/ 597639 h 620394"/>
                <a:gd name="T18" fmla="*/ 44094 w 1925954"/>
                <a:gd name="T19" fmla="*/ 614254 h 620394"/>
                <a:gd name="T20" fmla="*/ 72199 w 1925954"/>
                <a:gd name="T21" fmla="*/ 620347 h 620394"/>
                <a:gd name="T22" fmla="*/ 1853225 w 1925954"/>
                <a:gd name="T23" fmla="*/ 620347 h 620394"/>
                <a:gd name="T24" fmla="*/ 1881329 w 1925954"/>
                <a:gd name="T25" fmla="*/ 614254 h 620394"/>
                <a:gd name="T26" fmla="*/ 1904279 w 1925954"/>
                <a:gd name="T27" fmla="*/ 597639 h 620394"/>
                <a:gd name="T28" fmla="*/ 1919751 w 1925954"/>
                <a:gd name="T29" fmla="*/ 572994 h 620394"/>
                <a:gd name="T30" fmla="*/ 1925424 w 1925954"/>
                <a:gd name="T31" fmla="*/ 542813 h 620394"/>
                <a:gd name="T32" fmla="*/ 1925424 w 1925954"/>
                <a:gd name="T33" fmla="*/ 77546 h 620394"/>
                <a:gd name="T34" fmla="*/ 1919751 w 1925954"/>
                <a:gd name="T35" fmla="*/ 47363 h 620394"/>
                <a:gd name="T36" fmla="*/ 1904279 w 1925954"/>
                <a:gd name="T37" fmla="*/ 22713 h 620394"/>
                <a:gd name="T38" fmla="*/ 1881329 w 1925954"/>
                <a:gd name="T39" fmla="*/ 6094 h 620394"/>
                <a:gd name="T40" fmla="*/ 1853225 w 1925954"/>
                <a:gd name="T41" fmla="*/ 0 h 62039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925954" h="620394">
                  <a:moveTo>
                    <a:pt x="1853222" y="0"/>
                  </a:moveTo>
                  <a:lnTo>
                    <a:pt x="72199" y="0"/>
                  </a:lnTo>
                  <a:lnTo>
                    <a:pt x="44094" y="6094"/>
                  </a:lnTo>
                  <a:lnTo>
                    <a:pt x="21145" y="22713"/>
                  </a:lnTo>
                  <a:lnTo>
                    <a:pt x="5673" y="47363"/>
                  </a:lnTo>
                  <a:lnTo>
                    <a:pt x="0" y="77546"/>
                  </a:lnTo>
                  <a:lnTo>
                    <a:pt x="0" y="542810"/>
                  </a:lnTo>
                  <a:lnTo>
                    <a:pt x="5673" y="572991"/>
                  </a:lnTo>
                  <a:lnTo>
                    <a:pt x="21145" y="597636"/>
                  </a:lnTo>
                  <a:lnTo>
                    <a:pt x="44094" y="614251"/>
                  </a:lnTo>
                  <a:lnTo>
                    <a:pt x="72199" y="620344"/>
                  </a:lnTo>
                  <a:lnTo>
                    <a:pt x="1853222" y="620344"/>
                  </a:lnTo>
                  <a:lnTo>
                    <a:pt x="1881326" y="614251"/>
                  </a:lnTo>
                  <a:lnTo>
                    <a:pt x="1904276" y="597636"/>
                  </a:lnTo>
                  <a:lnTo>
                    <a:pt x="1919748" y="572991"/>
                  </a:lnTo>
                  <a:lnTo>
                    <a:pt x="1925421" y="542810"/>
                  </a:lnTo>
                  <a:lnTo>
                    <a:pt x="1925421" y="77546"/>
                  </a:lnTo>
                  <a:lnTo>
                    <a:pt x="1919748" y="47363"/>
                  </a:lnTo>
                  <a:lnTo>
                    <a:pt x="1904276" y="22713"/>
                  </a:lnTo>
                  <a:lnTo>
                    <a:pt x="1881326" y="6094"/>
                  </a:lnTo>
                  <a:lnTo>
                    <a:pt x="1853222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3357" name="object 24">
              <a:extLst>
                <a:ext uri="{FF2B5EF4-FFF2-40B4-BE49-F238E27FC236}">
                  <a16:creationId xmlns:a16="http://schemas.microsoft.com/office/drawing/2014/main" id="{5EFC12AE-F21C-CC07-04BE-0A14C7403EE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2138" y="2205253"/>
              <a:ext cx="1925955" cy="620395"/>
            </a:xfrm>
            <a:custGeom>
              <a:avLst/>
              <a:gdLst>
                <a:gd name="T0" fmla="*/ 72199 w 1925954"/>
                <a:gd name="T1" fmla="*/ 0 h 620394"/>
                <a:gd name="T2" fmla="*/ 1853225 w 1925954"/>
                <a:gd name="T3" fmla="*/ 0 h 620394"/>
                <a:gd name="T4" fmla="*/ 1881329 w 1925954"/>
                <a:gd name="T5" fmla="*/ 6094 h 620394"/>
                <a:gd name="T6" fmla="*/ 1904279 w 1925954"/>
                <a:gd name="T7" fmla="*/ 22713 h 620394"/>
                <a:gd name="T8" fmla="*/ 1919751 w 1925954"/>
                <a:gd name="T9" fmla="*/ 47363 h 620394"/>
                <a:gd name="T10" fmla="*/ 1925424 w 1925954"/>
                <a:gd name="T11" fmla="*/ 77546 h 620394"/>
                <a:gd name="T12" fmla="*/ 1925424 w 1925954"/>
                <a:gd name="T13" fmla="*/ 542813 h 620394"/>
                <a:gd name="T14" fmla="*/ 1919751 w 1925954"/>
                <a:gd name="T15" fmla="*/ 572994 h 620394"/>
                <a:gd name="T16" fmla="*/ 1904279 w 1925954"/>
                <a:gd name="T17" fmla="*/ 597639 h 620394"/>
                <a:gd name="T18" fmla="*/ 1881329 w 1925954"/>
                <a:gd name="T19" fmla="*/ 614254 h 620394"/>
                <a:gd name="T20" fmla="*/ 1853225 w 1925954"/>
                <a:gd name="T21" fmla="*/ 620347 h 620394"/>
                <a:gd name="T22" fmla="*/ 72199 w 1925954"/>
                <a:gd name="T23" fmla="*/ 620347 h 620394"/>
                <a:gd name="T24" fmla="*/ 44094 w 1925954"/>
                <a:gd name="T25" fmla="*/ 614254 h 620394"/>
                <a:gd name="T26" fmla="*/ 21145 w 1925954"/>
                <a:gd name="T27" fmla="*/ 597639 h 620394"/>
                <a:gd name="T28" fmla="*/ 5673 w 1925954"/>
                <a:gd name="T29" fmla="*/ 572994 h 620394"/>
                <a:gd name="T30" fmla="*/ 0 w 1925954"/>
                <a:gd name="T31" fmla="*/ 542813 h 620394"/>
                <a:gd name="T32" fmla="*/ 0 w 1925954"/>
                <a:gd name="T33" fmla="*/ 77546 h 620394"/>
                <a:gd name="T34" fmla="*/ 5673 w 1925954"/>
                <a:gd name="T35" fmla="*/ 47363 h 620394"/>
                <a:gd name="T36" fmla="*/ 21145 w 1925954"/>
                <a:gd name="T37" fmla="*/ 22713 h 620394"/>
                <a:gd name="T38" fmla="*/ 44094 w 1925954"/>
                <a:gd name="T39" fmla="*/ 6094 h 620394"/>
                <a:gd name="T40" fmla="*/ 72199 w 1925954"/>
                <a:gd name="T41" fmla="*/ 0 h 62039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925954" h="620394">
                  <a:moveTo>
                    <a:pt x="72199" y="0"/>
                  </a:moveTo>
                  <a:lnTo>
                    <a:pt x="1853222" y="0"/>
                  </a:lnTo>
                  <a:lnTo>
                    <a:pt x="1881326" y="6094"/>
                  </a:lnTo>
                  <a:lnTo>
                    <a:pt x="1904276" y="22713"/>
                  </a:lnTo>
                  <a:lnTo>
                    <a:pt x="1919748" y="47363"/>
                  </a:lnTo>
                  <a:lnTo>
                    <a:pt x="1925421" y="77546"/>
                  </a:lnTo>
                  <a:lnTo>
                    <a:pt x="1925421" y="542810"/>
                  </a:lnTo>
                  <a:lnTo>
                    <a:pt x="1919748" y="572991"/>
                  </a:lnTo>
                  <a:lnTo>
                    <a:pt x="1904276" y="597636"/>
                  </a:lnTo>
                  <a:lnTo>
                    <a:pt x="1881326" y="614251"/>
                  </a:lnTo>
                  <a:lnTo>
                    <a:pt x="1853222" y="620344"/>
                  </a:lnTo>
                  <a:lnTo>
                    <a:pt x="72199" y="620344"/>
                  </a:lnTo>
                  <a:lnTo>
                    <a:pt x="44094" y="614251"/>
                  </a:lnTo>
                  <a:lnTo>
                    <a:pt x="21145" y="597636"/>
                  </a:lnTo>
                  <a:lnTo>
                    <a:pt x="5673" y="572991"/>
                  </a:lnTo>
                  <a:lnTo>
                    <a:pt x="0" y="542810"/>
                  </a:lnTo>
                  <a:lnTo>
                    <a:pt x="0" y="77546"/>
                  </a:lnTo>
                  <a:lnTo>
                    <a:pt x="5673" y="47363"/>
                  </a:lnTo>
                  <a:lnTo>
                    <a:pt x="21145" y="22713"/>
                  </a:lnTo>
                  <a:lnTo>
                    <a:pt x="44094" y="6094"/>
                  </a:lnTo>
                  <a:lnTo>
                    <a:pt x="72199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13326" name="object 25">
            <a:extLst>
              <a:ext uri="{FF2B5EF4-FFF2-40B4-BE49-F238E27FC236}">
                <a16:creationId xmlns:a16="http://schemas.microsoft.com/office/drawing/2014/main" id="{65425AF0-10F4-B6CA-95AA-9B56A1FF19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1450" y="2220913"/>
            <a:ext cx="1554163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2381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Michael J. Renzi Vice President for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 eaLnBrk="1" hangingPunct="1"/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Finance &amp; Administration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13327" name="object 26">
            <a:extLst>
              <a:ext uri="{FF2B5EF4-FFF2-40B4-BE49-F238E27FC236}">
                <a16:creationId xmlns:a16="http://schemas.microsoft.com/office/drawing/2014/main" id="{9C05824B-F120-33EA-3F5E-BA33EA3A10F9}"/>
              </a:ext>
            </a:extLst>
          </p:cNvPr>
          <p:cNvGrpSpPr>
            <a:grpSpLocks/>
          </p:cNvGrpSpPr>
          <p:nvPr/>
        </p:nvGrpSpPr>
        <p:grpSpPr bwMode="auto">
          <a:xfrm>
            <a:off x="8440738" y="4957763"/>
            <a:ext cx="1781175" cy="819150"/>
            <a:chOff x="8441436" y="4957571"/>
            <a:chExt cx="1780539" cy="699770"/>
          </a:xfrm>
        </p:grpSpPr>
        <p:pic>
          <p:nvPicPr>
            <p:cNvPr id="13352" name="object 27">
              <a:extLst>
                <a:ext uri="{FF2B5EF4-FFF2-40B4-BE49-F238E27FC236}">
                  <a16:creationId xmlns:a16="http://schemas.microsoft.com/office/drawing/2014/main" id="{71FA2B70-CF46-6638-712F-9F82A3F6E9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41436" y="4957571"/>
              <a:ext cx="1780031" cy="699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53" name="object 28">
              <a:extLst>
                <a:ext uri="{FF2B5EF4-FFF2-40B4-BE49-F238E27FC236}">
                  <a16:creationId xmlns:a16="http://schemas.microsoft.com/office/drawing/2014/main" id="{14D44798-401D-63B9-D38F-1316F63386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61743" y="4977879"/>
              <a:ext cx="1708823" cy="628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54" name="object 29">
              <a:extLst>
                <a:ext uri="{FF2B5EF4-FFF2-40B4-BE49-F238E27FC236}">
                  <a16:creationId xmlns:a16="http://schemas.microsoft.com/office/drawing/2014/main" id="{9DBD575A-8DAA-0373-FA4A-49E44EF32D89}"/>
                </a:ext>
              </a:extLst>
            </p:cNvPr>
            <p:cNvSpPr>
              <a:spLocks/>
            </p:cNvSpPr>
            <p:nvPr/>
          </p:nvSpPr>
          <p:spPr bwMode="auto">
            <a:xfrm>
              <a:off x="8461740" y="4977879"/>
              <a:ext cx="1709420" cy="628650"/>
            </a:xfrm>
            <a:custGeom>
              <a:avLst/>
              <a:gdLst>
                <a:gd name="T0" fmla="*/ 64084 w 1709420"/>
                <a:gd name="T1" fmla="*/ 0 h 628650"/>
                <a:gd name="T2" fmla="*/ 1644738 w 1709420"/>
                <a:gd name="T3" fmla="*/ 0 h 628650"/>
                <a:gd name="T4" fmla="*/ 1669684 w 1709420"/>
                <a:gd name="T5" fmla="*/ 6172 h 628650"/>
                <a:gd name="T6" fmla="*/ 1690054 w 1709420"/>
                <a:gd name="T7" fmla="*/ 23007 h 628650"/>
                <a:gd name="T8" fmla="*/ 1703787 w 1709420"/>
                <a:gd name="T9" fmla="*/ 47979 h 628650"/>
                <a:gd name="T10" fmla="*/ 1708823 w 1709420"/>
                <a:gd name="T11" fmla="*/ 78562 h 628650"/>
                <a:gd name="T12" fmla="*/ 1708823 w 1709420"/>
                <a:gd name="T13" fmla="*/ 549922 h 628650"/>
                <a:gd name="T14" fmla="*/ 1703787 w 1709420"/>
                <a:gd name="T15" fmla="*/ 580500 h 628650"/>
                <a:gd name="T16" fmla="*/ 1690054 w 1709420"/>
                <a:gd name="T17" fmla="*/ 605472 h 628650"/>
                <a:gd name="T18" fmla="*/ 1669684 w 1709420"/>
                <a:gd name="T19" fmla="*/ 622310 h 628650"/>
                <a:gd name="T20" fmla="*/ 1644738 w 1709420"/>
                <a:gd name="T21" fmla="*/ 628484 h 628650"/>
                <a:gd name="T22" fmla="*/ 64084 w 1709420"/>
                <a:gd name="T23" fmla="*/ 628484 h 628650"/>
                <a:gd name="T24" fmla="*/ 39138 w 1709420"/>
                <a:gd name="T25" fmla="*/ 622310 h 628650"/>
                <a:gd name="T26" fmla="*/ 18769 w 1709420"/>
                <a:gd name="T27" fmla="*/ 605472 h 628650"/>
                <a:gd name="T28" fmla="*/ 5035 w 1709420"/>
                <a:gd name="T29" fmla="*/ 580500 h 628650"/>
                <a:gd name="T30" fmla="*/ 0 w 1709420"/>
                <a:gd name="T31" fmla="*/ 549922 h 628650"/>
                <a:gd name="T32" fmla="*/ 0 w 1709420"/>
                <a:gd name="T33" fmla="*/ 78562 h 628650"/>
                <a:gd name="T34" fmla="*/ 5035 w 1709420"/>
                <a:gd name="T35" fmla="*/ 47979 h 628650"/>
                <a:gd name="T36" fmla="*/ 18769 w 1709420"/>
                <a:gd name="T37" fmla="*/ 23007 h 628650"/>
                <a:gd name="T38" fmla="*/ 39138 w 1709420"/>
                <a:gd name="T39" fmla="*/ 6172 h 628650"/>
                <a:gd name="T40" fmla="*/ 64084 w 1709420"/>
                <a:gd name="T41" fmla="*/ 0 h 62865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709420" h="628650">
                  <a:moveTo>
                    <a:pt x="64084" y="0"/>
                  </a:moveTo>
                  <a:lnTo>
                    <a:pt x="1644738" y="0"/>
                  </a:lnTo>
                  <a:lnTo>
                    <a:pt x="1669684" y="6172"/>
                  </a:lnTo>
                  <a:lnTo>
                    <a:pt x="1690054" y="23007"/>
                  </a:lnTo>
                  <a:lnTo>
                    <a:pt x="1703787" y="47979"/>
                  </a:lnTo>
                  <a:lnTo>
                    <a:pt x="1708823" y="78562"/>
                  </a:lnTo>
                  <a:lnTo>
                    <a:pt x="1708823" y="549922"/>
                  </a:lnTo>
                  <a:lnTo>
                    <a:pt x="1703787" y="580500"/>
                  </a:lnTo>
                  <a:lnTo>
                    <a:pt x="1690054" y="605472"/>
                  </a:lnTo>
                  <a:lnTo>
                    <a:pt x="1669684" y="622310"/>
                  </a:lnTo>
                  <a:lnTo>
                    <a:pt x="1644738" y="628484"/>
                  </a:lnTo>
                  <a:lnTo>
                    <a:pt x="64084" y="628484"/>
                  </a:lnTo>
                  <a:lnTo>
                    <a:pt x="39138" y="622310"/>
                  </a:lnTo>
                  <a:lnTo>
                    <a:pt x="18769" y="605472"/>
                  </a:lnTo>
                  <a:lnTo>
                    <a:pt x="5035" y="580500"/>
                  </a:lnTo>
                  <a:lnTo>
                    <a:pt x="0" y="549922"/>
                  </a:lnTo>
                  <a:lnTo>
                    <a:pt x="0" y="78562"/>
                  </a:lnTo>
                  <a:lnTo>
                    <a:pt x="5035" y="47979"/>
                  </a:lnTo>
                  <a:lnTo>
                    <a:pt x="18769" y="23007"/>
                  </a:lnTo>
                  <a:lnTo>
                    <a:pt x="39138" y="6172"/>
                  </a:lnTo>
                  <a:lnTo>
                    <a:pt x="64084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13328" name="object 30">
            <a:extLst>
              <a:ext uri="{FF2B5EF4-FFF2-40B4-BE49-F238E27FC236}">
                <a16:creationId xmlns:a16="http://schemas.microsoft.com/office/drawing/2014/main" id="{5B019885-8ECB-F923-60C7-AD7B89E35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7125" y="5170488"/>
            <a:ext cx="1239838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Smita Patel</a:t>
            </a:r>
          </a:p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Staff Accountant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13329" name="object 31">
            <a:extLst>
              <a:ext uri="{FF2B5EF4-FFF2-40B4-BE49-F238E27FC236}">
                <a16:creationId xmlns:a16="http://schemas.microsoft.com/office/drawing/2014/main" id="{961EF6DD-B42B-8416-0727-CD6C1B0AADE0}"/>
              </a:ext>
            </a:extLst>
          </p:cNvPr>
          <p:cNvGrpSpPr>
            <a:grpSpLocks/>
          </p:cNvGrpSpPr>
          <p:nvPr/>
        </p:nvGrpSpPr>
        <p:grpSpPr bwMode="auto">
          <a:xfrm>
            <a:off x="6472238" y="4949825"/>
            <a:ext cx="1735137" cy="827088"/>
            <a:chOff x="6472428" y="4949952"/>
            <a:chExt cx="1464945" cy="699770"/>
          </a:xfrm>
        </p:grpSpPr>
        <p:pic>
          <p:nvPicPr>
            <p:cNvPr id="13349" name="object 32">
              <a:extLst>
                <a:ext uri="{FF2B5EF4-FFF2-40B4-BE49-F238E27FC236}">
                  <a16:creationId xmlns:a16="http://schemas.microsoft.com/office/drawing/2014/main" id="{48057025-6AF7-51B5-9E27-DB3E981987B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2428" y="4949952"/>
              <a:ext cx="1464563" cy="699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50" name="object 33">
              <a:extLst>
                <a:ext uri="{FF2B5EF4-FFF2-40B4-BE49-F238E27FC236}">
                  <a16:creationId xmlns:a16="http://schemas.microsoft.com/office/drawing/2014/main" id="{47E4D3A7-6A32-80A7-5D3D-F8BBABCB59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3560" y="4970449"/>
              <a:ext cx="1392669" cy="628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51" name="object 34">
              <a:extLst>
                <a:ext uri="{FF2B5EF4-FFF2-40B4-BE49-F238E27FC236}">
                  <a16:creationId xmlns:a16="http://schemas.microsoft.com/office/drawing/2014/main" id="{5B104AD3-DFEE-EC51-D94C-8B0FFF515CF6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3564" y="4970452"/>
              <a:ext cx="1393190" cy="628650"/>
            </a:xfrm>
            <a:custGeom>
              <a:avLst/>
              <a:gdLst>
                <a:gd name="T0" fmla="*/ 52222 w 1393190"/>
                <a:gd name="T1" fmla="*/ 0 h 628650"/>
                <a:gd name="T2" fmla="*/ 1340434 w 1393190"/>
                <a:gd name="T3" fmla="*/ 0 h 628650"/>
                <a:gd name="T4" fmla="*/ 1360768 w 1393190"/>
                <a:gd name="T5" fmla="*/ 6172 h 628650"/>
                <a:gd name="T6" fmla="*/ 1377372 w 1393190"/>
                <a:gd name="T7" fmla="*/ 23007 h 628650"/>
                <a:gd name="T8" fmla="*/ 1388565 w 1393190"/>
                <a:gd name="T9" fmla="*/ 47979 h 628650"/>
                <a:gd name="T10" fmla="*/ 1392669 w 1393190"/>
                <a:gd name="T11" fmla="*/ 78562 h 628650"/>
                <a:gd name="T12" fmla="*/ 1392669 w 1393190"/>
                <a:gd name="T13" fmla="*/ 549922 h 628650"/>
                <a:gd name="T14" fmla="*/ 1388565 w 1393190"/>
                <a:gd name="T15" fmla="*/ 580500 h 628650"/>
                <a:gd name="T16" fmla="*/ 1377372 w 1393190"/>
                <a:gd name="T17" fmla="*/ 605472 h 628650"/>
                <a:gd name="T18" fmla="*/ 1360768 w 1393190"/>
                <a:gd name="T19" fmla="*/ 622310 h 628650"/>
                <a:gd name="T20" fmla="*/ 1340434 w 1393190"/>
                <a:gd name="T21" fmla="*/ 628484 h 628650"/>
                <a:gd name="T22" fmla="*/ 52222 w 1393190"/>
                <a:gd name="T23" fmla="*/ 628484 h 628650"/>
                <a:gd name="T24" fmla="*/ 31895 w 1393190"/>
                <a:gd name="T25" fmla="*/ 622310 h 628650"/>
                <a:gd name="T26" fmla="*/ 15295 w 1393190"/>
                <a:gd name="T27" fmla="*/ 605472 h 628650"/>
                <a:gd name="T28" fmla="*/ 4103 w 1393190"/>
                <a:gd name="T29" fmla="*/ 580500 h 628650"/>
                <a:gd name="T30" fmla="*/ 0 w 1393190"/>
                <a:gd name="T31" fmla="*/ 549922 h 628650"/>
                <a:gd name="T32" fmla="*/ 0 w 1393190"/>
                <a:gd name="T33" fmla="*/ 78562 h 628650"/>
                <a:gd name="T34" fmla="*/ 4103 w 1393190"/>
                <a:gd name="T35" fmla="*/ 47979 h 628650"/>
                <a:gd name="T36" fmla="*/ 15295 w 1393190"/>
                <a:gd name="T37" fmla="*/ 23007 h 628650"/>
                <a:gd name="T38" fmla="*/ 31895 w 1393190"/>
                <a:gd name="T39" fmla="*/ 6172 h 628650"/>
                <a:gd name="T40" fmla="*/ 52222 w 1393190"/>
                <a:gd name="T41" fmla="*/ 0 h 62865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393190" h="628650">
                  <a:moveTo>
                    <a:pt x="52222" y="0"/>
                  </a:moveTo>
                  <a:lnTo>
                    <a:pt x="1340434" y="0"/>
                  </a:lnTo>
                  <a:lnTo>
                    <a:pt x="1360768" y="6172"/>
                  </a:lnTo>
                  <a:lnTo>
                    <a:pt x="1377372" y="23007"/>
                  </a:lnTo>
                  <a:lnTo>
                    <a:pt x="1388565" y="47979"/>
                  </a:lnTo>
                  <a:lnTo>
                    <a:pt x="1392669" y="78562"/>
                  </a:lnTo>
                  <a:lnTo>
                    <a:pt x="1392669" y="549922"/>
                  </a:lnTo>
                  <a:lnTo>
                    <a:pt x="1388565" y="580500"/>
                  </a:lnTo>
                  <a:lnTo>
                    <a:pt x="1377372" y="605472"/>
                  </a:lnTo>
                  <a:lnTo>
                    <a:pt x="1360768" y="622310"/>
                  </a:lnTo>
                  <a:lnTo>
                    <a:pt x="1340434" y="628484"/>
                  </a:lnTo>
                  <a:lnTo>
                    <a:pt x="52222" y="628484"/>
                  </a:lnTo>
                  <a:lnTo>
                    <a:pt x="31895" y="622310"/>
                  </a:lnTo>
                  <a:lnTo>
                    <a:pt x="15295" y="605472"/>
                  </a:lnTo>
                  <a:lnTo>
                    <a:pt x="4103" y="580500"/>
                  </a:lnTo>
                  <a:lnTo>
                    <a:pt x="0" y="549922"/>
                  </a:lnTo>
                  <a:lnTo>
                    <a:pt x="0" y="78562"/>
                  </a:lnTo>
                  <a:lnTo>
                    <a:pt x="4103" y="47979"/>
                  </a:lnTo>
                  <a:lnTo>
                    <a:pt x="15295" y="23007"/>
                  </a:lnTo>
                  <a:lnTo>
                    <a:pt x="31895" y="6172"/>
                  </a:lnTo>
                  <a:lnTo>
                    <a:pt x="52222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13330" name="object 35">
            <a:extLst>
              <a:ext uri="{FF2B5EF4-FFF2-40B4-BE49-F238E27FC236}">
                <a16:creationId xmlns:a16="http://schemas.microsoft.com/office/drawing/2014/main" id="{6369F98F-1811-D0DD-1DB0-32AF807893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43700" y="5016500"/>
            <a:ext cx="109378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2700" indent="1111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Emiko Yamada   Senior Accountant</a:t>
            </a:r>
          </a:p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(PT Staff)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13331" name="object 36">
            <a:extLst>
              <a:ext uri="{FF2B5EF4-FFF2-40B4-BE49-F238E27FC236}">
                <a16:creationId xmlns:a16="http://schemas.microsoft.com/office/drawing/2014/main" id="{2C77F33B-B53B-560C-E8E8-174394B367B8}"/>
              </a:ext>
            </a:extLst>
          </p:cNvPr>
          <p:cNvGrpSpPr>
            <a:grpSpLocks/>
          </p:cNvGrpSpPr>
          <p:nvPr/>
        </p:nvGrpSpPr>
        <p:grpSpPr bwMode="auto">
          <a:xfrm>
            <a:off x="5375275" y="3408363"/>
            <a:ext cx="1430338" cy="700087"/>
            <a:chOff x="5375147" y="3407664"/>
            <a:chExt cx="1430020" cy="701040"/>
          </a:xfrm>
        </p:grpSpPr>
        <p:pic>
          <p:nvPicPr>
            <p:cNvPr id="13346" name="object 37">
              <a:extLst>
                <a:ext uri="{FF2B5EF4-FFF2-40B4-BE49-F238E27FC236}">
                  <a16:creationId xmlns:a16="http://schemas.microsoft.com/office/drawing/2014/main" id="{7C1C3298-F364-8566-9AD3-7F06449A8E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75147" y="3407664"/>
              <a:ext cx="1429499" cy="701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47" name="object 38">
              <a:extLst>
                <a:ext uri="{FF2B5EF4-FFF2-40B4-BE49-F238E27FC236}">
                  <a16:creationId xmlns:a16="http://schemas.microsoft.com/office/drawing/2014/main" id="{51E57DFF-1EC0-CA00-7A30-8E0FDCC048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95582" y="3429000"/>
              <a:ext cx="1358518" cy="628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48" name="object 39">
              <a:extLst>
                <a:ext uri="{FF2B5EF4-FFF2-40B4-BE49-F238E27FC236}">
                  <a16:creationId xmlns:a16="http://schemas.microsoft.com/office/drawing/2014/main" id="{56FCBF89-E3D9-E01A-DE0E-77A6AEB8452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95597" y="3429000"/>
              <a:ext cx="1358900" cy="628650"/>
            </a:xfrm>
            <a:custGeom>
              <a:avLst/>
              <a:gdLst>
                <a:gd name="T0" fmla="*/ 50939 w 1358900"/>
                <a:gd name="T1" fmla="*/ 0 h 628650"/>
                <a:gd name="T2" fmla="*/ 1307566 w 1358900"/>
                <a:gd name="T3" fmla="*/ 0 h 628650"/>
                <a:gd name="T4" fmla="*/ 1327393 w 1358900"/>
                <a:gd name="T5" fmla="*/ 6172 h 628650"/>
                <a:gd name="T6" fmla="*/ 1343585 w 1358900"/>
                <a:gd name="T7" fmla="*/ 23007 h 628650"/>
                <a:gd name="T8" fmla="*/ 1354502 w 1358900"/>
                <a:gd name="T9" fmla="*/ 47979 h 628650"/>
                <a:gd name="T10" fmla="*/ 1358506 w 1358900"/>
                <a:gd name="T11" fmla="*/ 78562 h 628650"/>
                <a:gd name="T12" fmla="*/ 1358506 w 1358900"/>
                <a:gd name="T13" fmla="*/ 549922 h 628650"/>
                <a:gd name="T14" fmla="*/ 1354502 w 1358900"/>
                <a:gd name="T15" fmla="*/ 580500 h 628650"/>
                <a:gd name="T16" fmla="*/ 1343585 w 1358900"/>
                <a:gd name="T17" fmla="*/ 605472 h 628650"/>
                <a:gd name="T18" fmla="*/ 1327393 w 1358900"/>
                <a:gd name="T19" fmla="*/ 622310 h 628650"/>
                <a:gd name="T20" fmla="*/ 1307566 w 1358900"/>
                <a:gd name="T21" fmla="*/ 628484 h 628650"/>
                <a:gd name="T22" fmla="*/ 50939 w 1358900"/>
                <a:gd name="T23" fmla="*/ 628484 h 628650"/>
                <a:gd name="T24" fmla="*/ 31112 w 1358900"/>
                <a:gd name="T25" fmla="*/ 622310 h 628650"/>
                <a:gd name="T26" fmla="*/ 14920 w 1358900"/>
                <a:gd name="T27" fmla="*/ 605472 h 628650"/>
                <a:gd name="T28" fmla="*/ 4003 w 1358900"/>
                <a:gd name="T29" fmla="*/ 580500 h 628650"/>
                <a:gd name="T30" fmla="*/ 0 w 1358900"/>
                <a:gd name="T31" fmla="*/ 549922 h 628650"/>
                <a:gd name="T32" fmla="*/ 0 w 1358900"/>
                <a:gd name="T33" fmla="*/ 78562 h 628650"/>
                <a:gd name="T34" fmla="*/ 4003 w 1358900"/>
                <a:gd name="T35" fmla="*/ 47979 h 628650"/>
                <a:gd name="T36" fmla="*/ 14920 w 1358900"/>
                <a:gd name="T37" fmla="*/ 23007 h 628650"/>
                <a:gd name="T38" fmla="*/ 31112 w 1358900"/>
                <a:gd name="T39" fmla="*/ 6172 h 628650"/>
                <a:gd name="T40" fmla="*/ 50939 w 1358900"/>
                <a:gd name="T41" fmla="*/ 0 h 62865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358900" h="628650">
                  <a:moveTo>
                    <a:pt x="50939" y="0"/>
                  </a:moveTo>
                  <a:lnTo>
                    <a:pt x="1307566" y="0"/>
                  </a:lnTo>
                  <a:lnTo>
                    <a:pt x="1327393" y="6172"/>
                  </a:lnTo>
                  <a:lnTo>
                    <a:pt x="1343585" y="23007"/>
                  </a:lnTo>
                  <a:lnTo>
                    <a:pt x="1354502" y="47979"/>
                  </a:lnTo>
                  <a:lnTo>
                    <a:pt x="1358506" y="78562"/>
                  </a:lnTo>
                  <a:lnTo>
                    <a:pt x="1358506" y="549922"/>
                  </a:lnTo>
                  <a:lnTo>
                    <a:pt x="1354502" y="580500"/>
                  </a:lnTo>
                  <a:lnTo>
                    <a:pt x="1343585" y="605472"/>
                  </a:lnTo>
                  <a:lnTo>
                    <a:pt x="1327393" y="622310"/>
                  </a:lnTo>
                  <a:lnTo>
                    <a:pt x="1307566" y="628484"/>
                  </a:lnTo>
                  <a:lnTo>
                    <a:pt x="50939" y="628484"/>
                  </a:lnTo>
                  <a:lnTo>
                    <a:pt x="31112" y="622310"/>
                  </a:lnTo>
                  <a:lnTo>
                    <a:pt x="14920" y="605472"/>
                  </a:lnTo>
                  <a:lnTo>
                    <a:pt x="4003" y="580500"/>
                  </a:lnTo>
                  <a:lnTo>
                    <a:pt x="0" y="549922"/>
                  </a:lnTo>
                  <a:lnTo>
                    <a:pt x="0" y="78562"/>
                  </a:lnTo>
                  <a:lnTo>
                    <a:pt x="4003" y="47979"/>
                  </a:lnTo>
                  <a:lnTo>
                    <a:pt x="14920" y="23007"/>
                  </a:lnTo>
                  <a:lnTo>
                    <a:pt x="31112" y="6172"/>
                  </a:lnTo>
                  <a:lnTo>
                    <a:pt x="50939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13332" name="object 40">
            <a:extLst>
              <a:ext uri="{FF2B5EF4-FFF2-40B4-BE49-F238E27FC236}">
                <a16:creationId xmlns:a16="http://schemas.microsoft.com/office/drawing/2014/main" id="{D0D31A1B-C17E-9D4B-2AA3-4D72730DA1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3063" y="3438525"/>
            <a:ext cx="1044575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203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Linyan Liu Controller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 eaLnBrk="1" hangingPunct="1"/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&amp; Asst Treasurer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13333" name="object 41">
            <a:extLst>
              <a:ext uri="{FF2B5EF4-FFF2-40B4-BE49-F238E27FC236}">
                <a16:creationId xmlns:a16="http://schemas.microsoft.com/office/drawing/2014/main" id="{2286E973-0D84-6870-6073-CC787896134F}"/>
              </a:ext>
            </a:extLst>
          </p:cNvPr>
          <p:cNvGrpSpPr>
            <a:grpSpLocks/>
          </p:cNvGrpSpPr>
          <p:nvPr/>
        </p:nvGrpSpPr>
        <p:grpSpPr bwMode="auto">
          <a:xfrm>
            <a:off x="1849438" y="4962525"/>
            <a:ext cx="1781175" cy="700088"/>
            <a:chOff x="1850135" y="4962144"/>
            <a:chExt cx="1780539" cy="699770"/>
          </a:xfrm>
        </p:grpSpPr>
        <p:pic>
          <p:nvPicPr>
            <p:cNvPr id="13343" name="object 42">
              <a:extLst>
                <a:ext uri="{FF2B5EF4-FFF2-40B4-BE49-F238E27FC236}">
                  <a16:creationId xmlns:a16="http://schemas.microsoft.com/office/drawing/2014/main" id="{4976346B-A055-D934-E500-73426422FF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50135" y="4962144"/>
              <a:ext cx="1780031" cy="699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44" name="object 43">
              <a:extLst>
                <a:ext uri="{FF2B5EF4-FFF2-40B4-BE49-F238E27FC236}">
                  <a16:creationId xmlns:a16="http://schemas.microsoft.com/office/drawing/2014/main" id="{DE5D209F-FCE1-1C5B-0E89-4006A801C2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0303" y="4982578"/>
              <a:ext cx="1708810" cy="628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45" name="object 44">
              <a:extLst>
                <a:ext uri="{FF2B5EF4-FFF2-40B4-BE49-F238E27FC236}">
                  <a16:creationId xmlns:a16="http://schemas.microsoft.com/office/drawing/2014/main" id="{06F6BECB-E103-6762-E4F7-82F87346567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0293" y="4982573"/>
              <a:ext cx="1709420" cy="628650"/>
            </a:xfrm>
            <a:custGeom>
              <a:avLst/>
              <a:gdLst>
                <a:gd name="T0" fmla="*/ 64084 w 1709420"/>
                <a:gd name="T1" fmla="*/ 0 h 628650"/>
                <a:gd name="T2" fmla="*/ 1644738 w 1709420"/>
                <a:gd name="T3" fmla="*/ 0 h 628650"/>
                <a:gd name="T4" fmla="*/ 1669684 w 1709420"/>
                <a:gd name="T5" fmla="*/ 6172 h 628650"/>
                <a:gd name="T6" fmla="*/ 1690054 w 1709420"/>
                <a:gd name="T7" fmla="*/ 23007 h 628650"/>
                <a:gd name="T8" fmla="*/ 1703787 w 1709420"/>
                <a:gd name="T9" fmla="*/ 47979 h 628650"/>
                <a:gd name="T10" fmla="*/ 1708823 w 1709420"/>
                <a:gd name="T11" fmla="*/ 78562 h 628650"/>
                <a:gd name="T12" fmla="*/ 1708823 w 1709420"/>
                <a:gd name="T13" fmla="*/ 549922 h 628650"/>
                <a:gd name="T14" fmla="*/ 1703787 w 1709420"/>
                <a:gd name="T15" fmla="*/ 580500 h 628650"/>
                <a:gd name="T16" fmla="*/ 1690054 w 1709420"/>
                <a:gd name="T17" fmla="*/ 605472 h 628650"/>
                <a:gd name="T18" fmla="*/ 1669684 w 1709420"/>
                <a:gd name="T19" fmla="*/ 622310 h 628650"/>
                <a:gd name="T20" fmla="*/ 1644738 w 1709420"/>
                <a:gd name="T21" fmla="*/ 628484 h 628650"/>
                <a:gd name="T22" fmla="*/ 64084 w 1709420"/>
                <a:gd name="T23" fmla="*/ 628484 h 628650"/>
                <a:gd name="T24" fmla="*/ 39138 w 1709420"/>
                <a:gd name="T25" fmla="*/ 622310 h 628650"/>
                <a:gd name="T26" fmla="*/ 18769 w 1709420"/>
                <a:gd name="T27" fmla="*/ 605472 h 628650"/>
                <a:gd name="T28" fmla="*/ 5035 w 1709420"/>
                <a:gd name="T29" fmla="*/ 580500 h 628650"/>
                <a:gd name="T30" fmla="*/ 0 w 1709420"/>
                <a:gd name="T31" fmla="*/ 549922 h 628650"/>
                <a:gd name="T32" fmla="*/ 0 w 1709420"/>
                <a:gd name="T33" fmla="*/ 78562 h 628650"/>
                <a:gd name="T34" fmla="*/ 5035 w 1709420"/>
                <a:gd name="T35" fmla="*/ 47979 h 628650"/>
                <a:gd name="T36" fmla="*/ 18769 w 1709420"/>
                <a:gd name="T37" fmla="*/ 23007 h 628650"/>
                <a:gd name="T38" fmla="*/ 39138 w 1709420"/>
                <a:gd name="T39" fmla="*/ 6172 h 628650"/>
                <a:gd name="T40" fmla="*/ 64084 w 1709420"/>
                <a:gd name="T41" fmla="*/ 0 h 62865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709420" h="628650">
                  <a:moveTo>
                    <a:pt x="64084" y="0"/>
                  </a:moveTo>
                  <a:lnTo>
                    <a:pt x="1644738" y="0"/>
                  </a:lnTo>
                  <a:lnTo>
                    <a:pt x="1669684" y="6172"/>
                  </a:lnTo>
                  <a:lnTo>
                    <a:pt x="1690054" y="23007"/>
                  </a:lnTo>
                  <a:lnTo>
                    <a:pt x="1703787" y="47979"/>
                  </a:lnTo>
                  <a:lnTo>
                    <a:pt x="1708823" y="78562"/>
                  </a:lnTo>
                  <a:lnTo>
                    <a:pt x="1708823" y="549922"/>
                  </a:lnTo>
                  <a:lnTo>
                    <a:pt x="1703787" y="580500"/>
                  </a:lnTo>
                  <a:lnTo>
                    <a:pt x="1690054" y="605472"/>
                  </a:lnTo>
                  <a:lnTo>
                    <a:pt x="1669684" y="622310"/>
                  </a:lnTo>
                  <a:lnTo>
                    <a:pt x="1644738" y="628484"/>
                  </a:lnTo>
                  <a:lnTo>
                    <a:pt x="64084" y="628484"/>
                  </a:lnTo>
                  <a:lnTo>
                    <a:pt x="39138" y="622310"/>
                  </a:lnTo>
                  <a:lnTo>
                    <a:pt x="18769" y="605472"/>
                  </a:lnTo>
                  <a:lnTo>
                    <a:pt x="5035" y="580500"/>
                  </a:lnTo>
                  <a:lnTo>
                    <a:pt x="0" y="549922"/>
                  </a:lnTo>
                  <a:lnTo>
                    <a:pt x="0" y="78562"/>
                  </a:lnTo>
                  <a:lnTo>
                    <a:pt x="5035" y="47979"/>
                  </a:lnTo>
                  <a:lnTo>
                    <a:pt x="18769" y="23007"/>
                  </a:lnTo>
                  <a:lnTo>
                    <a:pt x="39138" y="6172"/>
                  </a:lnTo>
                  <a:lnTo>
                    <a:pt x="64084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13334" name="object 45">
            <a:extLst>
              <a:ext uri="{FF2B5EF4-FFF2-40B4-BE49-F238E27FC236}">
                <a16:creationId xmlns:a16="http://schemas.microsoft.com/office/drawing/2014/main" id="{6636B574-AA12-0B76-9B0D-6776D2F67A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2950" y="5094288"/>
            <a:ext cx="1444625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504825" indent="-4937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Julie Steward-Bizewski </a:t>
            </a:r>
          </a:p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Bursar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3335" name="object 46">
            <a:extLst>
              <a:ext uri="{FF2B5EF4-FFF2-40B4-BE49-F238E27FC236}">
                <a16:creationId xmlns:a16="http://schemas.microsoft.com/office/drawing/2014/main" id="{ED99EA2B-A6EB-FD3A-AF2B-31C11C6106E0}"/>
              </a:ext>
            </a:extLst>
          </p:cNvPr>
          <p:cNvSpPr>
            <a:spLocks/>
          </p:cNvSpPr>
          <p:nvPr/>
        </p:nvSpPr>
        <p:spPr bwMode="auto">
          <a:xfrm>
            <a:off x="2747963" y="4681538"/>
            <a:ext cx="6569075" cy="0"/>
          </a:xfrm>
          <a:custGeom>
            <a:avLst/>
            <a:gdLst>
              <a:gd name="T0" fmla="*/ 0 w 6568440"/>
              <a:gd name="T1" fmla="*/ 6569913 w 6568440"/>
              <a:gd name="T2" fmla="*/ 0 60000 65536"/>
              <a:gd name="T3" fmla="*/ 0 60000 65536"/>
            </a:gdLst>
            <a:ahLst/>
            <a:cxnLst>
              <a:cxn ang="T2">
                <a:pos x="T0" y="0"/>
              </a:cxn>
              <a:cxn ang="T3">
                <a:pos x="T1" y="0"/>
              </a:cxn>
            </a:cxnLst>
            <a:rect l="0" t="0" r="r" b="b"/>
            <a:pathLst>
              <a:path w="6568440">
                <a:moveTo>
                  <a:pt x="0" y="0"/>
                </a:moveTo>
                <a:lnTo>
                  <a:pt x="6568008" y="0"/>
                </a:lnTo>
              </a:path>
            </a:pathLst>
          </a:cu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13336" name="object 47">
            <a:extLst>
              <a:ext uri="{FF2B5EF4-FFF2-40B4-BE49-F238E27FC236}">
                <a16:creationId xmlns:a16="http://schemas.microsoft.com/office/drawing/2014/main" id="{BEB8ADA3-8C80-E7CA-AC56-5F98D8143094}"/>
              </a:ext>
            </a:extLst>
          </p:cNvPr>
          <p:cNvGrpSpPr>
            <a:grpSpLocks/>
          </p:cNvGrpSpPr>
          <p:nvPr/>
        </p:nvGrpSpPr>
        <p:grpSpPr bwMode="auto">
          <a:xfrm>
            <a:off x="4135438" y="4960938"/>
            <a:ext cx="1620837" cy="700087"/>
            <a:chOff x="4136135" y="4960620"/>
            <a:chExt cx="1620520" cy="699770"/>
          </a:xfrm>
        </p:grpSpPr>
        <p:pic>
          <p:nvPicPr>
            <p:cNvPr id="13340" name="object 48">
              <a:extLst>
                <a:ext uri="{FF2B5EF4-FFF2-40B4-BE49-F238E27FC236}">
                  <a16:creationId xmlns:a16="http://schemas.microsoft.com/office/drawing/2014/main" id="{062767FA-0407-92D2-834B-0C3D702C83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6135" y="4960620"/>
              <a:ext cx="1620011" cy="699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41" name="object 49">
              <a:extLst>
                <a:ext uri="{FF2B5EF4-FFF2-40B4-BE49-F238E27FC236}">
                  <a16:creationId xmlns:a16="http://schemas.microsoft.com/office/drawing/2014/main" id="{6FE09293-4BD8-E5CA-C8C6-A3EDEC30B8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56252" y="4980685"/>
              <a:ext cx="1548384" cy="6284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342" name="object 50">
              <a:extLst>
                <a:ext uri="{FF2B5EF4-FFF2-40B4-BE49-F238E27FC236}">
                  <a16:creationId xmlns:a16="http://schemas.microsoft.com/office/drawing/2014/main" id="{40C2783B-0E2C-7671-5095-456021321668}"/>
                </a:ext>
              </a:extLst>
            </p:cNvPr>
            <p:cNvSpPr>
              <a:spLocks/>
            </p:cNvSpPr>
            <p:nvPr/>
          </p:nvSpPr>
          <p:spPr bwMode="auto">
            <a:xfrm>
              <a:off x="4156255" y="4980692"/>
              <a:ext cx="1548765" cy="628650"/>
            </a:xfrm>
            <a:custGeom>
              <a:avLst/>
              <a:gdLst>
                <a:gd name="T0" fmla="*/ 58064 w 1548764"/>
                <a:gd name="T1" fmla="*/ 0 h 628650"/>
                <a:gd name="T2" fmla="*/ 1490322 w 1548764"/>
                <a:gd name="T3" fmla="*/ 0 h 628650"/>
                <a:gd name="T4" fmla="*/ 1512923 w 1548764"/>
                <a:gd name="T5" fmla="*/ 6172 h 628650"/>
                <a:gd name="T6" fmla="*/ 1531380 w 1548764"/>
                <a:gd name="T7" fmla="*/ 23007 h 628650"/>
                <a:gd name="T8" fmla="*/ 1543823 w 1548764"/>
                <a:gd name="T9" fmla="*/ 47979 h 628650"/>
                <a:gd name="T10" fmla="*/ 1548387 w 1548764"/>
                <a:gd name="T11" fmla="*/ 78562 h 628650"/>
                <a:gd name="T12" fmla="*/ 1548387 w 1548764"/>
                <a:gd name="T13" fmla="*/ 549922 h 628650"/>
                <a:gd name="T14" fmla="*/ 1543823 w 1548764"/>
                <a:gd name="T15" fmla="*/ 580500 h 628650"/>
                <a:gd name="T16" fmla="*/ 1531380 w 1548764"/>
                <a:gd name="T17" fmla="*/ 605472 h 628650"/>
                <a:gd name="T18" fmla="*/ 1512923 w 1548764"/>
                <a:gd name="T19" fmla="*/ 622310 h 628650"/>
                <a:gd name="T20" fmla="*/ 1490322 w 1548764"/>
                <a:gd name="T21" fmla="*/ 628484 h 628650"/>
                <a:gd name="T22" fmla="*/ 58064 w 1548764"/>
                <a:gd name="T23" fmla="*/ 628484 h 628650"/>
                <a:gd name="T24" fmla="*/ 35463 w 1548764"/>
                <a:gd name="T25" fmla="*/ 622310 h 628650"/>
                <a:gd name="T26" fmla="*/ 17006 w 1548764"/>
                <a:gd name="T27" fmla="*/ 605472 h 628650"/>
                <a:gd name="T28" fmla="*/ 4563 w 1548764"/>
                <a:gd name="T29" fmla="*/ 580500 h 628650"/>
                <a:gd name="T30" fmla="*/ 0 w 1548764"/>
                <a:gd name="T31" fmla="*/ 549922 h 628650"/>
                <a:gd name="T32" fmla="*/ 0 w 1548764"/>
                <a:gd name="T33" fmla="*/ 78562 h 628650"/>
                <a:gd name="T34" fmla="*/ 4563 w 1548764"/>
                <a:gd name="T35" fmla="*/ 47979 h 628650"/>
                <a:gd name="T36" fmla="*/ 17006 w 1548764"/>
                <a:gd name="T37" fmla="*/ 23007 h 628650"/>
                <a:gd name="T38" fmla="*/ 35463 w 1548764"/>
                <a:gd name="T39" fmla="*/ 6172 h 628650"/>
                <a:gd name="T40" fmla="*/ 58064 w 1548764"/>
                <a:gd name="T41" fmla="*/ 0 h 62865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548764" h="628650">
                  <a:moveTo>
                    <a:pt x="58064" y="0"/>
                  </a:moveTo>
                  <a:lnTo>
                    <a:pt x="1490319" y="0"/>
                  </a:lnTo>
                  <a:lnTo>
                    <a:pt x="1512920" y="6172"/>
                  </a:lnTo>
                  <a:lnTo>
                    <a:pt x="1531377" y="23007"/>
                  </a:lnTo>
                  <a:lnTo>
                    <a:pt x="1543820" y="47979"/>
                  </a:lnTo>
                  <a:lnTo>
                    <a:pt x="1548384" y="78562"/>
                  </a:lnTo>
                  <a:lnTo>
                    <a:pt x="1548384" y="549922"/>
                  </a:lnTo>
                  <a:lnTo>
                    <a:pt x="1543820" y="580500"/>
                  </a:lnTo>
                  <a:lnTo>
                    <a:pt x="1531377" y="605472"/>
                  </a:lnTo>
                  <a:lnTo>
                    <a:pt x="1512920" y="622310"/>
                  </a:lnTo>
                  <a:lnTo>
                    <a:pt x="1490319" y="628484"/>
                  </a:lnTo>
                  <a:lnTo>
                    <a:pt x="58064" y="628484"/>
                  </a:lnTo>
                  <a:lnTo>
                    <a:pt x="35463" y="622310"/>
                  </a:lnTo>
                  <a:lnTo>
                    <a:pt x="17006" y="605472"/>
                  </a:lnTo>
                  <a:lnTo>
                    <a:pt x="4563" y="580500"/>
                  </a:lnTo>
                  <a:lnTo>
                    <a:pt x="0" y="549922"/>
                  </a:lnTo>
                  <a:lnTo>
                    <a:pt x="0" y="78562"/>
                  </a:lnTo>
                  <a:lnTo>
                    <a:pt x="4563" y="47979"/>
                  </a:lnTo>
                  <a:lnTo>
                    <a:pt x="17006" y="23007"/>
                  </a:lnTo>
                  <a:lnTo>
                    <a:pt x="35463" y="6172"/>
                  </a:lnTo>
                  <a:lnTo>
                    <a:pt x="58064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53" name="object 53">
            <a:extLst>
              <a:ext uri="{FF2B5EF4-FFF2-40B4-BE49-F238E27FC236}">
                <a16:creationId xmlns:a16="http://schemas.microsoft.com/office/drawing/2014/main" id="{25AFCCCE-7ACF-05C9-B9A9-2CB2490EF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pPr marL="38100">
              <a:defRPr/>
            </a:pPr>
            <a:fld id="{F5B47490-4786-5642-94FE-453756DFBE1F}" type="slidenum">
              <a:rPr spc="-25"/>
              <a:pPr marL="38100">
                <a:defRPr/>
              </a:pPr>
              <a:t>12</a:t>
            </a:fld>
            <a:endParaRPr spc="-25"/>
          </a:p>
        </p:txBody>
      </p:sp>
      <p:sp>
        <p:nvSpPr>
          <p:cNvPr id="52" name="object 52">
            <a:extLst>
              <a:ext uri="{FF2B5EF4-FFF2-40B4-BE49-F238E27FC236}">
                <a16:creationId xmlns:a16="http://schemas.microsoft.com/office/drawing/2014/main" id="{32B20D1C-7B28-9A3C-E681-FB551D715A28}"/>
              </a:ext>
            </a:extLst>
          </p:cNvPr>
          <p:cNvSpPr txBox="1"/>
          <p:nvPr/>
        </p:nvSpPr>
        <p:spPr>
          <a:xfrm>
            <a:off x="809625" y="6194425"/>
            <a:ext cx="1039813" cy="363538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lang="en-US" sz="1100" dirty="0">
                <a:latin typeface="+mn-lt"/>
              </a:rPr>
              <a:t>Rev</a:t>
            </a:r>
            <a:r>
              <a:rPr lang="en-US" sz="1100" spc="5" dirty="0">
                <a:latin typeface="+mn-lt"/>
              </a:rPr>
              <a:t> </a:t>
            </a:r>
            <a:r>
              <a:rPr lang="en-US" sz="1100" spc="-10" dirty="0">
                <a:latin typeface="+mn-lt"/>
              </a:rPr>
              <a:t>09-07-</a:t>
            </a:r>
            <a:r>
              <a:rPr lang="en-US" sz="1100" spc="-20" dirty="0">
                <a:latin typeface="+mn-lt"/>
              </a:rPr>
              <a:t>2025</a:t>
            </a:r>
          </a:p>
          <a:p>
            <a:pPr marL="12700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endParaRPr sz="11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13339" name="TextBox 53">
            <a:extLst>
              <a:ext uri="{FF2B5EF4-FFF2-40B4-BE49-F238E27FC236}">
                <a16:creationId xmlns:a16="http://schemas.microsoft.com/office/drawing/2014/main" id="{5F4DE04D-4AA9-0A18-A9D6-2DA61A42BC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40213" y="4973638"/>
            <a:ext cx="14636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100" b="1">
                <a:solidFill>
                  <a:srgbClr val="000000"/>
                </a:solidFill>
              </a:rPr>
              <a:t>Doris Lee </a:t>
            </a:r>
          </a:p>
          <a:p>
            <a:pPr algn="ctr" eaLnBrk="1" hangingPunct="1"/>
            <a:r>
              <a:rPr lang="en-US" altLang="en-US" sz="1100" b="1">
                <a:solidFill>
                  <a:srgbClr val="000000"/>
                </a:solidFill>
              </a:rPr>
              <a:t>Payroll Specialist &amp; Business Office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object 4">
            <a:extLst>
              <a:ext uri="{FF2B5EF4-FFF2-40B4-BE49-F238E27FC236}">
                <a16:creationId xmlns:a16="http://schemas.microsoft.com/office/drawing/2014/main" id="{65432968-F53D-151E-697F-8E3D73D42781}"/>
              </a:ext>
            </a:extLst>
          </p:cNvPr>
          <p:cNvGrpSpPr>
            <a:grpSpLocks/>
          </p:cNvGrpSpPr>
          <p:nvPr/>
        </p:nvGrpSpPr>
        <p:grpSpPr bwMode="auto">
          <a:xfrm>
            <a:off x="1955800" y="180975"/>
            <a:ext cx="8662988" cy="687388"/>
            <a:chOff x="1955304" y="180314"/>
            <a:chExt cx="8663940" cy="688340"/>
          </a:xfrm>
        </p:grpSpPr>
        <p:sp>
          <p:nvSpPr>
            <p:cNvPr id="14383" name="object 5">
              <a:extLst>
                <a:ext uri="{FF2B5EF4-FFF2-40B4-BE49-F238E27FC236}">
                  <a16:creationId xmlns:a16="http://schemas.microsoft.com/office/drawing/2014/main" id="{C6ED2265-B107-91B6-B6E1-24D1946359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8797" y="183807"/>
              <a:ext cx="8656955" cy="626745"/>
            </a:xfrm>
            <a:custGeom>
              <a:avLst/>
              <a:gdLst>
                <a:gd name="T0" fmla="*/ 0 w 8656955"/>
                <a:gd name="T1" fmla="*/ 626325 h 626745"/>
                <a:gd name="T2" fmla="*/ 8656840 w 8656955"/>
                <a:gd name="T3" fmla="*/ 626325 h 626745"/>
                <a:gd name="T4" fmla="*/ 8656840 w 8656955"/>
                <a:gd name="T5" fmla="*/ 0 h 626745"/>
                <a:gd name="T6" fmla="*/ 0 w 8656955"/>
                <a:gd name="T7" fmla="*/ 0 h 626745"/>
                <a:gd name="T8" fmla="*/ 0 w 8656955"/>
                <a:gd name="T9" fmla="*/ 626325 h 6267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656955" h="626745">
                  <a:moveTo>
                    <a:pt x="0" y="626325"/>
                  </a:moveTo>
                  <a:lnTo>
                    <a:pt x="8656840" y="626325"/>
                  </a:lnTo>
                  <a:lnTo>
                    <a:pt x="8656840" y="0"/>
                  </a:lnTo>
                  <a:lnTo>
                    <a:pt x="0" y="0"/>
                  </a:lnTo>
                  <a:lnTo>
                    <a:pt x="0" y="626325"/>
                  </a:lnTo>
                  <a:close/>
                </a:path>
              </a:pathLst>
            </a:custGeom>
            <a:solidFill>
              <a:srgbClr val="5483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4384" name="object 6">
              <a:extLst>
                <a:ext uri="{FF2B5EF4-FFF2-40B4-BE49-F238E27FC236}">
                  <a16:creationId xmlns:a16="http://schemas.microsoft.com/office/drawing/2014/main" id="{3CEFB3ED-2D00-5F24-C4AC-B0087A3682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8797" y="183807"/>
              <a:ext cx="8656955" cy="681355"/>
            </a:xfrm>
            <a:custGeom>
              <a:avLst/>
              <a:gdLst>
                <a:gd name="T0" fmla="*/ 0 w 8656955"/>
                <a:gd name="T1" fmla="*/ 0 h 681355"/>
                <a:gd name="T2" fmla="*/ 8656840 w 8656955"/>
                <a:gd name="T3" fmla="*/ 0 h 681355"/>
                <a:gd name="T4" fmla="*/ 8656840 w 8656955"/>
                <a:gd name="T5" fmla="*/ 680796 h 681355"/>
                <a:gd name="T6" fmla="*/ 0 w 8656955"/>
                <a:gd name="T7" fmla="*/ 680796 h 681355"/>
                <a:gd name="T8" fmla="*/ 0 w 8656955"/>
                <a:gd name="T9" fmla="*/ 0 h 6813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656955" h="681355">
                  <a:moveTo>
                    <a:pt x="0" y="0"/>
                  </a:moveTo>
                  <a:lnTo>
                    <a:pt x="8656840" y="0"/>
                  </a:lnTo>
                  <a:lnTo>
                    <a:pt x="8656840" y="680796"/>
                  </a:lnTo>
                  <a:lnTo>
                    <a:pt x="0" y="680796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438">
              <a:solidFill>
                <a:srgbClr val="89CF5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7" name="object 7">
            <a:extLst>
              <a:ext uri="{FF2B5EF4-FFF2-40B4-BE49-F238E27FC236}">
                <a16:creationId xmlns:a16="http://schemas.microsoft.com/office/drawing/2014/main" id="{4E0F38EB-2F71-AEC8-209B-ECE203515968}"/>
              </a:ext>
            </a:extLst>
          </p:cNvPr>
          <p:cNvSpPr txBox="1"/>
          <p:nvPr/>
        </p:nvSpPr>
        <p:spPr>
          <a:xfrm>
            <a:off x="2008188" y="231775"/>
            <a:ext cx="2251075" cy="544513"/>
          </a:xfrm>
          <a:prstGeom prst="rect">
            <a:avLst/>
          </a:prstGeom>
          <a:solidFill>
            <a:srgbClr val="2C4E78"/>
          </a:solidFill>
          <a:ln w="6438">
            <a:solidFill>
              <a:srgbClr val="FFFFFF"/>
            </a:solidFill>
          </a:ln>
        </p:spPr>
        <p:txBody>
          <a:bodyPr lIns="0" tIns="171450" rIns="0" bIns="0">
            <a:spAutoFit/>
          </a:bodyPr>
          <a:lstStyle/>
          <a:p>
            <a:pPr algn="ctr" eaLnBrk="1" fontAlgn="auto" hangingPunct="1">
              <a:spcBef>
                <a:spcPts val="1350"/>
              </a:spcBef>
              <a:spcAft>
                <a:spcPts val="0"/>
              </a:spcAft>
              <a:defRPr/>
            </a:pPr>
            <a:r>
              <a:rPr sz="1200" b="1" kern="0" spc="-10" dirty="0">
                <a:solidFill>
                  <a:srgbClr val="FFFFFF"/>
                </a:solidFill>
                <a:latin typeface="Calibri"/>
                <a:cs typeface="Calibri"/>
              </a:rPr>
              <a:t>Facilities</a:t>
            </a:r>
            <a:endParaRPr sz="12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grpSp>
        <p:nvGrpSpPr>
          <p:cNvPr id="14340" name="object 8">
            <a:extLst>
              <a:ext uri="{FF2B5EF4-FFF2-40B4-BE49-F238E27FC236}">
                <a16:creationId xmlns:a16="http://schemas.microsoft.com/office/drawing/2014/main" id="{726F8BFE-C77E-60ED-CAB1-EC6B37E68926}"/>
              </a:ext>
            </a:extLst>
          </p:cNvPr>
          <p:cNvGrpSpPr>
            <a:grpSpLocks/>
          </p:cNvGrpSpPr>
          <p:nvPr/>
        </p:nvGrpSpPr>
        <p:grpSpPr bwMode="auto">
          <a:xfrm>
            <a:off x="1955800" y="206375"/>
            <a:ext cx="8662988" cy="661988"/>
            <a:chOff x="1955577" y="206502"/>
            <a:chExt cx="8663305" cy="661670"/>
          </a:xfrm>
        </p:grpSpPr>
        <p:sp>
          <p:nvSpPr>
            <p:cNvPr id="14380" name="object 9">
              <a:extLst>
                <a:ext uri="{FF2B5EF4-FFF2-40B4-BE49-F238E27FC236}">
                  <a16:creationId xmlns:a16="http://schemas.microsoft.com/office/drawing/2014/main" id="{7B9928CC-C22D-AFDB-9494-872EDAE270E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8797" y="810132"/>
              <a:ext cx="8656955" cy="54610"/>
            </a:xfrm>
            <a:custGeom>
              <a:avLst/>
              <a:gdLst>
                <a:gd name="T0" fmla="*/ 8656840 w 8656955"/>
                <a:gd name="T1" fmla="*/ 0 h 54609"/>
                <a:gd name="T2" fmla="*/ 0 w 8656955"/>
                <a:gd name="T3" fmla="*/ 0 h 54609"/>
                <a:gd name="T4" fmla="*/ 0 w 8656955"/>
                <a:gd name="T5" fmla="*/ 54473 h 54609"/>
                <a:gd name="T6" fmla="*/ 8656840 w 8656955"/>
                <a:gd name="T7" fmla="*/ 54473 h 54609"/>
                <a:gd name="T8" fmla="*/ 8656840 w 8656955"/>
                <a:gd name="T9" fmla="*/ 0 h 546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656955" h="54609">
                  <a:moveTo>
                    <a:pt x="8656840" y="0"/>
                  </a:moveTo>
                  <a:lnTo>
                    <a:pt x="0" y="0"/>
                  </a:lnTo>
                  <a:lnTo>
                    <a:pt x="0" y="54470"/>
                  </a:lnTo>
                  <a:lnTo>
                    <a:pt x="8656840" y="54470"/>
                  </a:lnTo>
                  <a:lnTo>
                    <a:pt x="8656840" y="0"/>
                  </a:lnTo>
                  <a:close/>
                </a:path>
              </a:pathLst>
            </a:custGeom>
            <a:solidFill>
              <a:srgbClr val="FFA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4381" name="object 10">
              <a:extLst>
                <a:ext uri="{FF2B5EF4-FFF2-40B4-BE49-F238E27FC236}">
                  <a16:creationId xmlns:a16="http://schemas.microsoft.com/office/drawing/2014/main" id="{0BFB7137-E794-1CCC-A13E-DE824862C9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8797" y="810132"/>
              <a:ext cx="8656955" cy="54610"/>
            </a:xfrm>
            <a:custGeom>
              <a:avLst/>
              <a:gdLst>
                <a:gd name="T0" fmla="*/ 0 w 8656955"/>
                <a:gd name="T1" fmla="*/ 0 h 54609"/>
                <a:gd name="T2" fmla="*/ 8656840 w 8656955"/>
                <a:gd name="T3" fmla="*/ 0 h 54609"/>
                <a:gd name="T4" fmla="*/ 8656840 w 8656955"/>
                <a:gd name="T5" fmla="*/ 54473 h 54609"/>
                <a:gd name="T6" fmla="*/ 0 w 8656955"/>
                <a:gd name="T7" fmla="*/ 54473 h 54609"/>
                <a:gd name="T8" fmla="*/ 0 w 8656955"/>
                <a:gd name="T9" fmla="*/ 0 h 546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656955" h="54609">
                  <a:moveTo>
                    <a:pt x="0" y="0"/>
                  </a:moveTo>
                  <a:lnTo>
                    <a:pt x="8656840" y="0"/>
                  </a:lnTo>
                  <a:lnTo>
                    <a:pt x="8656840" y="54470"/>
                  </a:lnTo>
                  <a:lnTo>
                    <a:pt x="0" y="5447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438">
              <a:solidFill>
                <a:srgbClr val="FFAE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14382" name="object 11">
              <a:extLst>
                <a:ext uri="{FF2B5EF4-FFF2-40B4-BE49-F238E27FC236}">
                  <a16:creationId xmlns:a16="http://schemas.microsoft.com/office/drawing/2014/main" id="{37160B7D-63C9-10A8-8F7F-25906B3924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04873" y="206502"/>
              <a:ext cx="2496502" cy="5810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4341" name="object 17">
            <a:extLst>
              <a:ext uri="{FF2B5EF4-FFF2-40B4-BE49-F238E27FC236}">
                <a16:creationId xmlns:a16="http://schemas.microsoft.com/office/drawing/2014/main" id="{33FCE9C9-BD20-9B52-6C16-CA0E0A58090E}"/>
              </a:ext>
            </a:extLst>
          </p:cNvPr>
          <p:cNvGrpSpPr>
            <a:grpSpLocks/>
          </p:cNvGrpSpPr>
          <p:nvPr/>
        </p:nvGrpSpPr>
        <p:grpSpPr bwMode="auto">
          <a:xfrm>
            <a:off x="3105150" y="4384675"/>
            <a:ext cx="1431925" cy="1081088"/>
            <a:chOff x="3709416" y="4326079"/>
            <a:chExt cx="1382267" cy="1082595"/>
          </a:xfrm>
        </p:grpSpPr>
        <p:sp>
          <p:nvSpPr>
            <p:cNvPr id="14376" name="object 19">
              <a:extLst>
                <a:ext uri="{FF2B5EF4-FFF2-40B4-BE49-F238E27FC236}">
                  <a16:creationId xmlns:a16="http://schemas.microsoft.com/office/drawing/2014/main" id="{0681BCFF-89D6-2E9D-8C9B-5FD57E5A809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5660" y="4326079"/>
              <a:ext cx="0" cy="396875"/>
            </a:xfrm>
            <a:custGeom>
              <a:avLst/>
              <a:gdLst>
                <a:gd name="T0" fmla="*/ 396303 h 396875"/>
                <a:gd name="T1" fmla="*/ 0 h 396875"/>
                <a:gd name="T2" fmla="*/ 0 60000 65536"/>
                <a:gd name="T3" fmla="*/ 0 60000 65536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0" r="r" b="b"/>
              <a:pathLst>
                <a:path h="396875">
                  <a:moveTo>
                    <a:pt x="0" y="396303"/>
                  </a:move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14377" name="object 20">
              <a:extLst>
                <a:ext uri="{FF2B5EF4-FFF2-40B4-BE49-F238E27FC236}">
                  <a16:creationId xmlns:a16="http://schemas.microsoft.com/office/drawing/2014/main" id="{9A522A23-B230-80B7-EFA9-A3BED6DC44C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9416" y="4696967"/>
              <a:ext cx="1382267" cy="7117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78" name="object 21">
              <a:extLst>
                <a:ext uri="{FF2B5EF4-FFF2-40B4-BE49-F238E27FC236}">
                  <a16:creationId xmlns:a16="http://schemas.microsoft.com/office/drawing/2014/main" id="{525081DD-6EC5-EA4E-8501-B8B1F3D391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30167" y="4717580"/>
              <a:ext cx="1311198" cy="639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79" name="object 22">
              <a:extLst>
                <a:ext uri="{FF2B5EF4-FFF2-40B4-BE49-F238E27FC236}">
                  <a16:creationId xmlns:a16="http://schemas.microsoft.com/office/drawing/2014/main" id="{55D867C1-2979-B0A0-6B2D-8DC0F5B79125}"/>
                </a:ext>
              </a:extLst>
            </p:cNvPr>
            <p:cNvSpPr>
              <a:spLocks/>
            </p:cNvSpPr>
            <p:nvPr/>
          </p:nvSpPr>
          <p:spPr bwMode="auto">
            <a:xfrm>
              <a:off x="3730162" y="4717578"/>
              <a:ext cx="1311275" cy="640080"/>
            </a:xfrm>
            <a:custGeom>
              <a:avLst/>
              <a:gdLst>
                <a:gd name="T0" fmla="*/ 49174 w 1311275"/>
                <a:gd name="T1" fmla="*/ 0 h 640079"/>
                <a:gd name="T2" fmla="*/ 1262024 w 1311275"/>
                <a:gd name="T3" fmla="*/ 0 h 640079"/>
                <a:gd name="T4" fmla="*/ 1281168 w 1311275"/>
                <a:gd name="T5" fmla="*/ 6284 h 640079"/>
                <a:gd name="T6" fmla="*/ 1296798 w 1311275"/>
                <a:gd name="T7" fmla="*/ 23421 h 640079"/>
                <a:gd name="T8" fmla="*/ 1307335 w 1311275"/>
                <a:gd name="T9" fmla="*/ 48841 h 640079"/>
                <a:gd name="T10" fmla="*/ 1311198 w 1311275"/>
                <a:gd name="T11" fmla="*/ 79971 h 640079"/>
                <a:gd name="T12" fmla="*/ 1311198 w 1311275"/>
                <a:gd name="T13" fmla="*/ 559793 h 640079"/>
                <a:gd name="T14" fmla="*/ 1307335 w 1311275"/>
                <a:gd name="T15" fmla="*/ 590923 h 640079"/>
                <a:gd name="T16" fmla="*/ 1296798 w 1311275"/>
                <a:gd name="T17" fmla="*/ 616343 h 640079"/>
                <a:gd name="T18" fmla="*/ 1281168 w 1311275"/>
                <a:gd name="T19" fmla="*/ 633481 h 640079"/>
                <a:gd name="T20" fmla="*/ 1262024 w 1311275"/>
                <a:gd name="T21" fmla="*/ 639765 h 640079"/>
                <a:gd name="T22" fmla="*/ 49174 w 1311275"/>
                <a:gd name="T23" fmla="*/ 639765 h 640079"/>
                <a:gd name="T24" fmla="*/ 30035 w 1311275"/>
                <a:gd name="T25" fmla="*/ 633481 h 640079"/>
                <a:gd name="T26" fmla="*/ 14404 w 1311275"/>
                <a:gd name="T27" fmla="*/ 616343 h 640079"/>
                <a:gd name="T28" fmla="*/ 3865 w 1311275"/>
                <a:gd name="T29" fmla="*/ 590923 h 640079"/>
                <a:gd name="T30" fmla="*/ 0 w 1311275"/>
                <a:gd name="T31" fmla="*/ 559793 h 640079"/>
                <a:gd name="T32" fmla="*/ 0 w 1311275"/>
                <a:gd name="T33" fmla="*/ 79971 h 640079"/>
                <a:gd name="T34" fmla="*/ 3865 w 1311275"/>
                <a:gd name="T35" fmla="*/ 48841 h 640079"/>
                <a:gd name="T36" fmla="*/ 14404 w 1311275"/>
                <a:gd name="T37" fmla="*/ 23421 h 640079"/>
                <a:gd name="T38" fmla="*/ 30035 w 1311275"/>
                <a:gd name="T39" fmla="*/ 6284 h 640079"/>
                <a:gd name="T40" fmla="*/ 49174 w 1311275"/>
                <a:gd name="T41" fmla="*/ 0 h 6400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311275" h="640079">
                  <a:moveTo>
                    <a:pt x="49174" y="0"/>
                  </a:moveTo>
                  <a:lnTo>
                    <a:pt x="1262024" y="0"/>
                  </a:lnTo>
                  <a:lnTo>
                    <a:pt x="1281168" y="6284"/>
                  </a:lnTo>
                  <a:lnTo>
                    <a:pt x="1296798" y="23421"/>
                  </a:lnTo>
                  <a:lnTo>
                    <a:pt x="1307335" y="48841"/>
                  </a:lnTo>
                  <a:lnTo>
                    <a:pt x="1311198" y="79971"/>
                  </a:lnTo>
                  <a:lnTo>
                    <a:pt x="1311198" y="559790"/>
                  </a:lnTo>
                  <a:lnTo>
                    <a:pt x="1307335" y="590920"/>
                  </a:lnTo>
                  <a:lnTo>
                    <a:pt x="1296798" y="616340"/>
                  </a:lnTo>
                  <a:lnTo>
                    <a:pt x="1281168" y="633478"/>
                  </a:lnTo>
                  <a:lnTo>
                    <a:pt x="1262024" y="639762"/>
                  </a:lnTo>
                  <a:lnTo>
                    <a:pt x="49174" y="639762"/>
                  </a:lnTo>
                  <a:lnTo>
                    <a:pt x="30035" y="633478"/>
                  </a:lnTo>
                  <a:lnTo>
                    <a:pt x="14404" y="616340"/>
                  </a:lnTo>
                  <a:lnTo>
                    <a:pt x="3865" y="590920"/>
                  </a:lnTo>
                  <a:lnTo>
                    <a:pt x="0" y="559790"/>
                  </a:lnTo>
                  <a:lnTo>
                    <a:pt x="0" y="79971"/>
                  </a:lnTo>
                  <a:lnTo>
                    <a:pt x="3865" y="48841"/>
                  </a:lnTo>
                  <a:lnTo>
                    <a:pt x="14404" y="23421"/>
                  </a:lnTo>
                  <a:lnTo>
                    <a:pt x="30035" y="6284"/>
                  </a:lnTo>
                  <a:lnTo>
                    <a:pt x="49174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14342" name="object 23">
            <a:extLst>
              <a:ext uri="{FF2B5EF4-FFF2-40B4-BE49-F238E27FC236}">
                <a16:creationId xmlns:a16="http://schemas.microsoft.com/office/drawing/2014/main" id="{F53961A5-D3C2-C5AB-A63B-E11AC61491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8675" y="4832350"/>
            <a:ext cx="947738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1113" indent="1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Paul O' Reilly Assistant Chief Engineer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14343" name="object 24">
            <a:extLst>
              <a:ext uri="{FF2B5EF4-FFF2-40B4-BE49-F238E27FC236}">
                <a16:creationId xmlns:a16="http://schemas.microsoft.com/office/drawing/2014/main" id="{151C3105-E9E8-CB01-16F5-DA06289636E1}"/>
              </a:ext>
            </a:extLst>
          </p:cNvPr>
          <p:cNvGrpSpPr>
            <a:grpSpLocks/>
          </p:cNvGrpSpPr>
          <p:nvPr/>
        </p:nvGrpSpPr>
        <p:grpSpPr bwMode="auto">
          <a:xfrm>
            <a:off x="6438900" y="4743450"/>
            <a:ext cx="1233488" cy="709613"/>
            <a:chOff x="6950964" y="4698491"/>
            <a:chExt cx="1233170" cy="710565"/>
          </a:xfrm>
        </p:grpSpPr>
        <p:pic>
          <p:nvPicPr>
            <p:cNvPr id="14373" name="object 25">
              <a:extLst>
                <a:ext uri="{FF2B5EF4-FFF2-40B4-BE49-F238E27FC236}">
                  <a16:creationId xmlns:a16="http://schemas.microsoft.com/office/drawing/2014/main" id="{582A2263-9E29-B22A-C394-B9F0308CD11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50964" y="4698491"/>
              <a:ext cx="1232915" cy="710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74" name="object 26">
              <a:extLst>
                <a:ext uri="{FF2B5EF4-FFF2-40B4-BE49-F238E27FC236}">
                  <a16:creationId xmlns:a16="http://schemas.microsoft.com/office/drawing/2014/main" id="{5DC1F3F3-5B72-12EB-A637-A7B96D98C2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71195" y="4719675"/>
              <a:ext cx="1162392" cy="6376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75" name="object 27">
              <a:extLst>
                <a:ext uri="{FF2B5EF4-FFF2-40B4-BE49-F238E27FC236}">
                  <a16:creationId xmlns:a16="http://schemas.microsoft.com/office/drawing/2014/main" id="{A4BD8FD0-6F6F-DA33-6EEA-CFA282BEF44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71198" y="4719680"/>
              <a:ext cx="1162685" cy="638175"/>
            </a:xfrm>
            <a:custGeom>
              <a:avLst/>
              <a:gdLst>
                <a:gd name="T0" fmla="*/ 43586 w 1162684"/>
                <a:gd name="T1" fmla="*/ 0 h 638175"/>
                <a:gd name="T2" fmla="*/ 1118796 w 1162684"/>
                <a:gd name="T3" fmla="*/ 0 h 638175"/>
                <a:gd name="T4" fmla="*/ 1135765 w 1162684"/>
                <a:gd name="T5" fmla="*/ 6263 h 638175"/>
                <a:gd name="T6" fmla="*/ 1149619 w 1162684"/>
                <a:gd name="T7" fmla="*/ 23345 h 638175"/>
                <a:gd name="T8" fmla="*/ 1158958 w 1162684"/>
                <a:gd name="T9" fmla="*/ 48681 h 638175"/>
                <a:gd name="T10" fmla="*/ 1162383 w 1162684"/>
                <a:gd name="T11" fmla="*/ 79705 h 638175"/>
                <a:gd name="T12" fmla="*/ 1162383 w 1162684"/>
                <a:gd name="T13" fmla="*/ 557949 h 638175"/>
                <a:gd name="T14" fmla="*/ 1158958 w 1162684"/>
                <a:gd name="T15" fmla="*/ 588980 h 638175"/>
                <a:gd name="T16" fmla="*/ 1149619 w 1162684"/>
                <a:gd name="T17" fmla="*/ 614319 h 638175"/>
                <a:gd name="T18" fmla="*/ 1135765 w 1162684"/>
                <a:gd name="T19" fmla="*/ 631402 h 638175"/>
                <a:gd name="T20" fmla="*/ 1118796 w 1162684"/>
                <a:gd name="T21" fmla="*/ 637667 h 638175"/>
                <a:gd name="T22" fmla="*/ 43586 w 1162684"/>
                <a:gd name="T23" fmla="*/ 637667 h 638175"/>
                <a:gd name="T24" fmla="*/ 26617 w 1162684"/>
                <a:gd name="T25" fmla="*/ 631402 h 638175"/>
                <a:gd name="T26" fmla="*/ 12763 w 1162684"/>
                <a:gd name="T27" fmla="*/ 614319 h 638175"/>
                <a:gd name="T28" fmla="*/ 3424 w 1162684"/>
                <a:gd name="T29" fmla="*/ 588980 h 638175"/>
                <a:gd name="T30" fmla="*/ 0 w 1162684"/>
                <a:gd name="T31" fmla="*/ 557949 h 638175"/>
                <a:gd name="T32" fmla="*/ 0 w 1162684"/>
                <a:gd name="T33" fmla="*/ 79705 h 638175"/>
                <a:gd name="T34" fmla="*/ 3424 w 1162684"/>
                <a:gd name="T35" fmla="*/ 48681 h 638175"/>
                <a:gd name="T36" fmla="*/ 12763 w 1162684"/>
                <a:gd name="T37" fmla="*/ 23345 h 638175"/>
                <a:gd name="T38" fmla="*/ 26617 w 1162684"/>
                <a:gd name="T39" fmla="*/ 6263 h 638175"/>
                <a:gd name="T40" fmla="*/ 43586 w 1162684"/>
                <a:gd name="T41" fmla="*/ 0 h 63817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162684" h="638175">
                  <a:moveTo>
                    <a:pt x="43586" y="0"/>
                  </a:moveTo>
                  <a:lnTo>
                    <a:pt x="1118793" y="0"/>
                  </a:lnTo>
                  <a:lnTo>
                    <a:pt x="1135762" y="6263"/>
                  </a:lnTo>
                  <a:lnTo>
                    <a:pt x="1149616" y="23345"/>
                  </a:lnTo>
                  <a:lnTo>
                    <a:pt x="1158955" y="48681"/>
                  </a:lnTo>
                  <a:lnTo>
                    <a:pt x="1162380" y="79705"/>
                  </a:lnTo>
                  <a:lnTo>
                    <a:pt x="1162380" y="557949"/>
                  </a:lnTo>
                  <a:lnTo>
                    <a:pt x="1158955" y="588980"/>
                  </a:lnTo>
                  <a:lnTo>
                    <a:pt x="1149616" y="614319"/>
                  </a:lnTo>
                  <a:lnTo>
                    <a:pt x="1135762" y="631402"/>
                  </a:lnTo>
                  <a:lnTo>
                    <a:pt x="1118793" y="637667"/>
                  </a:lnTo>
                  <a:lnTo>
                    <a:pt x="43586" y="637667"/>
                  </a:lnTo>
                  <a:lnTo>
                    <a:pt x="26617" y="631402"/>
                  </a:lnTo>
                  <a:lnTo>
                    <a:pt x="12763" y="614319"/>
                  </a:lnTo>
                  <a:lnTo>
                    <a:pt x="3424" y="588980"/>
                  </a:lnTo>
                  <a:lnTo>
                    <a:pt x="0" y="557949"/>
                  </a:lnTo>
                  <a:lnTo>
                    <a:pt x="0" y="79705"/>
                  </a:lnTo>
                  <a:lnTo>
                    <a:pt x="3424" y="48681"/>
                  </a:lnTo>
                  <a:lnTo>
                    <a:pt x="12763" y="23345"/>
                  </a:lnTo>
                  <a:lnTo>
                    <a:pt x="26617" y="6263"/>
                  </a:lnTo>
                  <a:lnTo>
                    <a:pt x="43586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14344" name="object 28">
            <a:extLst>
              <a:ext uri="{FF2B5EF4-FFF2-40B4-BE49-F238E27FC236}">
                <a16:creationId xmlns:a16="http://schemas.microsoft.com/office/drawing/2014/main" id="{3F634A9C-81FB-9794-D991-252D8D9AA7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4000" y="4899025"/>
            <a:ext cx="903288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41288" indent="-128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Melissa Rivera Custodian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14345" name="object 29">
            <a:extLst>
              <a:ext uri="{FF2B5EF4-FFF2-40B4-BE49-F238E27FC236}">
                <a16:creationId xmlns:a16="http://schemas.microsoft.com/office/drawing/2014/main" id="{1D45EF5A-B660-7128-2665-DF38DFF464AD}"/>
              </a:ext>
            </a:extLst>
          </p:cNvPr>
          <p:cNvGrpSpPr>
            <a:grpSpLocks/>
          </p:cNvGrpSpPr>
          <p:nvPr/>
        </p:nvGrpSpPr>
        <p:grpSpPr bwMode="auto">
          <a:xfrm>
            <a:off x="7823200" y="4762500"/>
            <a:ext cx="1368425" cy="709613"/>
            <a:chOff x="8622791" y="4680204"/>
            <a:chExt cx="1368551" cy="710183"/>
          </a:xfrm>
        </p:grpSpPr>
        <p:pic>
          <p:nvPicPr>
            <p:cNvPr id="14370" name="object 31">
              <a:extLst>
                <a:ext uri="{FF2B5EF4-FFF2-40B4-BE49-F238E27FC236}">
                  <a16:creationId xmlns:a16="http://schemas.microsoft.com/office/drawing/2014/main" id="{D7BA551A-1997-8F17-02D5-50539B3927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22791" y="4680204"/>
              <a:ext cx="1368551" cy="7101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71" name="object 32">
              <a:extLst>
                <a:ext uri="{FF2B5EF4-FFF2-40B4-BE49-F238E27FC236}">
                  <a16:creationId xmlns:a16="http://schemas.microsoft.com/office/drawing/2014/main" id="{B8962172-F823-4510-27E5-16D5DA7C19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42819" y="4701539"/>
              <a:ext cx="1297127" cy="6376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72" name="object 33">
              <a:extLst>
                <a:ext uri="{FF2B5EF4-FFF2-40B4-BE49-F238E27FC236}">
                  <a16:creationId xmlns:a16="http://schemas.microsoft.com/office/drawing/2014/main" id="{1FDFC62B-1BB5-0582-4A1A-14EA96D6F9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642814" y="4701533"/>
              <a:ext cx="1297305" cy="638175"/>
            </a:xfrm>
            <a:custGeom>
              <a:avLst/>
              <a:gdLst>
                <a:gd name="T0" fmla="*/ 48641 w 1297304"/>
                <a:gd name="T1" fmla="*/ 0 h 638175"/>
                <a:gd name="T2" fmla="*/ 1248489 w 1297304"/>
                <a:gd name="T3" fmla="*/ 0 h 638175"/>
                <a:gd name="T4" fmla="*/ 1267426 w 1297304"/>
                <a:gd name="T5" fmla="*/ 6263 h 638175"/>
                <a:gd name="T6" fmla="*/ 1282887 w 1297304"/>
                <a:gd name="T7" fmla="*/ 23345 h 638175"/>
                <a:gd name="T8" fmla="*/ 1293309 w 1297304"/>
                <a:gd name="T9" fmla="*/ 48681 h 638175"/>
                <a:gd name="T10" fmla="*/ 1297130 w 1297304"/>
                <a:gd name="T11" fmla="*/ 79705 h 638175"/>
                <a:gd name="T12" fmla="*/ 1297130 w 1297304"/>
                <a:gd name="T13" fmla="*/ 557949 h 638175"/>
                <a:gd name="T14" fmla="*/ 1293309 w 1297304"/>
                <a:gd name="T15" fmla="*/ 588980 h 638175"/>
                <a:gd name="T16" fmla="*/ 1282887 w 1297304"/>
                <a:gd name="T17" fmla="*/ 614319 h 638175"/>
                <a:gd name="T18" fmla="*/ 1267426 w 1297304"/>
                <a:gd name="T19" fmla="*/ 631402 h 638175"/>
                <a:gd name="T20" fmla="*/ 1248489 w 1297304"/>
                <a:gd name="T21" fmla="*/ 637667 h 638175"/>
                <a:gd name="T22" fmla="*/ 48641 w 1297304"/>
                <a:gd name="T23" fmla="*/ 637667 h 638175"/>
                <a:gd name="T24" fmla="*/ 29709 w 1297304"/>
                <a:gd name="T25" fmla="*/ 631402 h 638175"/>
                <a:gd name="T26" fmla="*/ 14247 w 1297304"/>
                <a:gd name="T27" fmla="*/ 614319 h 638175"/>
                <a:gd name="T28" fmla="*/ 3822 w 1297304"/>
                <a:gd name="T29" fmla="*/ 588980 h 638175"/>
                <a:gd name="T30" fmla="*/ 0 w 1297304"/>
                <a:gd name="T31" fmla="*/ 557949 h 638175"/>
                <a:gd name="T32" fmla="*/ 0 w 1297304"/>
                <a:gd name="T33" fmla="*/ 79705 h 638175"/>
                <a:gd name="T34" fmla="*/ 3822 w 1297304"/>
                <a:gd name="T35" fmla="*/ 48681 h 638175"/>
                <a:gd name="T36" fmla="*/ 14247 w 1297304"/>
                <a:gd name="T37" fmla="*/ 23345 h 638175"/>
                <a:gd name="T38" fmla="*/ 29709 w 1297304"/>
                <a:gd name="T39" fmla="*/ 6263 h 638175"/>
                <a:gd name="T40" fmla="*/ 48641 w 1297304"/>
                <a:gd name="T41" fmla="*/ 0 h 63817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297304" h="638175">
                  <a:moveTo>
                    <a:pt x="48641" y="0"/>
                  </a:moveTo>
                  <a:lnTo>
                    <a:pt x="1248486" y="0"/>
                  </a:lnTo>
                  <a:lnTo>
                    <a:pt x="1267423" y="6263"/>
                  </a:lnTo>
                  <a:lnTo>
                    <a:pt x="1282884" y="23345"/>
                  </a:lnTo>
                  <a:lnTo>
                    <a:pt x="1293306" y="48681"/>
                  </a:lnTo>
                  <a:lnTo>
                    <a:pt x="1297127" y="79705"/>
                  </a:lnTo>
                  <a:lnTo>
                    <a:pt x="1297127" y="557949"/>
                  </a:lnTo>
                  <a:lnTo>
                    <a:pt x="1293306" y="588980"/>
                  </a:lnTo>
                  <a:lnTo>
                    <a:pt x="1282884" y="614319"/>
                  </a:lnTo>
                  <a:lnTo>
                    <a:pt x="1267423" y="631402"/>
                  </a:lnTo>
                  <a:lnTo>
                    <a:pt x="1248486" y="637667"/>
                  </a:lnTo>
                  <a:lnTo>
                    <a:pt x="48641" y="637667"/>
                  </a:lnTo>
                  <a:lnTo>
                    <a:pt x="29709" y="631402"/>
                  </a:lnTo>
                  <a:lnTo>
                    <a:pt x="14247" y="614319"/>
                  </a:lnTo>
                  <a:lnTo>
                    <a:pt x="3822" y="588980"/>
                  </a:lnTo>
                  <a:lnTo>
                    <a:pt x="0" y="557949"/>
                  </a:lnTo>
                  <a:lnTo>
                    <a:pt x="0" y="79705"/>
                  </a:lnTo>
                  <a:lnTo>
                    <a:pt x="3822" y="48681"/>
                  </a:lnTo>
                  <a:lnTo>
                    <a:pt x="14247" y="23345"/>
                  </a:lnTo>
                  <a:lnTo>
                    <a:pt x="29709" y="6263"/>
                  </a:lnTo>
                  <a:lnTo>
                    <a:pt x="48641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14346" name="object 34">
            <a:extLst>
              <a:ext uri="{FF2B5EF4-FFF2-40B4-BE49-F238E27FC236}">
                <a16:creationId xmlns:a16="http://schemas.microsoft.com/office/drawing/2014/main" id="{A2D580E4-B2A8-FFE9-7CEA-24F2D24EFB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0050" y="4868863"/>
            <a:ext cx="1171575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265113" indent="-2381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Carolina Rosas Zepeda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eaLnBrk="1" hangingPunct="1"/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Lead Custodian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14347" name="object 35">
            <a:extLst>
              <a:ext uri="{FF2B5EF4-FFF2-40B4-BE49-F238E27FC236}">
                <a16:creationId xmlns:a16="http://schemas.microsoft.com/office/drawing/2014/main" id="{0BB4DE28-D5EB-5387-477D-1476EF91DCDC}"/>
              </a:ext>
            </a:extLst>
          </p:cNvPr>
          <p:cNvGrpSpPr>
            <a:grpSpLocks/>
          </p:cNvGrpSpPr>
          <p:nvPr/>
        </p:nvGrpSpPr>
        <p:grpSpPr bwMode="auto">
          <a:xfrm>
            <a:off x="5475288" y="2125663"/>
            <a:ext cx="1196975" cy="2262187"/>
            <a:chOff x="5483352" y="2135806"/>
            <a:chExt cx="1196339" cy="2262505"/>
          </a:xfrm>
        </p:grpSpPr>
        <p:sp>
          <p:nvSpPr>
            <p:cNvPr id="14366" name="object 37">
              <a:extLst>
                <a:ext uri="{FF2B5EF4-FFF2-40B4-BE49-F238E27FC236}">
                  <a16:creationId xmlns:a16="http://schemas.microsoft.com/office/drawing/2014/main" id="{743B1AD5-14E4-49C7-CAD7-43088220E35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5790" y="2135806"/>
              <a:ext cx="6350" cy="2262505"/>
            </a:xfrm>
            <a:custGeom>
              <a:avLst/>
              <a:gdLst>
                <a:gd name="T0" fmla="*/ 6146 w 6350"/>
                <a:gd name="T1" fmla="*/ 0 h 2262504"/>
                <a:gd name="T2" fmla="*/ 0 w 6350"/>
                <a:gd name="T3" fmla="*/ 2262381 h 226250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6350" h="2262504">
                  <a:moveTo>
                    <a:pt x="6146" y="0"/>
                  </a:moveTo>
                  <a:lnTo>
                    <a:pt x="0" y="2262378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14367" name="object 38">
              <a:extLst>
                <a:ext uri="{FF2B5EF4-FFF2-40B4-BE49-F238E27FC236}">
                  <a16:creationId xmlns:a16="http://schemas.microsoft.com/office/drawing/2014/main" id="{3D87B68A-1BA2-79C9-737F-DC0C141814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83352" y="2999232"/>
              <a:ext cx="1196339" cy="8214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68" name="object 39">
              <a:extLst>
                <a:ext uri="{FF2B5EF4-FFF2-40B4-BE49-F238E27FC236}">
                  <a16:creationId xmlns:a16="http://schemas.microsoft.com/office/drawing/2014/main" id="{993D48E1-1E8A-B6AE-FA80-9AB0196BCD45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4430" y="3020325"/>
              <a:ext cx="1125220" cy="749300"/>
            </a:xfrm>
            <a:custGeom>
              <a:avLst/>
              <a:gdLst>
                <a:gd name="T0" fmla="*/ 1082535 w 1125220"/>
                <a:gd name="T1" fmla="*/ 0 h 749300"/>
                <a:gd name="T2" fmla="*/ 42176 w 1125220"/>
                <a:gd name="T3" fmla="*/ 0 h 749300"/>
                <a:gd name="T4" fmla="*/ 25760 w 1125220"/>
                <a:gd name="T5" fmla="*/ 7360 h 749300"/>
                <a:gd name="T6" fmla="*/ 12353 w 1125220"/>
                <a:gd name="T7" fmla="*/ 27433 h 749300"/>
                <a:gd name="T8" fmla="*/ 3314 w 1125220"/>
                <a:gd name="T9" fmla="*/ 57205 h 749300"/>
                <a:gd name="T10" fmla="*/ 0 w 1125220"/>
                <a:gd name="T11" fmla="*/ 93662 h 749300"/>
                <a:gd name="T12" fmla="*/ 0 w 1125220"/>
                <a:gd name="T13" fmla="*/ 655599 h 749300"/>
                <a:gd name="T14" fmla="*/ 3314 w 1125220"/>
                <a:gd name="T15" fmla="*/ 692054 h 749300"/>
                <a:gd name="T16" fmla="*/ 12353 w 1125220"/>
                <a:gd name="T17" fmla="*/ 721821 h 749300"/>
                <a:gd name="T18" fmla="*/ 25760 w 1125220"/>
                <a:gd name="T19" fmla="*/ 741890 h 749300"/>
                <a:gd name="T20" fmla="*/ 42176 w 1125220"/>
                <a:gd name="T21" fmla="*/ 749249 h 749300"/>
                <a:gd name="T22" fmla="*/ 1082535 w 1125220"/>
                <a:gd name="T23" fmla="*/ 749249 h 749300"/>
                <a:gd name="T24" fmla="*/ 1098951 w 1125220"/>
                <a:gd name="T25" fmla="*/ 741890 h 749300"/>
                <a:gd name="T26" fmla="*/ 1112358 w 1125220"/>
                <a:gd name="T27" fmla="*/ 721821 h 749300"/>
                <a:gd name="T28" fmla="*/ 1121397 w 1125220"/>
                <a:gd name="T29" fmla="*/ 692054 h 749300"/>
                <a:gd name="T30" fmla="*/ 1124712 w 1125220"/>
                <a:gd name="T31" fmla="*/ 655599 h 749300"/>
                <a:gd name="T32" fmla="*/ 1124712 w 1125220"/>
                <a:gd name="T33" fmla="*/ 93662 h 749300"/>
                <a:gd name="T34" fmla="*/ 1121397 w 1125220"/>
                <a:gd name="T35" fmla="*/ 57205 h 749300"/>
                <a:gd name="T36" fmla="*/ 1112358 w 1125220"/>
                <a:gd name="T37" fmla="*/ 27433 h 749300"/>
                <a:gd name="T38" fmla="*/ 1098951 w 1125220"/>
                <a:gd name="T39" fmla="*/ 7360 h 749300"/>
                <a:gd name="T40" fmla="*/ 1082535 w 1125220"/>
                <a:gd name="T41" fmla="*/ 0 h 74930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125220" h="749300">
                  <a:moveTo>
                    <a:pt x="1082535" y="0"/>
                  </a:moveTo>
                  <a:lnTo>
                    <a:pt x="42176" y="0"/>
                  </a:lnTo>
                  <a:lnTo>
                    <a:pt x="25760" y="7360"/>
                  </a:lnTo>
                  <a:lnTo>
                    <a:pt x="12353" y="27433"/>
                  </a:lnTo>
                  <a:lnTo>
                    <a:pt x="3314" y="57205"/>
                  </a:lnTo>
                  <a:lnTo>
                    <a:pt x="0" y="93662"/>
                  </a:lnTo>
                  <a:lnTo>
                    <a:pt x="0" y="655599"/>
                  </a:lnTo>
                  <a:lnTo>
                    <a:pt x="3314" y="692054"/>
                  </a:lnTo>
                  <a:lnTo>
                    <a:pt x="12353" y="721821"/>
                  </a:lnTo>
                  <a:lnTo>
                    <a:pt x="25760" y="741890"/>
                  </a:lnTo>
                  <a:lnTo>
                    <a:pt x="42176" y="749249"/>
                  </a:lnTo>
                  <a:lnTo>
                    <a:pt x="1082535" y="749249"/>
                  </a:lnTo>
                  <a:lnTo>
                    <a:pt x="1098951" y="741890"/>
                  </a:lnTo>
                  <a:lnTo>
                    <a:pt x="1112358" y="721821"/>
                  </a:lnTo>
                  <a:lnTo>
                    <a:pt x="1121397" y="692054"/>
                  </a:lnTo>
                  <a:lnTo>
                    <a:pt x="1124712" y="655599"/>
                  </a:lnTo>
                  <a:lnTo>
                    <a:pt x="1124712" y="93662"/>
                  </a:lnTo>
                  <a:lnTo>
                    <a:pt x="1121397" y="57205"/>
                  </a:lnTo>
                  <a:lnTo>
                    <a:pt x="1112358" y="27433"/>
                  </a:lnTo>
                  <a:lnTo>
                    <a:pt x="1098951" y="7360"/>
                  </a:lnTo>
                  <a:lnTo>
                    <a:pt x="1082535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4369" name="object 40">
              <a:extLst>
                <a:ext uri="{FF2B5EF4-FFF2-40B4-BE49-F238E27FC236}">
                  <a16:creationId xmlns:a16="http://schemas.microsoft.com/office/drawing/2014/main" id="{9D71FF93-4359-95CA-992E-95805BD82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4430" y="3020325"/>
              <a:ext cx="1125220" cy="749300"/>
            </a:xfrm>
            <a:custGeom>
              <a:avLst/>
              <a:gdLst>
                <a:gd name="T0" fmla="*/ 42176 w 1125220"/>
                <a:gd name="T1" fmla="*/ 0 h 749300"/>
                <a:gd name="T2" fmla="*/ 1082535 w 1125220"/>
                <a:gd name="T3" fmla="*/ 0 h 749300"/>
                <a:gd name="T4" fmla="*/ 1098951 w 1125220"/>
                <a:gd name="T5" fmla="*/ 7360 h 749300"/>
                <a:gd name="T6" fmla="*/ 1112358 w 1125220"/>
                <a:gd name="T7" fmla="*/ 27433 h 749300"/>
                <a:gd name="T8" fmla="*/ 1121397 w 1125220"/>
                <a:gd name="T9" fmla="*/ 57205 h 749300"/>
                <a:gd name="T10" fmla="*/ 1124712 w 1125220"/>
                <a:gd name="T11" fmla="*/ 93662 h 749300"/>
                <a:gd name="T12" fmla="*/ 1124712 w 1125220"/>
                <a:gd name="T13" fmla="*/ 655599 h 749300"/>
                <a:gd name="T14" fmla="*/ 1121397 w 1125220"/>
                <a:gd name="T15" fmla="*/ 692054 h 749300"/>
                <a:gd name="T16" fmla="*/ 1112358 w 1125220"/>
                <a:gd name="T17" fmla="*/ 721821 h 749300"/>
                <a:gd name="T18" fmla="*/ 1098951 w 1125220"/>
                <a:gd name="T19" fmla="*/ 741890 h 749300"/>
                <a:gd name="T20" fmla="*/ 1082535 w 1125220"/>
                <a:gd name="T21" fmla="*/ 749249 h 749300"/>
                <a:gd name="T22" fmla="*/ 42176 w 1125220"/>
                <a:gd name="T23" fmla="*/ 749249 h 749300"/>
                <a:gd name="T24" fmla="*/ 25760 w 1125220"/>
                <a:gd name="T25" fmla="*/ 741890 h 749300"/>
                <a:gd name="T26" fmla="*/ 12353 w 1125220"/>
                <a:gd name="T27" fmla="*/ 721821 h 749300"/>
                <a:gd name="T28" fmla="*/ 3314 w 1125220"/>
                <a:gd name="T29" fmla="*/ 692054 h 749300"/>
                <a:gd name="T30" fmla="*/ 0 w 1125220"/>
                <a:gd name="T31" fmla="*/ 655599 h 749300"/>
                <a:gd name="T32" fmla="*/ 0 w 1125220"/>
                <a:gd name="T33" fmla="*/ 93662 h 749300"/>
                <a:gd name="T34" fmla="*/ 3314 w 1125220"/>
                <a:gd name="T35" fmla="*/ 57205 h 749300"/>
                <a:gd name="T36" fmla="*/ 12353 w 1125220"/>
                <a:gd name="T37" fmla="*/ 27433 h 749300"/>
                <a:gd name="T38" fmla="*/ 25760 w 1125220"/>
                <a:gd name="T39" fmla="*/ 7360 h 749300"/>
                <a:gd name="T40" fmla="*/ 42176 w 1125220"/>
                <a:gd name="T41" fmla="*/ 0 h 74930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125220" h="749300">
                  <a:moveTo>
                    <a:pt x="42176" y="0"/>
                  </a:moveTo>
                  <a:lnTo>
                    <a:pt x="1082535" y="0"/>
                  </a:lnTo>
                  <a:lnTo>
                    <a:pt x="1098951" y="7360"/>
                  </a:lnTo>
                  <a:lnTo>
                    <a:pt x="1112358" y="27433"/>
                  </a:lnTo>
                  <a:lnTo>
                    <a:pt x="1121397" y="57205"/>
                  </a:lnTo>
                  <a:lnTo>
                    <a:pt x="1124712" y="93662"/>
                  </a:lnTo>
                  <a:lnTo>
                    <a:pt x="1124712" y="655599"/>
                  </a:lnTo>
                  <a:lnTo>
                    <a:pt x="1121397" y="692054"/>
                  </a:lnTo>
                  <a:lnTo>
                    <a:pt x="1112358" y="721821"/>
                  </a:lnTo>
                  <a:lnTo>
                    <a:pt x="1098951" y="741890"/>
                  </a:lnTo>
                  <a:lnTo>
                    <a:pt x="1082535" y="749249"/>
                  </a:lnTo>
                  <a:lnTo>
                    <a:pt x="42176" y="749249"/>
                  </a:lnTo>
                  <a:lnTo>
                    <a:pt x="25760" y="741890"/>
                  </a:lnTo>
                  <a:lnTo>
                    <a:pt x="12353" y="721821"/>
                  </a:lnTo>
                  <a:lnTo>
                    <a:pt x="3314" y="692054"/>
                  </a:lnTo>
                  <a:lnTo>
                    <a:pt x="0" y="655599"/>
                  </a:lnTo>
                  <a:lnTo>
                    <a:pt x="0" y="93662"/>
                  </a:lnTo>
                  <a:lnTo>
                    <a:pt x="3314" y="57205"/>
                  </a:lnTo>
                  <a:lnTo>
                    <a:pt x="12353" y="27433"/>
                  </a:lnTo>
                  <a:lnTo>
                    <a:pt x="25760" y="7360"/>
                  </a:lnTo>
                  <a:lnTo>
                    <a:pt x="42176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14348" name="object 41">
            <a:extLst>
              <a:ext uri="{FF2B5EF4-FFF2-40B4-BE49-F238E27FC236}">
                <a16:creationId xmlns:a16="http://schemas.microsoft.com/office/drawing/2014/main" id="{F0B72422-E7CB-33AF-6AB1-F76B2EA2F8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4200" y="3227388"/>
            <a:ext cx="804863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58750" indent="-1460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Jessica Roth Director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14349" name="object 42">
            <a:extLst>
              <a:ext uri="{FF2B5EF4-FFF2-40B4-BE49-F238E27FC236}">
                <a16:creationId xmlns:a16="http://schemas.microsoft.com/office/drawing/2014/main" id="{B06DFFBE-BF13-21FC-4A2E-B59C8CD1CCCE}"/>
              </a:ext>
            </a:extLst>
          </p:cNvPr>
          <p:cNvGrpSpPr>
            <a:grpSpLocks/>
          </p:cNvGrpSpPr>
          <p:nvPr/>
        </p:nvGrpSpPr>
        <p:grpSpPr bwMode="auto">
          <a:xfrm>
            <a:off x="4933950" y="1470025"/>
            <a:ext cx="2292350" cy="692150"/>
            <a:chOff x="4934712" y="1470660"/>
            <a:chExt cx="2292350" cy="690880"/>
          </a:xfrm>
        </p:grpSpPr>
        <p:pic>
          <p:nvPicPr>
            <p:cNvPr id="14363" name="object 43">
              <a:extLst>
                <a:ext uri="{FF2B5EF4-FFF2-40B4-BE49-F238E27FC236}">
                  <a16:creationId xmlns:a16="http://schemas.microsoft.com/office/drawing/2014/main" id="{08444B1D-CF3C-AF0C-BA88-566C3ADCA9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4712" y="1470660"/>
              <a:ext cx="2292095" cy="6903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64" name="object 44">
              <a:extLst>
                <a:ext uri="{FF2B5EF4-FFF2-40B4-BE49-F238E27FC236}">
                  <a16:creationId xmlns:a16="http://schemas.microsoft.com/office/drawing/2014/main" id="{B636FF22-E501-860B-BB8F-64AA6EBEF79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5105" y="1490931"/>
              <a:ext cx="2221865" cy="619125"/>
            </a:xfrm>
            <a:custGeom>
              <a:avLst/>
              <a:gdLst>
                <a:gd name="T0" fmla="*/ 2138057 w 2221865"/>
                <a:gd name="T1" fmla="*/ 0 h 619125"/>
                <a:gd name="T2" fmla="*/ 83299 w 2221865"/>
                <a:gd name="T3" fmla="*/ 0 h 619125"/>
                <a:gd name="T4" fmla="*/ 50872 w 2221865"/>
                <a:gd name="T5" fmla="*/ 6078 h 619125"/>
                <a:gd name="T6" fmla="*/ 24395 w 2221865"/>
                <a:gd name="T7" fmla="*/ 22656 h 619125"/>
                <a:gd name="T8" fmla="*/ 6545 w 2221865"/>
                <a:gd name="T9" fmla="*/ 47245 h 619125"/>
                <a:gd name="T10" fmla="*/ 0 w 2221865"/>
                <a:gd name="T11" fmla="*/ 77355 h 619125"/>
                <a:gd name="T12" fmla="*/ 0 w 2221865"/>
                <a:gd name="T13" fmla="*/ 541477 h 619125"/>
                <a:gd name="T14" fmla="*/ 6545 w 2221865"/>
                <a:gd name="T15" fmla="*/ 571587 h 619125"/>
                <a:gd name="T16" fmla="*/ 24395 w 2221865"/>
                <a:gd name="T17" fmla="*/ 596176 h 619125"/>
                <a:gd name="T18" fmla="*/ 50872 w 2221865"/>
                <a:gd name="T19" fmla="*/ 612753 h 619125"/>
                <a:gd name="T20" fmla="*/ 83299 w 2221865"/>
                <a:gd name="T21" fmla="*/ 618832 h 619125"/>
                <a:gd name="T22" fmla="*/ 2138057 w 2221865"/>
                <a:gd name="T23" fmla="*/ 618832 h 619125"/>
                <a:gd name="T24" fmla="*/ 2170484 w 2221865"/>
                <a:gd name="T25" fmla="*/ 612753 h 619125"/>
                <a:gd name="T26" fmla="*/ 2196961 w 2221865"/>
                <a:gd name="T27" fmla="*/ 596176 h 619125"/>
                <a:gd name="T28" fmla="*/ 2214811 w 2221865"/>
                <a:gd name="T29" fmla="*/ 571587 h 619125"/>
                <a:gd name="T30" fmla="*/ 2221357 w 2221865"/>
                <a:gd name="T31" fmla="*/ 541477 h 619125"/>
                <a:gd name="T32" fmla="*/ 2221357 w 2221865"/>
                <a:gd name="T33" fmla="*/ 77355 h 619125"/>
                <a:gd name="T34" fmla="*/ 2214811 w 2221865"/>
                <a:gd name="T35" fmla="*/ 47245 h 619125"/>
                <a:gd name="T36" fmla="*/ 2196961 w 2221865"/>
                <a:gd name="T37" fmla="*/ 22656 h 619125"/>
                <a:gd name="T38" fmla="*/ 2170484 w 2221865"/>
                <a:gd name="T39" fmla="*/ 6078 h 619125"/>
                <a:gd name="T40" fmla="*/ 2138057 w 2221865"/>
                <a:gd name="T41" fmla="*/ 0 h 61912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221865" h="619125">
                  <a:moveTo>
                    <a:pt x="2138057" y="0"/>
                  </a:moveTo>
                  <a:lnTo>
                    <a:pt x="83299" y="0"/>
                  </a:lnTo>
                  <a:lnTo>
                    <a:pt x="50872" y="6078"/>
                  </a:lnTo>
                  <a:lnTo>
                    <a:pt x="24395" y="22656"/>
                  </a:lnTo>
                  <a:lnTo>
                    <a:pt x="6545" y="47245"/>
                  </a:lnTo>
                  <a:lnTo>
                    <a:pt x="0" y="77355"/>
                  </a:lnTo>
                  <a:lnTo>
                    <a:pt x="0" y="541477"/>
                  </a:lnTo>
                  <a:lnTo>
                    <a:pt x="6545" y="571587"/>
                  </a:lnTo>
                  <a:lnTo>
                    <a:pt x="24395" y="596176"/>
                  </a:lnTo>
                  <a:lnTo>
                    <a:pt x="50872" y="612753"/>
                  </a:lnTo>
                  <a:lnTo>
                    <a:pt x="83299" y="618832"/>
                  </a:lnTo>
                  <a:lnTo>
                    <a:pt x="2138057" y="618832"/>
                  </a:lnTo>
                  <a:lnTo>
                    <a:pt x="2170484" y="612753"/>
                  </a:lnTo>
                  <a:lnTo>
                    <a:pt x="2196961" y="596176"/>
                  </a:lnTo>
                  <a:lnTo>
                    <a:pt x="2214811" y="571587"/>
                  </a:lnTo>
                  <a:lnTo>
                    <a:pt x="2221357" y="541477"/>
                  </a:lnTo>
                  <a:lnTo>
                    <a:pt x="2221357" y="77355"/>
                  </a:lnTo>
                  <a:lnTo>
                    <a:pt x="2214811" y="47245"/>
                  </a:lnTo>
                  <a:lnTo>
                    <a:pt x="2196961" y="22656"/>
                  </a:lnTo>
                  <a:lnTo>
                    <a:pt x="2170484" y="6078"/>
                  </a:lnTo>
                  <a:lnTo>
                    <a:pt x="2138057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4365" name="object 45">
              <a:extLst>
                <a:ext uri="{FF2B5EF4-FFF2-40B4-BE49-F238E27FC236}">
                  <a16:creationId xmlns:a16="http://schemas.microsoft.com/office/drawing/2014/main" id="{9CEDD5E3-839E-0EAC-C50B-3CE4BA3E76D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5105" y="1490931"/>
              <a:ext cx="2221865" cy="619125"/>
            </a:xfrm>
            <a:custGeom>
              <a:avLst/>
              <a:gdLst>
                <a:gd name="T0" fmla="*/ 83299 w 2221865"/>
                <a:gd name="T1" fmla="*/ 0 h 619125"/>
                <a:gd name="T2" fmla="*/ 2138057 w 2221865"/>
                <a:gd name="T3" fmla="*/ 0 h 619125"/>
                <a:gd name="T4" fmla="*/ 2170484 w 2221865"/>
                <a:gd name="T5" fmla="*/ 6078 h 619125"/>
                <a:gd name="T6" fmla="*/ 2196961 w 2221865"/>
                <a:gd name="T7" fmla="*/ 22656 h 619125"/>
                <a:gd name="T8" fmla="*/ 2214811 w 2221865"/>
                <a:gd name="T9" fmla="*/ 47245 h 619125"/>
                <a:gd name="T10" fmla="*/ 2221357 w 2221865"/>
                <a:gd name="T11" fmla="*/ 77355 h 619125"/>
                <a:gd name="T12" fmla="*/ 2221357 w 2221865"/>
                <a:gd name="T13" fmla="*/ 541477 h 619125"/>
                <a:gd name="T14" fmla="*/ 2214811 w 2221865"/>
                <a:gd name="T15" fmla="*/ 571587 h 619125"/>
                <a:gd name="T16" fmla="*/ 2196961 w 2221865"/>
                <a:gd name="T17" fmla="*/ 596176 h 619125"/>
                <a:gd name="T18" fmla="*/ 2170484 w 2221865"/>
                <a:gd name="T19" fmla="*/ 612753 h 619125"/>
                <a:gd name="T20" fmla="*/ 2138057 w 2221865"/>
                <a:gd name="T21" fmla="*/ 618832 h 619125"/>
                <a:gd name="T22" fmla="*/ 83299 w 2221865"/>
                <a:gd name="T23" fmla="*/ 618832 h 619125"/>
                <a:gd name="T24" fmla="*/ 50872 w 2221865"/>
                <a:gd name="T25" fmla="*/ 612753 h 619125"/>
                <a:gd name="T26" fmla="*/ 24395 w 2221865"/>
                <a:gd name="T27" fmla="*/ 596176 h 619125"/>
                <a:gd name="T28" fmla="*/ 6545 w 2221865"/>
                <a:gd name="T29" fmla="*/ 571587 h 619125"/>
                <a:gd name="T30" fmla="*/ 0 w 2221865"/>
                <a:gd name="T31" fmla="*/ 541477 h 619125"/>
                <a:gd name="T32" fmla="*/ 0 w 2221865"/>
                <a:gd name="T33" fmla="*/ 77355 h 619125"/>
                <a:gd name="T34" fmla="*/ 6545 w 2221865"/>
                <a:gd name="T35" fmla="*/ 47245 h 619125"/>
                <a:gd name="T36" fmla="*/ 24395 w 2221865"/>
                <a:gd name="T37" fmla="*/ 22656 h 619125"/>
                <a:gd name="T38" fmla="*/ 50872 w 2221865"/>
                <a:gd name="T39" fmla="*/ 6078 h 619125"/>
                <a:gd name="T40" fmla="*/ 83299 w 2221865"/>
                <a:gd name="T41" fmla="*/ 0 h 61912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221865" h="619125">
                  <a:moveTo>
                    <a:pt x="83299" y="0"/>
                  </a:moveTo>
                  <a:lnTo>
                    <a:pt x="2138057" y="0"/>
                  </a:lnTo>
                  <a:lnTo>
                    <a:pt x="2170484" y="6078"/>
                  </a:lnTo>
                  <a:lnTo>
                    <a:pt x="2196961" y="22656"/>
                  </a:lnTo>
                  <a:lnTo>
                    <a:pt x="2214811" y="47245"/>
                  </a:lnTo>
                  <a:lnTo>
                    <a:pt x="2221357" y="77355"/>
                  </a:lnTo>
                  <a:lnTo>
                    <a:pt x="2221357" y="541477"/>
                  </a:lnTo>
                  <a:lnTo>
                    <a:pt x="2214811" y="571587"/>
                  </a:lnTo>
                  <a:lnTo>
                    <a:pt x="2196961" y="596176"/>
                  </a:lnTo>
                  <a:lnTo>
                    <a:pt x="2170484" y="612753"/>
                  </a:lnTo>
                  <a:lnTo>
                    <a:pt x="2138057" y="618832"/>
                  </a:lnTo>
                  <a:lnTo>
                    <a:pt x="83299" y="618832"/>
                  </a:lnTo>
                  <a:lnTo>
                    <a:pt x="50872" y="612753"/>
                  </a:lnTo>
                  <a:lnTo>
                    <a:pt x="24395" y="596176"/>
                  </a:lnTo>
                  <a:lnTo>
                    <a:pt x="6545" y="571587"/>
                  </a:lnTo>
                  <a:lnTo>
                    <a:pt x="0" y="541477"/>
                  </a:lnTo>
                  <a:lnTo>
                    <a:pt x="0" y="77355"/>
                  </a:lnTo>
                  <a:lnTo>
                    <a:pt x="6545" y="47245"/>
                  </a:lnTo>
                  <a:lnTo>
                    <a:pt x="24395" y="22656"/>
                  </a:lnTo>
                  <a:lnTo>
                    <a:pt x="50872" y="6078"/>
                  </a:lnTo>
                  <a:lnTo>
                    <a:pt x="83299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14350" name="object 46">
            <a:extLst>
              <a:ext uri="{FF2B5EF4-FFF2-40B4-BE49-F238E27FC236}">
                <a16:creationId xmlns:a16="http://schemas.microsoft.com/office/drawing/2014/main" id="{7CFCB557-D31B-EDDE-973B-F36E27DB9E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97488" y="1511300"/>
            <a:ext cx="1552575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23812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Michael J. Renzi Vice President for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 eaLnBrk="1" hangingPunct="1"/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Finance &amp; Administration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14351" name="object 47">
            <a:extLst>
              <a:ext uri="{FF2B5EF4-FFF2-40B4-BE49-F238E27FC236}">
                <a16:creationId xmlns:a16="http://schemas.microsoft.com/office/drawing/2014/main" id="{F95D96F4-B74D-DA51-7A54-F2999B3D1809}"/>
              </a:ext>
            </a:extLst>
          </p:cNvPr>
          <p:cNvGrpSpPr>
            <a:grpSpLocks/>
          </p:cNvGrpSpPr>
          <p:nvPr/>
        </p:nvGrpSpPr>
        <p:grpSpPr bwMode="auto">
          <a:xfrm>
            <a:off x="4716463" y="4383088"/>
            <a:ext cx="1462087" cy="1082675"/>
            <a:chOff x="2180844" y="4329164"/>
            <a:chExt cx="1463040" cy="1082675"/>
          </a:xfrm>
        </p:grpSpPr>
        <p:sp>
          <p:nvSpPr>
            <p:cNvPr id="14359" name="object 48">
              <a:extLst>
                <a:ext uri="{FF2B5EF4-FFF2-40B4-BE49-F238E27FC236}">
                  <a16:creationId xmlns:a16="http://schemas.microsoft.com/office/drawing/2014/main" id="{90047EDE-AA0E-C7A2-81D0-3217AA7CA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90832" y="4329164"/>
              <a:ext cx="0" cy="396875"/>
            </a:xfrm>
            <a:custGeom>
              <a:avLst/>
              <a:gdLst>
                <a:gd name="T0" fmla="*/ 396303 h 396875"/>
                <a:gd name="T1" fmla="*/ 0 h 396875"/>
                <a:gd name="T2" fmla="*/ 0 60000 65536"/>
                <a:gd name="T3" fmla="*/ 0 60000 65536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0" r="r" b="b"/>
              <a:pathLst>
                <a:path h="396875">
                  <a:moveTo>
                    <a:pt x="0" y="396303"/>
                  </a:move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14360" name="object 49">
              <a:extLst>
                <a:ext uri="{FF2B5EF4-FFF2-40B4-BE49-F238E27FC236}">
                  <a16:creationId xmlns:a16="http://schemas.microsoft.com/office/drawing/2014/main" id="{72747E78-D7E2-ABB7-1312-7CDB48A429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80844" y="4700015"/>
              <a:ext cx="1463039" cy="7117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61" name="object 50">
              <a:extLst>
                <a:ext uri="{FF2B5EF4-FFF2-40B4-BE49-F238E27FC236}">
                  <a16:creationId xmlns:a16="http://schemas.microsoft.com/office/drawing/2014/main" id="{95B5587D-43E3-814C-0451-26D0CEB3AA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02116" y="4720653"/>
              <a:ext cx="1390319" cy="639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62" name="object 51">
              <a:extLst>
                <a:ext uri="{FF2B5EF4-FFF2-40B4-BE49-F238E27FC236}">
                  <a16:creationId xmlns:a16="http://schemas.microsoft.com/office/drawing/2014/main" id="{162993EA-C5B0-E7CE-89ED-D23F5D609B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202121" y="4720663"/>
              <a:ext cx="1390650" cy="640080"/>
            </a:xfrm>
            <a:custGeom>
              <a:avLst/>
              <a:gdLst>
                <a:gd name="T0" fmla="*/ 52133 w 1390650"/>
                <a:gd name="T1" fmla="*/ 0 h 640079"/>
                <a:gd name="T2" fmla="*/ 1338186 w 1390650"/>
                <a:gd name="T3" fmla="*/ 0 h 640079"/>
                <a:gd name="T4" fmla="*/ 1358478 w 1390650"/>
                <a:gd name="T5" fmla="*/ 6284 h 640079"/>
                <a:gd name="T6" fmla="*/ 1375049 w 1390650"/>
                <a:gd name="T7" fmla="*/ 23421 h 640079"/>
                <a:gd name="T8" fmla="*/ 1386222 w 1390650"/>
                <a:gd name="T9" fmla="*/ 48841 h 640079"/>
                <a:gd name="T10" fmla="*/ 1390319 w 1390650"/>
                <a:gd name="T11" fmla="*/ 79971 h 640079"/>
                <a:gd name="T12" fmla="*/ 1390319 w 1390650"/>
                <a:gd name="T13" fmla="*/ 559793 h 640079"/>
                <a:gd name="T14" fmla="*/ 1386222 w 1390650"/>
                <a:gd name="T15" fmla="*/ 590923 h 640079"/>
                <a:gd name="T16" fmla="*/ 1375049 w 1390650"/>
                <a:gd name="T17" fmla="*/ 616343 h 640079"/>
                <a:gd name="T18" fmla="*/ 1358478 w 1390650"/>
                <a:gd name="T19" fmla="*/ 633481 h 640079"/>
                <a:gd name="T20" fmla="*/ 1338186 w 1390650"/>
                <a:gd name="T21" fmla="*/ 639765 h 640079"/>
                <a:gd name="T22" fmla="*/ 52133 w 1390650"/>
                <a:gd name="T23" fmla="*/ 639765 h 640079"/>
                <a:gd name="T24" fmla="*/ 31841 w 1390650"/>
                <a:gd name="T25" fmla="*/ 633481 h 640079"/>
                <a:gd name="T26" fmla="*/ 15270 w 1390650"/>
                <a:gd name="T27" fmla="*/ 616343 h 640079"/>
                <a:gd name="T28" fmla="*/ 4097 w 1390650"/>
                <a:gd name="T29" fmla="*/ 590923 h 640079"/>
                <a:gd name="T30" fmla="*/ 0 w 1390650"/>
                <a:gd name="T31" fmla="*/ 559793 h 640079"/>
                <a:gd name="T32" fmla="*/ 0 w 1390650"/>
                <a:gd name="T33" fmla="*/ 79971 h 640079"/>
                <a:gd name="T34" fmla="*/ 4097 w 1390650"/>
                <a:gd name="T35" fmla="*/ 48841 h 640079"/>
                <a:gd name="T36" fmla="*/ 15270 w 1390650"/>
                <a:gd name="T37" fmla="*/ 23421 h 640079"/>
                <a:gd name="T38" fmla="*/ 31841 w 1390650"/>
                <a:gd name="T39" fmla="*/ 6284 h 640079"/>
                <a:gd name="T40" fmla="*/ 52133 w 1390650"/>
                <a:gd name="T41" fmla="*/ 0 h 6400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390650" h="640079">
                  <a:moveTo>
                    <a:pt x="52133" y="0"/>
                  </a:moveTo>
                  <a:lnTo>
                    <a:pt x="1338186" y="0"/>
                  </a:lnTo>
                  <a:lnTo>
                    <a:pt x="1358478" y="6284"/>
                  </a:lnTo>
                  <a:lnTo>
                    <a:pt x="1375049" y="23421"/>
                  </a:lnTo>
                  <a:lnTo>
                    <a:pt x="1386222" y="48841"/>
                  </a:lnTo>
                  <a:lnTo>
                    <a:pt x="1390319" y="79971"/>
                  </a:lnTo>
                  <a:lnTo>
                    <a:pt x="1390319" y="559790"/>
                  </a:lnTo>
                  <a:lnTo>
                    <a:pt x="1386222" y="590920"/>
                  </a:lnTo>
                  <a:lnTo>
                    <a:pt x="1375049" y="616340"/>
                  </a:lnTo>
                  <a:lnTo>
                    <a:pt x="1358478" y="633478"/>
                  </a:lnTo>
                  <a:lnTo>
                    <a:pt x="1338186" y="639762"/>
                  </a:lnTo>
                  <a:lnTo>
                    <a:pt x="52133" y="639762"/>
                  </a:lnTo>
                  <a:lnTo>
                    <a:pt x="31841" y="633478"/>
                  </a:lnTo>
                  <a:lnTo>
                    <a:pt x="15270" y="616340"/>
                  </a:lnTo>
                  <a:lnTo>
                    <a:pt x="4097" y="590920"/>
                  </a:lnTo>
                  <a:lnTo>
                    <a:pt x="0" y="559790"/>
                  </a:lnTo>
                  <a:lnTo>
                    <a:pt x="0" y="79971"/>
                  </a:lnTo>
                  <a:lnTo>
                    <a:pt x="4097" y="48841"/>
                  </a:lnTo>
                  <a:lnTo>
                    <a:pt x="15270" y="23421"/>
                  </a:lnTo>
                  <a:lnTo>
                    <a:pt x="31841" y="6284"/>
                  </a:lnTo>
                  <a:lnTo>
                    <a:pt x="52133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14352" name="object 52">
            <a:extLst>
              <a:ext uri="{FF2B5EF4-FFF2-40B4-BE49-F238E27FC236}">
                <a16:creationId xmlns:a16="http://schemas.microsoft.com/office/drawing/2014/main" id="{86249E93-C3A2-9FC3-0616-09E43D572F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8388" y="4848225"/>
            <a:ext cx="1108075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Gabriel Cervantes Maintenance Engineer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54" name="object 54">
            <a:extLst>
              <a:ext uri="{FF2B5EF4-FFF2-40B4-BE49-F238E27FC236}">
                <a16:creationId xmlns:a16="http://schemas.microsoft.com/office/drawing/2014/main" id="{524AC22F-FD17-F2BF-DD52-BCE94CDAADB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57238" y="6327775"/>
            <a:ext cx="1325562" cy="153988"/>
          </a:xfrm>
        </p:spPr>
        <p:txBody>
          <a:bodyPr vert="horz" rtlCol="0"/>
          <a:lstStyle/>
          <a:p>
            <a:pPr marL="236854">
              <a:defRPr/>
            </a:pPr>
            <a:r>
              <a:rPr lang="en-US"/>
              <a:t>Rev</a:t>
            </a:r>
            <a:r>
              <a:rPr lang="en-US" spc="5"/>
              <a:t> </a:t>
            </a:r>
            <a:r>
              <a:rPr lang="en-US" spc="-10"/>
              <a:t>09-07-</a:t>
            </a:r>
            <a:r>
              <a:rPr lang="en-US" spc="-20"/>
              <a:t>2025</a:t>
            </a:r>
            <a:endParaRPr lang="en-US" spc="-20" dirty="0"/>
          </a:p>
        </p:txBody>
      </p:sp>
      <p:sp>
        <p:nvSpPr>
          <p:cNvPr id="55" name="object 55">
            <a:extLst>
              <a:ext uri="{FF2B5EF4-FFF2-40B4-BE49-F238E27FC236}">
                <a16:creationId xmlns:a16="http://schemas.microsoft.com/office/drawing/2014/main" id="{3B043101-45FD-5192-04E9-5339D8FFA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pPr marL="38100">
              <a:defRPr/>
            </a:pPr>
            <a:fld id="{8FB35D05-76D2-9749-A4F6-9716587DF7F5}" type="slidenum">
              <a:rPr spc="-25"/>
              <a:pPr marL="38100">
                <a:defRPr/>
              </a:pPr>
              <a:t>13</a:t>
            </a:fld>
            <a:endParaRPr spc="-25"/>
          </a:p>
        </p:txBody>
      </p:sp>
      <p:sp>
        <p:nvSpPr>
          <p:cNvPr id="53" name="object 53">
            <a:extLst>
              <a:ext uri="{FF2B5EF4-FFF2-40B4-BE49-F238E27FC236}">
                <a16:creationId xmlns:a16="http://schemas.microsoft.com/office/drawing/2014/main" id="{C6C61115-7AC4-55B7-3F35-37AA0B4D7CE5}"/>
              </a:ext>
            </a:extLst>
          </p:cNvPr>
          <p:cNvSpPr txBox="1"/>
          <p:nvPr/>
        </p:nvSpPr>
        <p:spPr>
          <a:xfrm>
            <a:off x="4337050" y="5865813"/>
            <a:ext cx="3938588" cy="207962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sz="1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Public</a:t>
            </a:r>
            <a:r>
              <a:rPr sz="1200" kern="0" spc="-3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Safety</a:t>
            </a:r>
            <a:r>
              <a:rPr sz="1200" kern="0" spc="-4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is</a:t>
            </a:r>
            <a:r>
              <a:rPr sz="1200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a</a:t>
            </a:r>
            <a:r>
              <a:rPr sz="1200" kern="0" spc="-1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contracted</a:t>
            </a:r>
            <a:r>
              <a:rPr sz="1200" kern="0" spc="-3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service</a:t>
            </a:r>
            <a:r>
              <a:rPr sz="1200" kern="0" spc="-1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that</a:t>
            </a:r>
            <a:r>
              <a:rPr sz="1200" kern="0" spc="-3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reports</a:t>
            </a:r>
            <a:r>
              <a:rPr sz="1200" kern="0" spc="-5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to</a:t>
            </a:r>
            <a:r>
              <a:rPr sz="1200" kern="0" spc="-1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Jessica</a:t>
            </a:r>
            <a:r>
              <a:rPr sz="1200" kern="0" spc="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200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Roth</a:t>
            </a:r>
            <a:endParaRPr sz="12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0C4DE07-0821-C62B-7617-F6A162A21A7C}"/>
              </a:ext>
            </a:extLst>
          </p:cNvPr>
          <p:cNvCxnSpPr>
            <a:cxnSpLocks/>
          </p:cNvCxnSpPr>
          <p:nvPr/>
        </p:nvCxnSpPr>
        <p:spPr>
          <a:xfrm>
            <a:off x="3790950" y="4387850"/>
            <a:ext cx="470058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357" name="object 48">
            <a:extLst>
              <a:ext uri="{FF2B5EF4-FFF2-40B4-BE49-F238E27FC236}">
                <a16:creationId xmlns:a16="http://schemas.microsoft.com/office/drawing/2014/main" id="{5A3E1504-8297-BD4D-ECB3-73C862BF36BB}"/>
              </a:ext>
            </a:extLst>
          </p:cNvPr>
          <p:cNvSpPr>
            <a:spLocks/>
          </p:cNvSpPr>
          <p:nvPr/>
        </p:nvSpPr>
        <p:spPr bwMode="auto">
          <a:xfrm>
            <a:off x="7064375" y="4384675"/>
            <a:ext cx="0" cy="396875"/>
          </a:xfrm>
          <a:custGeom>
            <a:avLst/>
            <a:gdLst>
              <a:gd name="T0" fmla="*/ 396303 h 396875"/>
              <a:gd name="T1" fmla="*/ 0 h 396875"/>
              <a:gd name="T2" fmla="*/ 0 60000 65536"/>
              <a:gd name="T3" fmla="*/ 0 60000 65536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0" r="r" b="b"/>
            <a:pathLst>
              <a:path h="396875">
                <a:moveTo>
                  <a:pt x="0" y="396303"/>
                </a:moveTo>
                <a:lnTo>
                  <a:pt x="0" y="0"/>
                </a:lnTo>
              </a:path>
            </a:pathLst>
          </a:cu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897F88C8-57CE-AF7D-01A3-AA48F2EC9294}"/>
              </a:ext>
            </a:extLst>
          </p:cNvPr>
          <p:cNvCxnSpPr/>
          <p:nvPr/>
        </p:nvCxnSpPr>
        <p:spPr>
          <a:xfrm>
            <a:off x="8491538" y="4383088"/>
            <a:ext cx="0" cy="39846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object 2">
            <a:extLst>
              <a:ext uri="{FF2B5EF4-FFF2-40B4-BE49-F238E27FC236}">
                <a16:creationId xmlns:a16="http://schemas.microsoft.com/office/drawing/2014/main" id="{CF4B33DB-EEC8-E2E2-91E0-F5C3B6A976E5}"/>
              </a:ext>
            </a:extLst>
          </p:cNvPr>
          <p:cNvSpPr>
            <a:spLocks/>
          </p:cNvSpPr>
          <p:nvPr/>
        </p:nvSpPr>
        <p:spPr bwMode="auto">
          <a:xfrm>
            <a:off x="6081713" y="2063750"/>
            <a:ext cx="0" cy="2317750"/>
          </a:xfrm>
          <a:custGeom>
            <a:avLst/>
            <a:gdLst>
              <a:gd name="T0" fmla="*/ 0 h 2317750"/>
              <a:gd name="T1" fmla="*/ 2317153 h 2317750"/>
              <a:gd name="T2" fmla="*/ 0 60000 65536"/>
              <a:gd name="T3" fmla="*/ 0 60000 65536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0" r="r" b="b"/>
            <a:pathLst>
              <a:path h="2317750">
                <a:moveTo>
                  <a:pt x="0" y="0"/>
                </a:moveTo>
                <a:lnTo>
                  <a:pt x="0" y="2317153"/>
                </a:lnTo>
              </a:path>
            </a:pathLst>
          </a:custGeom>
          <a:noFill/>
          <a:ln w="7594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15363" name="object 3">
            <a:extLst>
              <a:ext uri="{FF2B5EF4-FFF2-40B4-BE49-F238E27FC236}">
                <a16:creationId xmlns:a16="http://schemas.microsoft.com/office/drawing/2014/main" id="{B7FEF468-08DA-4F25-1C54-3E71518FFFBB}"/>
              </a:ext>
            </a:extLst>
          </p:cNvPr>
          <p:cNvGrpSpPr>
            <a:grpSpLocks/>
          </p:cNvGrpSpPr>
          <p:nvPr/>
        </p:nvGrpSpPr>
        <p:grpSpPr bwMode="auto">
          <a:xfrm>
            <a:off x="1873250" y="295275"/>
            <a:ext cx="8045450" cy="673100"/>
            <a:chOff x="1873719" y="295465"/>
            <a:chExt cx="8045450" cy="672465"/>
          </a:xfrm>
        </p:grpSpPr>
        <p:sp>
          <p:nvSpPr>
            <p:cNvPr id="15399" name="object 4">
              <a:extLst>
                <a:ext uri="{FF2B5EF4-FFF2-40B4-BE49-F238E27FC236}">
                  <a16:creationId xmlns:a16="http://schemas.microsoft.com/office/drawing/2014/main" id="{E80EEFB5-AEFB-9212-D98A-E385B66B5C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7212" y="298957"/>
              <a:ext cx="8038465" cy="612140"/>
            </a:xfrm>
            <a:custGeom>
              <a:avLst/>
              <a:gdLst>
                <a:gd name="T0" fmla="*/ 0 w 8038465"/>
                <a:gd name="T1" fmla="*/ 611682 h 612140"/>
                <a:gd name="T2" fmla="*/ 8038312 w 8038465"/>
                <a:gd name="T3" fmla="*/ 611682 h 612140"/>
                <a:gd name="T4" fmla="*/ 8038312 w 8038465"/>
                <a:gd name="T5" fmla="*/ 0 h 612140"/>
                <a:gd name="T6" fmla="*/ 0 w 8038465"/>
                <a:gd name="T7" fmla="*/ 0 h 612140"/>
                <a:gd name="T8" fmla="*/ 0 w 8038465"/>
                <a:gd name="T9" fmla="*/ 611682 h 6121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038465" h="612140">
                  <a:moveTo>
                    <a:pt x="0" y="611682"/>
                  </a:moveTo>
                  <a:lnTo>
                    <a:pt x="8038312" y="611682"/>
                  </a:lnTo>
                  <a:lnTo>
                    <a:pt x="8038312" y="0"/>
                  </a:lnTo>
                  <a:lnTo>
                    <a:pt x="0" y="0"/>
                  </a:lnTo>
                  <a:lnTo>
                    <a:pt x="0" y="611682"/>
                  </a:lnTo>
                  <a:close/>
                </a:path>
              </a:pathLst>
            </a:custGeom>
            <a:solidFill>
              <a:srgbClr val="5483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5400" name="object 5">
              <a:extLst>
                <a:ext uri="{FF2B5EF4-FFF2-40B4-BE49-F238E27FC236}">
                  <a16:creationId xmlns:a16="http://schemas.microsoft.com/office/drawing/2014/main" id="{651C7CE7-681D-E5BB-09C8-48049D179C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7212" y="298957"/>
              <a:ext cx="8038465" cy="665480"/>
            </a:xfrm>
            <a:custGeom>
              <a:avLst/>
              <a:gdLst>
                <a:gd name="T0" fmla="*/ 0 w 8038465"/>
                <a:gd name="T1" fmla="*/ 0 h 665480"/>
                <a:gd name="T2" fmla="*/ 8038312 w 8038465"/>
                <a:gd name="T3" fmla="*/ 0 h 665480"/>
                <a:gd name="T4" fmla="*/ 8038312 w 8038465"/>
                <a:gd name="T5" fmla="*/ 664870 h 665480"/>
                <a:gd name="T6" fmla="*/ 0 w 8038465"/>
                <a:gd name="T7" fmla="*/ 664870 h 665480"/>
                <a:gd name="T8" fmla="*/ 0 w 8038465"/>
                <a:gd name="T9" fmla="*/ 0 h 665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038465" h="665480">
                  <a:moveTo>
                    <a:pt x="0" y="0"/>
                  </a:moveTo>
                  <a:lnTo>
                    <a:pt x="8038312" y="0"/>
                  </a:lnTo>
                  <a:lnTo>
                    <a:pt x="8038312" y="664870"/>
                  </a:lnTo>
                  <a:lnTo>
                    <a:pt x="0" y="66487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438">
              <a:solidFill>
                <a:srgbClr val="89CF5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6" name="object 6">
            <a:extLst>
              <a:ext uri="{FF2B5EF4-FFF2-40B4-BE49-F238E27FC236}">
                <a16:creationId xmlns:a16="http://schemas.microsoft.com/office/drawing/2014/main" id="{96CBC355-82D7-C335-00F6-C258690AA091}"/>
              </a:ext>
            </a:extLst>
          </p:cNvPr>
          <p:cNvSpPr txBox="1"/>
          <p:nvPr/>
        </p:nvSpPr>
        <p:spPr>
          <a:xfrm>
            <a:off x="1925638" y="338138"/>
            <a:ext cx="2808287" cy="533400"/>
          </a:xfrm>
          <a:prstGeom prst="rect">
            <a:avLst/>
          </a:prstGeom>
          <a:solidFill>
            <a:srgbClr val="2C4E78"/>
          </a:solidFill>
          <a:ln w="6438">
            <a:solidFill>
              <a:srgbClr val="FFFFFF"/>
            </a:solidFill>
          </a:ln>
        </p:spPr>
        <p:txBody>
          <a:bodyPr lIns="0" tIns="165100" rIns="0" bIns="0">
            <a:spAutoFit/>
          </a:bodyPr>
          <a:lstStyle/>
          <a:p>
            <a:pPr marL="74295" eaLnBrk="1" fontAlgn="auto" hangingPunct="1">
              <a:spcBef>
                <a:spcPts val="1300"/>
              </a:spcBef>
              <a:spcAft>
                <a:spcPts val="0"/>
              </a:spcAft>
              <a:defRPr/>
            </a:pPr>
            <a:r>
              <a:rPr sz="1200" b="1" kern="0" dirty="0">
                <a:solidFill>
                  <a:srgbClr val="FFFFFF"/>
                </a:solidFill>
                <a:latin typeface="Calibri"/>
                <a:cs typeface="Calibri"/>
              </a:rPr>
              <a:t>Office</a:t>
            </a:r>
            <a:r>
              <a:rPr sz="1200" b="1" kern="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kern="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200" b="1" kern="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kern="0" spc="-10" dirty="0">
                <a:solidFill>
                  <a:srgbClr val="FFFFFF"/>
                </a:solidFill>
                <a:latin typeface="Calibri"/>
                <a:cs typeface="Calibri"/>
              </a:rPr>
              <a:t>Information</a:t>
            </a:r>
            <a:r>
              <a:rPr sz="1200" b="1" kern="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200" b="1" kern="0" spc="-10" dirty="0">
                <a:solidFill>
                  <a:srgbClr val="FFFFFF"/>
                </a:solidFill>
                <a:latin typeface="Calibri"/>
                <a:cs typeface="Calibri"/>
              </a:rPr>
              <a:t>Technology/Systems</a:t>
            </a:r>
            <a:endParaRPr sz="1200" kern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grpSp>
        <p:nvGrpSpPr>
          <p:cNvPr id="15365" name="object 7">
            <a:extLst>
              <a:ext uri="{FF2B5EF4-FFF2-40B4-BE49-F238E27FC236}">
                <a16:creationId xmlns:a16="http://schemas.microsoft.com/office/drawing/2014/main" id="{340B7090-6B22-D32B-52D9-8CFB5A54BA22}"/>
              </a:ext>
            </a:extLst>
          </p:cNvPr>
          <p:cNvGrpSpPr>
            <a:grpSpLocks/>
          </p:cNvGrpSpPr>
          <p:nvPr/>
        </p:nvGrpSpPr>
        <p:grpSpPr bwMode="auto">
          <a:xfrm>
            <a:off x="1873250" y="320675"/>
            <a:ext cx="8045450" cy="646113"/>
            <a:chOff x="1873992" y="321119"/>
            <a:chExt cx="8044815" cy="646430"/>
          </a:xfrm>
        </p:grpSpPr>
        <p:sp>
          <p:nvSpPr>
            <p:cNvPr id="15396" name="object 8">
              <a:extLst>
                <a:ext uri="{FF2B5EF4-FFF2-40B4-BE49-F238E27FC236}">
                  <a16:creationId xmlns:a16="http://schemas.microsoft.com/office/drawing/2014/main" id="{C40DD2AD-5D04-015F-F099-20D78C2B46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7212" y="910640"/>
              <a:ext cx="8038465" cy="53340"/>
            </a:xfrm>
            <a:custGeom>
              <a:avLst/>
              <a:gdLst>
                <a:gd name="T0" fmla="*/ 8038312 w 8038465"/>
                <a:gd name="T1" fmla="*/ 0 h 53340"/>
                <a:gd name="T2" fmla="*/ 0 w 8038465"/>
                <a:gd name="T3" fmla="*/ 0 h 53340"/>
                <a:gd name="T4" fmla="*/ 0 w 8038465"/>
                <a:gd name="T5" fmla="*/ 53187 h 53340"/>
                <a:gd name="T6" fmla="*/ 8038312 w 8038465"/>
                <a:gd name="T7" fmla="*/ 53187 h 53340"/>
                <a:gd name="T8" fmla="*/ 8038312 w 8038465"/>
                <a:gd name="T9" fmla="*/ 0 h 533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038465" h="53340">
                  <a:moveTo>
                    <a:pt x="8038312" y="0"/>
                  </a:moveTo>
                  <a:lnTo>
                    <a:pt x="0" y="0"/>
                  </a:lnTo>
                  <a:lnTo>
                    <a:pt x="0" y="53187"/>
                  </a:lnTo>
                  <a:lnTo>
                    <a:pt x="8038312" y="53187"/>
                  </a:lnTo>
                  <a:lnTo>
                    <a:pt x="8038312" y="0"/>
                  </a:lnTo>
                  <a:close/>
                </a:path>
              </a:pathLst>
            </a:custGeom>
            <a:solidFill>
              <a:srgbClr val="FFA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5397" name="object 9">
              <a:extLst>
                <a:ext uri="{FF2B5EF4-FFF2-40B4-BE49-F238E27FC236}">
                  <a16:creationId xmlns:a16="http://schemas.microsoft.com/office/drawing/2014/main" id="{348880C6-E1AA-B90C-71EE-DBC7E8E22F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877212" y="910640"/>
              <a:ext cx="8038465" cy="53340"/>
            </a:xfrm>
            <a:custGeom>
              <a:avLst/>
              <a:gdLst>
                <a:gd name="T0" fmla="*/ 0 w 8038465"/>
                <a:gd name="T1" fmla="*/ 0 h 53340"/>
                <a:gd name="T2" fmla="*/ 8038312 w 8038465"/>
                <a:gd name="T3" fmla="*/ 0 h 53340"/>
                <a:gd name="T4" fmla="*/ 8038312 w 8038465"/>
                <a:gd name="T5" fmla="*/ 53187 h 53340"/>
                <a:gd name="T6" fmla="*/ 0 w 8038465"/>
                <a:gd name="T7" fmla="*/ 53187 h 53340"/>
                <a:gd name="T8" fmla="*/ 0 w 8038465"/>
                <a:gd name="T9" fmla="*/ 0 h 533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038465" h="53340">
                  <a:moveTo>
                    <a:pt x="0" y="0"/>
                  </a:moveTo>
                  <a:lnTo>
                    <a:pt x="8038312" y="0"/>
                  </a:lnTo>
                  <a:lnTo>
                    <a:pt x="8038312" y="53187"/>
                  </a:lnTo>
                  <a:lnTo>
                    <a:pt x="0" y="53187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438">
              <a:solidFill>
                <a:srgbClr val="FFAE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15398" name="object 10">
              <a:extLst>
                <a:ext uri="{FF2B5EF4-FFF2-40B4-BE49-F238E27FC236}">
                  <a16:creationId xmlns:a16="http://schemas.microsoft.com/office/drawing/2014/main" id="{98ADF0BE-53AD-8B6F-E933-F7033883A7C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84147" y="321119"/>
              <a:ext cx="2318139" cy="567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366" name="object 18">
            <a:extLst>
              <a:ext uri="{FF2B5EF4-FFF2-40B4-BE49-F238E27FC236}">
                <a16:creationId xmlns:a16="http://schemas.microsoft.com/office/drawing/2014/main" id="{1E9BE88A-DEB9-6080-B5E6-6F6E3CE85F9F}"/>
              </a:ext>
            </a:extLst>
          </p:cNvPr>
          <p:cNvGrpSpPr>
            <a:grpSpLocks/>
          </p:cNvGrpSpPr>
          <p:nvPr/>
        </p:nvGrpSpPr>
        <p:grpSpPr bwMode="auto">
          <a:xfrm>
            <a:off x="7697788" y="4587875"/>
            <a:ext cx="1677987" cy="612775"/>
            <a:chOff x="7386828" y="4575060"/>
            <a:chExt cx="1661159" cy="711695"/>
          </a:xfrm>
        </p:grpSpPr>
        <p:pic>
          <p:nvPicPr>
            <p:cNvPr id="15393" name="object 19">
              <a:extLst>
                <a:ext uri="{FF2B5EF4-FFF2-40B4-BE49-F238E27FC236}">
                  <a16:creationId xmlns:a16="http://schemas.microsoft.com/office/drawing/2014/main" id="{F77EF286-9EE7-C2E7-2287-B2CE143852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86828" y="4575060"/>
              <a:ext cx="1661159" cy="7116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94" name="object 20">
              <a:extLst>
                <a:ext uri="{FF2B5EF4-FFF2-40B4-BE49-F238E27FC236}">
                  <a16:creationId xmlns:a16="http://schemas.microsoft.com/office/drawing/2014/main" id="{321BD8B6-6DCC-67A0-B698-2009BE09D9E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08151" y="4595748"/>
              <a:ext cx="1589379" cy="6394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95" name="object 21">
              <a:extLst>
                <a:ext uri="{FF2B5EF4-FFF2-40B4-BE49-F238E27FC236}">
                  <a16:creationId xmlns:a16="http://schemas.microsoft.com/office/drawing/2014/main" id="{AB9F9811-5171-EAB6-7B99-BDFF81311BC7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8146" y="4595752"/>
              <a:ext cx="1589405" cy="640080"/>
            </a:xfrm>
            <a:custGeom>
              <a:avLst/>
              <a:gdLst>
                <a:gd name="T0" fmla="*/ 59601 w 1589404"/>
                <a:gd name="T1" fmla="*/ 0 h 640079"/>
                <a:gd name="T2" fmla="*/ 1529794 w 1589404"/>
                <a:gd name="T3" fmla="*/ 0 h 640079"/>
                <a:gd name="T4" fmla="*/ 1552994 w 1589404"/>
                <a:gd name="T5" fmla="*/ 6281 h 640079"/>
                <a:gd name="T6" fmla="*/ 1571939 w 1589404"/>
                <a:gd name="T7" fmla="*/ 23412 h 640079"/>
                <a:gd name="T8" fmla="*/ 1584711 w 1589404"/>
                <a:gd name="T9" fmla="*/ 48820 h 640079"/>
                <a:gd name="T10" fmla="*/ 1589395 w 1589404"/>
                <a:gd name="T11" fmla="*/ 79933 h 640079"/>
                <a:gd name="T12" fmla="*/ 1589395 w 1589404"/>
                <a:gd name="T13" fmla="*/ 559552 h 640079"/>
                <a:gd name="T14" fmla="*/ 1584711 w 1589404"/>
                <a:gd name="T15" fmla="*/ 590665 h 640079"/>
                <a:gd name="T16" fmla="*/ 1571939 w 1589404"/>
                <a:gd name="T17" fmla="*/ 616073 h 640079"/>
                <a:gd name="T18" fmla="*/ 1552994 w 1589404"/>
                <a:gd name="T19" fmla="*/ 633204 h 640079"/>
                <a:gd name="T20" fmla="*/ 1529794 w 1589404"/>
                <a:gd name="T21" fmla="*/ 639486 h 640079"/>
                <a:gd name="T22" fmla="*/ 59601 w 1589404"/>
                <a:gd name="T23" fmla="*/ 639486 h 640079"/>
                <a:gd name="T24" fmla="*/ 36400 w 1589404"/>
                <a:gd name="T25" fmla="*/ 633204 h 640079"/>
                <a:gd name="T26" fmla="*/ 17456 w 1589404"/>
                <a:gd name="T27" fmla="*/ 616073 h 640079"/>
                <a:gd name="T28" fmla="*/ 4683 w 1589404"/>
                <a:gd name="T29" fmla="*/ 590665 h 640079"/>
                <a:gd name="T30" fmla="*/ 0 w 1589404"/>
                <a:gd name="T31" fmla="*/ 559552 h 640079"/>
                <a:gd name="T32" fmla="*/ 0 w 1589404"/>
                <a:gd name="T33" fmla="*/ 79933 h 640079"/>
                <a:gd name="T34" fmla="*/ 4683 w 1589404"/>
                <a:gd name="T35" fmla="*/ 48820 h 640079"/>
                <a:gd name="T36" fmla="*/ 17456 w 1589404"/>
                <a:gd name="T37" fmla="*/ 23412 h 640079"/>
                <a:gd name="T38" fmla="*/ 36400 w 1589404"/>
                <a:gd name="T39" fmla="*/ 6281 h 640079"/>
                <a:gd name="T40" fmla="*/ 59601 w 1589404"/>
                <a:gd name="T41" fmla="*/ 0 h 6400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589404" h="640079">
                  <a:moveTo>
                    <a:pt x="59601" y="0"/>
                  </a:moveTo>
                  <a:lnTo>
                    <a:pt x="1529791" y="0"/>
                  </a:lnTo>
                  <a:lnTo>
                    <a:pt x="1552991" y="6281"/>
                  </a:lnTo>
                  <a:lnTo>
                    <a:pt x="1571936" y="23412"/>
                  </a:lnTo>
                  <a:lnTo>
                    <a:pt x="1584708" y="48820"/>
                  </a:lnTo>
                  <a:lnTo>
                    <a:pt x="1589392" y="79933"/>
                  </a:lnTo>
                  <a:lnTo>
                    <a:pt x="1589392" y="559549"/>
                  </a:lnTo>
                  <a:lnTo>
                    <a:pt x="1584708" y="590662"/>
                  </a:lnTo>
                  <a:lnTo>
                    <a:pt x="1571936" y="616070"/>
                  </a:lnTo>
                  <a:lnTo>
                    <a:pt x="1552991" y="633201"/>
                  </a:lnTo>
                  <a:lnTo>
                    <a:pt x="1529791" y="639483"/>
                  </a:lnTo>
                  <a:lnTo>
                    <a:pt x="59601" y="639483"/>
                  </a:lnTo>
                  <a:lnTo>
                    <a:pt x="36400" y="633201"/>
                  </a:lnTo>
                  <a:lnTo>
                    <a:pt x="17456" y="616070"/>
                  </a:lnTo>
                  <a:lnTo>
                    <a:pt x="4683" y="590662"/>
                  </a:lnTo>
                  <a:lnTo>
                    <a:pt x="0" y="559549"/>
                  </a:lnTo>
                  <a:lnTo>
                    <a:pt x="0" y="79933"/>
                  </a:lnTo>
                  <a:lnTo>
                    <a:pt x="4683" y="48820"/>
                  </a:lnTo>
                  <a:lnTo>
                    <a:pt x="17456" y="23412"/>
                  </a:lnTo>
                  <a:lnTo>
                    <a:pt x="36400" y="6281"/>
                  </a:lnTo>
                  <a:lnTo>
                    <a:pt x="59601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15367" name="object 22">
            <a:extLst>
              <a:ext uri="{FF2B5EF4-FFF2-40B4-BE49-F238E27FC236}">
                <a16:creationId xmlns:a16="http://schemas.microsoft.com/office/drawing/2014/main" id="{E14A3BF6-2D81-F982-6FD3-4BD80A0547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0188" y="4691063"/>
            <a:ext cx="1449387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2700" indent="698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    Wahid Amarkhel Database Administrator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pic>
        <p:nvPicPr>
          <p:cNvPr id="15368" name="object 31">
            <a:extLst>
              <a:ext uri="{FF2B5EF4-FFF2-40B4-BE49-F238E27FC236}">
                <a16:creationId xmlns:a16="http://schemas.microsoft.com/office/drawing/2014/main" id="{9D0743B0-B01C-4454-F439-AD7E41D76C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125" y="4602163"/>
            <a:ext cx="1589088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9" name="object 38">
            <a:extLst>
              <a:ext uri="{FF2B5EF4-FFF2-40B4-BE49-F238E27FC236}">
                <a16:creationId xmlns:a16="http://schemas.microsoft.com/office/drawing/2014/main" id="{7CFB8659-DB9B-ABC7-6A65-276DDF1241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2713" y="4667250"/>
            <a:ext cx="1531937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2700" indent="1588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Prashanth Kambalapally </a:t>
            </a:r>
          </a:p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PT Senior Systems Application Manager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grpSp>
        <p:nvGrpSpPr>
          <p:cNvPr id="15370" name="object 39">
            <a:extLst>
              <a:ext uri="{FF2B5EF4-FFF2-40B4-BE49-F238E27FC236}">
                <a16:creationId xmlns:a16="http://schemas.microsoft.com/office/drawing/2014/main" id="{3DC37A0A-155F-4D37-01F4-9E1895154817}"/>
              </a:ext>
            </a:extLst>
          </p:cNvPr>
          <p:cNvGrpSpPr>
            <a:grpSpLocks/>
          </p:cNvGrpSpPr>
          <p:nvPr/>
        </p:nvGrpSpPr>
        <p:grpSpPr bwMode="auto">
          <a:xfrm>
            <a:off x="4373563" y="4391025"/>
            <a:ext cx="1406525" cy="779463"/>
            <a:chOff x="1923288" y="5233311"/>
            <a:chExt cx="1661159" cy="952603"/>
          </a:xfrm>
        </p:grpSpPr>
        <p:sp>
          <p:nvSpPr>
            <p:cNvPr id="15389" name="object 42">
              <a:extLst>
                <a:ext uri="{FF2B5EF4-FFF2-40B4-BE49-F238E27FC236}">
                  <a16:creationId xmlns:a16="http://schemas.microsoft.com/office/drawing/2014/main" id="{7EE0E1F9-5BA7-49DB-01FB-BBD2A062569E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1329" y="5233311"/>
              <a:ext cx="0" cy="262255"/>
            </a:xfrm>
            <a:custGeom>
              <a:avLst/>
              <a:gdLst>
                <a:gd name="T0" fmla="*/ 0 h 262254"/>
                <a:gd name="T1" fmla="*/ 262156 h 262254"/>
                <a:gd name="T2" fmla="*/ 0 60000 65536"/>
                <a:gd name="T3" fmla="*/ 0 60000 65536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0" r="r" b="b"/>
              <a:pathLst>
                <a:path h="262254">
                  <a:moveTo>
                    <a:pt x="0" y="0"/>
                  </a:moveTo>
                  <a:lnTo>
                    <a:pt x="0" y="262153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15390" name="object 43">
              <a:extLst>
                <a:ext uri="{FF2B5EF4-FFF2-40B4-BE49-F238E27FC236}">
                  <a16:creationId xmlns:a16="http://schemas.microsoft.com/office/drawing/2014/main" id="{95AB91FF-7FCE-C727-1CA7-2817C0D33C3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3288" y="5474207"/>
              <a:ext cx="1661159" cy="7117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91" name="object 44">
              <a:extLst>
                <a:ext uri="{FF2B5EF4-FFF2-40B4-BE49-F238E27FC236}">
                  <a16:creationId xmlns:a16="http://schemas.microsoft.com/office/drawing/2014/main" id="{F833B868-0971-6299-3643-1AB1AA0210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43798" y="5495467"/>
              <a:ext cx="1589392" cy="6394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92" name="object 45">
              <a:extLst>
                <a:ext uri="{FF2B5EF4-FFF2-40B4-BE49-F238E27FC236}">
                  <a16:creationId xmlns:a16="http://schemas.microsoft.com/office/drawing/2014/main" id="{FEA54CF7-D553-11B9-1B46-7EEDABD0EF73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3798" y="5495462"/>
              <a:ext cx="1589405" cy="640080"/>
            </a:xfrm>
            <a:custGeom>
              <a:avLst/>
              <a:gdLst>
                <a:gd name="T0" fmla="*/ 59601 w 1589404"/>
                <a:gd name="T1" fmla="*/ 0 h 640079"/>
                <a:gd name="T2" fmla="*/ 1529794 w 1589404"/>
                <a:gd name="T3" fmla="*/ 0 h 640079"/>
                <a:gd name="T4" fmla="*/ 1552994 w 1589404"/>
                <a:gd name="T5" fmla="*/ 6281 h 640079"/>
                <a:gd name="T6" fmla="*/ 1571939 w 1589404"/>
                <a:gd name="T7" fmla="*/ 23412 h 640079"/>
                <a:gd name="T8" fmla="*/ 1584711 w 1589404"/>
                <a:gd name="T9" fmla="*/ 48820 h 640079"/>
                <a:gd name="T10" fmla="*/ 1589395 w 1589404"/>
                <a:gd name="T11" fmla="*/ 79933 h 640079"/>
                <a:gd name="T12" fmla="*/ 1589395 w 1589404"/>
                <a:gd name="T13" fmla="*/ 559552 h 640079"/>
                <a:gd name="T14" fmla="*/ 1584711 w 1589404"/>
                <a:gd name="T15" fmla="*/ 590665 h 640079"/>
                <a:gd name="T16" fmla="*/ 1571939 w 1589404"/>
                <a:gd name="T17" fmla="*/ 616073 h 640079"/>
                <a:gd name="T18" fmla="*/ 1552994 w 1589404"/>
                <a:gd name="T19" fmla="*/ 633204 h 640079"/>
                <a:gd name="T20" fmla="*/ 1529794 w 1589404"/>
                <a:gd name="T21" fmla="*/ 639486 h 640079"/>
                <a:gd name="T22" fmla="*/ 59601 w 1589404"/>
                <a:gd name="T23" fmla="*/ 639486 h 640079"/>
                <a:gd name="T24" fmla="*/ 36400 w 1589404"/>
                <a:gd name="T25" fmla="*/ 633204 h 640079"/>
                <a:gd name="T26" fmla="*/ 17456 w 1589404"/>
                <a:gd name="T27" fmla="*/ 616073 h 640079"/>
                <a:gd name="T28" fmla="*/ 4683 w 1589404"/>
                <a:gd name="T29" fmla="*/ 590665 h 640079"/>
                <a:gd name="T30" fmla="*/ 0 w 1589404"/>
                <a:gd name="T31" fmla="*/ 559552 h 640079"/>
                <a:gd name="T32" fmla="*/ 0 w 1589404"/>
                <a:gd name="T33" fmla="*/ 79933 h 640079"/>
                <a:gd name="T34" fmla="*/ 4683 w 1589404"/>
                <a:gd name="T35" fmla="*/ 48820 h 640079"/>
                <a:gd name="T36" fmla="*/ 17456 w 1589404"/>
                <a:gd name="T37" fmla="*/ 23412 h 640079"/>
                <a:gd name="T38" fmla="*/ 36400 w 1589404"/>
                <a:gd name="T39" fmla="*/ 6281 h 640079"/>
                <a:gd name="T40" fmla="*/ 59601 w 1589404"/>
                <a:gd name="T41" fmla="*/ 0 h 6400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589404" h="640079">
                  <a:moveTo>
                    <a:pt x="59601" y="0"/>
                  </a:moveTo>
                  <a:lnTo>
                    <a:pt x="1529791" y="0"/>
                  </a:lnTo>
                  <a:lnTo>
                    <a:pt x="1552991" y="6281"/>
                  </a:lnTo>
                  <a:lnTo>
                    <a:pt x="1571936" y="23412"/>
                  </a:lnTo>
                  <a:lnTo>
                    <a:pt x="1584708" y="48820"/>
                  </a:lnTo>
                  <a:lnTo>
                    <a:pt x="1589392" y="79933"/>
                  </a:lnTo>
                  <a:lnTo>
                    <a:pt x="1589392" y="559549"/>
                  </a:lnTo>
                  <a:lnTo>
                    <a:pt x="1584708" y="590662"/>
                  </a:lnTo>
                  <a:lnTo>
                    <a:pt x="1571936" y="616070"/>
                  </a:lnTo>
                  <a:lnTo>
                    <a:pt x="1552991" y="633201"/>
                  </a:lnTo>
                  <a:lnTo>
                    <a:pt x="1529791" y="639483"/>
                  </a:lnTo>
                  <a:lnTo>
                    <a:pt x="59601" y="639483"/>
                  </a:lnTo>
                  <a:lnTo>
                    <a:pt x="36400" y="633201"/>
                  </a:lnTo>
                  <a:lnTo>
                    <a:pt x="17456" y="616070"/>
                  </a:lnTo>
                  <a:lnTo>
                    <a:pt x="4683" y="590662"/>
                  </a:lnTo>
                  <a:lnTo>
                    <a:pt x="0" y="559549"/>
                  </a:lnTo>
                  <a:lnTo>
                    <a:pt x="0" y="79933"/>
                  </a:lnTo>
                  <a:lnTo>
                    <a:pt x="4683" y="48820"/>
                  </a:lnTo>
                  <a:lnTo>
                    <a:pt x="17456" y="23412"/>
                  </a:lnTo>
                  <a:lnTo>
                    <a:pt x="36400" y="6281"/>
                  </a:lnTo>
                  <a:lnTo>
                    <a:pt x="59601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15371" name="object 46">
            <a:extLst>
              <a:ext uri="{FF2B5EF4-FFF2-40B4-BE49-F238E27FC236}">
                <a16:creationId xmlns:a16="http://schemas.microsoft.com/office/drawing/2014/main" id="{F4B7B7A3-8C97-3A48-1B1C-03AB231FC5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2938" y="4625975"/>
            <a:ext cx="1228725" cy="48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Christian Rodriguez Helpdesk Technician 1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47" name="object 47">
            <a:extLst>
              <a:ext uri="{FF2B5EF4-FFF2-40B4-BE49-F238E27FC236}">
                <a16:creationId xmlns:a16="http://schemas.microsoft.com/office/drawing/2014/main" id="{25C4147A-F82A-BB5A-D951-736680596E4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57238" y="6327775"/>
            <a:ext cx="1174750" cy="153988"/>
          </a:xfrm>
        </p:spPr>
        <p:txBody>
          <a:bodyPr vert="horz" rtlCol="0"/>
          <a:lstStyle/>
          <a:p>
            <a:pPr>
              <a:defRPr/>
            </a:pPr>
            <a:r>
              <a:rPr lang="en-US" dirty="0"/>
              <a:t>Rev</a:t>
            </a:r>
            <a:r>
              <a:rPr lang="en-US" spc="5" dirty="0"/>
              <a:t> </a:t>
            </a:r>
            <a:r>
              <a:rPr lang="en-US" spc="-10" dirty="0"/>
              <a:t>09-07-</a:t>
            </a:r>
            <a:r>
              <a:rPr lang="en-US" spc="-20" dirty="0"/>
              <a:t>2025</a:t>
            </a:r>
          </a:p>
        </p:txBody>
      </p:sp>
      <p:sp>
        <p:nvSpPr>
          <p:cNvPr id="48" name="object 48">
            <a:extLst>
              <a:ext uri="{FF2B5EF4-FFF2-40B4-BE49-F238E27FC236}">
                <a16:creationId xmlns:a16="http://schemas.microsoft.com/office/drawing/2014/main" id="{FD551279-407A-574A-8690-4BDC2C44A0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rtlCol="0"/>
          <a:lstStyle/>
          <a:p>
            <a:pPr marL="38100">
              <a:defRPr/>
            </a:pPr>
            <a:fld id="{1A57B7C5-4A3D-744D-8B82-A3BE7E6F4853}" type="slidenum">
              <a:rPr spc="-25"/>
              <a:pPr marL="38100">
                <a:defRPr/>
              </a:pPr>
              <a:t>14</a:t>
            </a:fld>
            <a:endParaRPr spc="-25" dirty="0"/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9F82D74E-F491-4DE6-493D-FE0EB3ECDEE8}"/>
              </a:ext>
            </a:extLst>
          </p:cNvPr>
          <p:cNvCxnSpPr>
            <a:cxnSpLocks/>
          </p:cNvCxnSpPr>
          <p:nvPr/>
        </p:nvCxnSpPr>
        <p:spPr>
          <a:xfrm flipV="1">
            <a:off x="3768725" y="4379913"/>
            <a:ext cx="4683125" cy="158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375" name="Picture 64">
            <a:extLst>
              <a:ext uri="{FF2B5EF4-FFF2-40B4-BE49-F238E27FC236}">
                <a16:creationId xmlns:a16="http://schemas.microsoft.com/office/drawing/2014/main" id="{7A7FD92E-AD02-788F-8AE4-1B18C8BA9F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387850"/>
            <a:ext cx="1350963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D4BAC24F-3EDE-AF7B-F3C1-1E5BEF2C6B9E}"/>
              </a:ext>
            </a:extLst>
          </p:cNvPr>
          <p:cNvSpPr txBox="1"/>
          <p:nvPr/>
        </p:nvSpPr>
        <p:spPr>
          <a:xfrm>
            <a:off x="6157913" y="4622800"/>
            <a:ext cx="1406525" cy="684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kern="0" dirty="0" err="1">
                <a:solidFill>
                  <a:sysClr val="windowText" lastClr="000000"/>
                </a:solidFill>
                <a:latin typeface="Arial"/>
                <a:cs typeface="Arial"/>
              </a:rPr>
              <a:t>Os</a:t>
            </a:r>
            <a:r>
              <a:rPr lang="en-US" sz="1000" b="1" kern="0" spc="2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lang="en-US" sz="10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Munoz-Campos </a:t>
            </a:r>
            <a:r>
              <a:rPr lang="en-US" sz="10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Helpdesk</a:t>
            </a:r>
            <a:r>
              <a:rPr lang="en-US" sz="1000" b="1" kern="0" spc="-4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lang="en-US" sz="10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Manager</a:t>
            </a:r>
            <a:endParaRPr lang="en-US" sz="1000" kern="0" dirty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ysClr val="windowText" lastClr="000000"/>
              </a:solidFill>
            </a:endParaRPr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E7F7953C-C0B7-B3B1-46B6-6BE9110EAEC6}"/>
              </a:ext>
            </a:extLst>
          </p:cNvPr>
          <p:cNvCxnSpPr/>
          <p:nvPr/>
        </p:nvCxnSpPr>
        <p:spPr>
          <a:xfrm>
            <a:off x="8451850" y="4378325"/>
            <a:ext cx="0" cy="2159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6AFDE463-0BD4-6B3C-DE3B-F6ED53A43C25}"/>
              </a:ext>
            </a:extLst>
          </p:cNvPr>
          <p:cNvCxnSpPr/>
          <p:nvPr/>
        </p:nvCxnSpPr>
        <p:spPr>
          <a:xfrm>
            <a:off x="3768725" y="4391025"/>
            <a:ext cx="0" cy="214313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5379" name="object 42">
            <a:extLst>
              <a:ext uri="{FF2B5EF4-FFF2-40B4-BE49-F238E27FC236}">
                <a16:creationId xmlns:a16="http://schemas.microsoft.com/office/drawing/2014/main" id="{9063DEFC-8644-7E42-114F-394D44E21BC9}"/>
              </a:ext>
            </a:extLst>
          </p:cNvPr>
          <p:cNvGrpSpPr>
            <a:grpSpLocks/>
          </p:cNvGrpSpPr>
          <p:nvPr/>
        </p:nvGrpSpPr>
        <p:grpSpPr bwMode="auto">
          <a:xfrm>
            <a:off x="5076825" y="1441450"/>
            <a:ext cx="2052638" cy="692150"/>
            <a:chOff x="4934712" y="1470660"/>
            <a:chExt cx="2292350" cy="690880"/>
          </a:xfrm>
        </p:grpSpPr>
        <p:pic>
          <p:nvPicPr>
            <p:cNvPr id="15386" name="object 43">
              <a:extLst>
                <a:ext uri="{FF2B5EF4-FFF2-40B4-BE49-F238E27FC236}">
                  <a16:creationId xmlns:a16="http://schemas.microsoft.com/office/drawing/2014/main" id="{F8D1281A-3B4A-3E34-F212-FB476C81C1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4712" y="1470660"/>
              <a:ext cx="2292095" cy="6903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87" name="object 44">
              <a:extLst>
                <a:ext uri="{FF2B5EF4-FFF2-40B4-BE49-F238E27FC236}">
                  <a16:creationId xmlns:a16="http://schemas.microsoft.com/office/drawing/2014/main" id="{E758383C-6980-8CE1-152F-86176FF007D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5105" y="1490931"/>
              <a:ext cx="2221865" cy="619125"/>
            </a:xfrm>
            <a:custGeom>
              <a:avLst/>
              <a:gdLst>
                <a:gd name="T0" fmla="*/ 2138057 w 2221865"/>
                <a:gd name="T1" fmla="*/ 0 h 619125"/>
                <a:gd name="T2" fmla="*/ 83299 w 2221865"/>
                <a:gd name="T3" fmla="*/ 0 h 619125"/>
                <a:gd name="T4" fmla="*/ 50872 w 2221865"/>
                <a:gd name="T5" fmla="*/ 6078 h 619125"/>
                <a:gd name="T6" fmla="*/ 24395 w 2221865"/>
                <a:gd name="T7" fmla="*/ 22656 h 619125"/>
                <a:gd name="T8" fmla="*/ 6545 w 2221865"/>
                <a:gd name="T9" fmla="*/ 47245 h 619125"/>
                <a:gd name="T10" fmla="*/ 0 w 2221865"/>
                <a:gd name="T11" fmla="*/ 77355 h 619125"/>
                <a:gd name="T12" fmla="*/ 0 w 2221865"/>
                <a:gd name="T13" fmla="*/ 541477 h 619125"/>
                <a:gd name="T14" fmla="*/ 6545 w 2221865"/>
                <a:gd name="T15" fmla="*/ 571587 h 619125"/>
                <a:gd name="T16" fmla="*/ 24395 w 2221865"/>
                <a:gd name="T17" fmla="*/ 596176 h 619125"/>
                <a:gd name="T18" fmla="*/ 50872 w 2221865"/>
                <a:gd name="T19" fmla="*/ 612753 h 619125"/>
                <a:gd name="T20" fmla="*/ 83299 w 2221865"/>
                <a:gd name="T21" fmla="*/ 618832 h 619125"/>
                <a:gd name="T22" fmla="*/ 2138057 w 2221865"/>
                <a:gd name="T23" fmla="*/ 618832 h 619125"/>
                <a:gd name="T24" fmla="*/ 2170484 w 2221865"/>
                <a:gd name="T25" fmla="*/ 612753 h 619125"/>
                <a:gd name="T26" fmla="*/ 2196961 w 2221865"/>
                <a:gd name="T27" fmla="*/ 596176 h 619125"/>
                <a:gd name="T28" fmla="*/ 2214811 w 2221865"/>
                <a:gd name="T29" fmla="*/ 571587 h 619125"/>
                <a:gd name="T30" fmla="*/ 2221357 w 2221865"/>
                <a:gd name="T31" fmla="*/ 541477 h 619125"/>
                <a:gd name="T32" fmla="*/ 2221357 w 2221865"/>
                <a:gd name="T33" fmla="*/ 77355 h 619125"/>
                <a:gd name="T34" fmla="*/ 2214811 w 2221865"/>
                <a:gd name="T35" fmla="*/ 47245 h 619125"/>
                <a:gd name="T36" fmla="*/ 2196961 w 2221865"/>
                <a:gd name="T37" fmla="*/ 22656 h 619125"/>
                <a:gd name="T38" fmla="*/ 2170484 w 2221865"/>
                <a:gd name="T39" fmla="*/ 6078 h 619125"/>
                <a:gd name="T40" fmla="*/ 2138057 w 2221865"/>
                <a:gd name="T41" fmla="*/ 0 h 61912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221865" h="619125">
                  <a:moveTo>
                    <a:pt x="2138057" y="0"/>
                  </a:moveTo>
                  <a:lnTo>
                    <a:pt x="83299" y="0"/>
                  </a:lnTo>
                  <a:lnTo>
                    <a:pt x="50872" y="6078"/>
                  </a:lnTo>
                  <a:lnTo>
                    <a:pt x="24395" y="22656"/>
                  </a:lnTo>
                  <a:lnTo>
                    <a:pt x="6545" y="47245"/>
                  </a:lnTo>
                  <a:lnTo>
                    <a:pt x="0" y="77355"/>
                  </a:lnTo>
                  <a:lnTo>
                    <a:pt x="0" y="541477"/>
                  </a:lnTo>
                  <a:lnTo>
                    <a:pt x="6545" y="571587"/>
                  </a:lnTo>
                  <a:lnTo>
                    <a:pt x="24395" y="596176"/>
                  </a:lnTo>
                  <a:lnTo>
                    <a:pt x="50872" y="612753"/>
                  </a:lnTo>
                  <a:lnTo>
                    <a:pt x="83299" y="618832"/>
                  </a:lnTo>
                  <a:lnTo>
                    <a:pt x="2138057" y="618832"/>
                  </a:lnTo>
                  <a:lnTo>
                    <a:pt x="2170484" y="612753"/>
                  </a:lnTo>
                  <a:lnTo>
                    <a:pt x="2196961" y="596176"/>
                  </a:lnTo>
                  <a:lnTo>
                    <a:pt x="2214811" y="571587"/>
                  </a:lnTo>
                  <a:lnTo>
                    <a:pt x="2221357" y="541477"/>
                  </a:lnTo>
                  <a:lnTo>
                    <a:pt x="2221357" y="77355"/>
                  </a:lnTo>
                  <a:lnTo>
                    <a:pt x="2214811" y="47245"/>
                  </a:lnTo>
                  <a:lnTo>
                    <a:pt x="2196961" y="22656"/>
                  </a:lnTo>
                  <a:lnTo>
                    <a:pt x="2170484" y="6078"/>
                  </a:lnTo>
                  <a:lnTo>
                    <a:pt x="2138057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5388" name="object 45">
              <a:extLst>
                <a:ext uri="{FF2B5EF4-FFF2-40B4-BE49-F238E27FC236}">
                  <a16:creationId xmlns:a16="http://schemas.microsoft.com/office/drawing/2014/main" id="{0CC71231-7953-19A8-5626-F89FBC8CE70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5105" y="1490931"/>
              <a:ext cx="2221865" cy="619125"/>
            </a:xfrm>
            <a:custGeom>
              <a:avLst/>
              <a:gdLst>
                <a:gd name="T0" fmla="*/ 83299 w 2221865"/>
                <a:gd name="T1" fmla="*/ 0 h 619125"/>
                <a:gd name="T2" fmla="*/ 2138057 w 2221865"/>
                <a:gd name="T3" fmla="*/ 0 h 619125"/>
                <a:gd name="T4" fmla="*/ 2170484 w 2221865"/>
                <a:gd name="T5" fmla="*/ 6078 h 619125"/>
                <a:gd name="T6" fmla="*/ 2196961 w 2221865"/>
                <a:gd name="T7" fmla="*/ 22656 h 619125"/>
                <a:gd name="T8" fmla="*/ 2214811 w 2221865"/>
                <a:gd name="T9" fmla="*/ 47245 h 619125"/>
                <a:gd name="T10" fmla="*/ 2221357 w 2221865"/>
                <a:gd name="T11" fmla="*/ 77355 h 619125"/>
                <a:gd name="T12" fmla="*/ 2221357 w 2221865"/>
                <a:gd name="T13" fmla="*/ 541477 h 619125"/>
                <a:gd name="T14" fmla="*/ 2214811 w 2221865"/>
                <a:gd name="T15" fmla="*/ 571587 h 619125"/>
                <a:gd name="T16" fmla="*/ 2196961 w 2221865"/>
                <a:gd name="T17" fmla="*/ 596176 h 619125"/>
                <a:gd name="T18" fmla="*/ 2170484 w 2221865"/>
                <a:gd name="T19" fmla="*/ 612753 h 619125"/>
                <a:gd name="T20" fmla="*/ 2138057 w 2221865"/>
                <a:gd name="T21" fmla="*/ 618832 h 619125"/>
                <a:gd name="T22" fmla="*/ 83299 w 2221865"/>
                <a:gd name="T23" fmla="*/ 618832 h 619125"/>
                <a:gd name="T24" fmla="*/ 50872 w 2221865"/>
                <a:gd name="T25" fmla="*/ 612753 h 619125"/>
                <a:gd name="T26" fmla="*/ 24395 w 2221865"/>
                <a:gd name="T27" fmla="*/ 596176 h 619125"/>
                <a:gd name="T28" fmla="*/ 6545 w 2221865"/>
                <a:gd name="T29" fmla="*/ 571587 h 619125"/>
                <a:gd name="T30" fmla="*/ 0 w 2221865"/>
                <a:gd name="T31" fmla="*/ 541477 h 619125"/>
                <a:gd name="T32" fmla="*/ 0 w 2221865"/>
                <a:gd name="T33" fmla="*/ 77355 h 619125"/>
                <a:gd name="T34" fmla="*/ 6545 w 2221865"/>
                <a:gd name="T35" fmla="*/ 47245 h 619125"/>
                <a:gd name="T36" fmla="*/ 24395 w 2221865"/>
                <a:gd name="T37" fmla="*/ 22656 h 619125"/>
                <a:gd name="T38" fmla="*/ 50872 w 2221865"/>
                <a:gd name="T39" fmla="*/ 6078 h 619125"/>
                <a:gd name="T40" fmla="*/ 83299 w 2221865"/>
                <a:gd name="T41" fmla="*/ 0 h 61912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221865" h="619125">
                  <a:moveTo>
                    <a:pt x="83299" y="0"/>
                  </a:moveTo>
                  <a:lnTo>
                    <a:pt x="2138057" y="0"/>
                  </a:lnTo>
                  <a:lnTo>
                    <a:pt x="2170484" y="6078"/>
                  </a:lnTo>
                  <a:lnTo>
                    <a:pt x="2196961" y="22656"/>
                  </a:lnTo>
                  <a:lnTo>
                    <a:pt x="2214811" y="47245"/>
                  </a:lnTo>
                  <a:lnTo>
                    <a:pt x="2221357" y="77355"/>
                  </a:lnTo>
                  <a:lnTo>
                    <a:pt x="2221357" y="541477"/>
                  </a:lnTo>
                  <a:lnTo>
                    <a:pt x="2214811" y="571587"/>
                  </a:lnTo>
                  <a:lnTo>
                    <a:pt x="2196961" y="596176"/>
                  </a:lnTo>
                  <a:lnTo>
                    <a:pt x="2170484" y="612753"/>
                  </a:lnTo>
                  <a:lnTo>
                    <a:pt x="2138057" y="618832"/>
                  </a:lnTo>
                  <a:lnTo>
                    <a:pt x="83299" y="618832"/>
                  </a:lnTo>
                  <a:lnTo>
                    <a:pt x="50872" y="612753"/>
                  </a:lnTo>
                  <a:lnTo>
                    <a:pt x="24395" y="596176"/>
                  </a:lnTo>
                  <a:lnTo>
                    <a:pt x="6545" y="571587"/>
                  </a:lnTo>
                  <a:lnTo>
                    <a:pt x="0" y="541477"/>
                  </a:lnTo>
                  <a:lnTo>
                    <a:pt x="0" y="77355"/>
                  </a:lnTo>
                  <a:lnTo>
                    <a:pt x="6545" y="47245"/>
                  </a:lnTo>
                  <a:lnTo>
                    <a:pt x="24395" y="22656"/>
                  </a:lnTo>
                  <a:lnTo>
                    <a:pt x="50872" y="6078"/>
                  </a:lnTo>
                  <a:lnTo>
                    <a:pt x="83299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15380" name="object 42">
            <a:extLst>
              <a:ext uri="{FF2B5EF4-FFF2-40B4-BE49-F238E27FC236}">
                <a16:creationId xmlns:a16="http://schemas.microsoft.com/office/drawing/2014/main" id="{00B15113-C99B-3BF6-9CD7-B80427986178}"/>
              </a:ext>
            </a:extLst>
          </p:cNvPr>
          <p:cNvGrpSpPr>
            <a:grpSpLocks/>
          </p:cNvGrpSpPr>
          <p:nvPr/>
        </p:nvGrpSpPr>
        <p:grpSpPr bwMode="auto">
          <a:xfrm>
            <a:off x="5114925" y="2609850"/>
            <a:ext cx="1990725" cy="690563"/>
            <a:chOff x="4934712" y="1470660"/>
            <a:chExt cx="2292350" cy="690880"/>
          </a:xfrm>
        </p:grpSpPr>
        <p:pic>
          <p:nvPicPr>
            <p:cNvPr id="15383" name="object 43">
              <a:extLst>
                <a:ext uri="{FF2B5EF4-FFF2-40B4-BE49-F238E27FC236}">
                  <a16:creationId xmlns:a16="http://schemas.microsoft.com/office/drawing/2014/main" id="{2895C071-1EB6-2EEB-66AC-99D8246C27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4712" y="1470660"/>
              <a:ext cx="2292095" cy="6903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84" name="object 44">
              <a:extLst>
                <a:ext uri="{FF2B5EF4-FFF2-40B4-BE49-F238E27FC236}">
                  <a16:creationId xmlns:a16="http://schemas.microsoft.com/office/drawing/2014/main" id="{A675F235-608C-7968-4F7A-B4F407A6A60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5105" y="1490931"/>
              <a:ext cx="2221865" cy="619125"/>
            </a:xfrm>
            <a:custGeom>
              <a:avLst/>
              <a:gdLst>
                <a:gd name="T0" fmla="*/ 2138057 w 2221865"/>
                <a:gd name="T1" fmla="*/ 0 h 619125"/>
                <a:gd name="T2" fmla="*/ 83299 w 2221865"/>
                <a:gd name="T3" fmla="*/ 0 h 619125"/>
                <a:gd name="T4" fmla="*/ 50872 w 2221865"/>
                <a:gd name="T5" fmla="*/ 6078 h 619125"/>
                <a:gd name="T6" fmla="*/ 24395 w 2221865"/>
                <a:gd name="T7" fmla="*/ 22656 h 619125"/>
                <a:gd name="T8" fmla="*/ 6545 w 2221865"/>
                <a:gd name="T9" fmla="*/ 47245 h 619125"/>
                <a:gd name="T10" fmla="*/ 0 w 2221865"/>
                <a:gd name="T11" fmla="*/ 77355 h 619125"/>
                <a:gd name="T12" fmla="*/ 0 w 2221865"/>
                <a:gd name="T13" fmla="*/ 541477 h 619125"/>
                <a:gd name="T14" fmla="*/ 6545 w 2221865"/>
                <a:gd name="T15" fmla="*/ 571587 h 619125"/>
                <a:gd name="T16" fmla="*/ 24395 w 2221865"/>
                <a:gd name="T17" fmla="*/ 596176 h 619125"/>
                <a:gd name="T18" fmla="*/ 50872 w 2221865"/>
                <a:gd name="T19" fmla="*/ 612753 h 619125"/>
                <a:gd name="T20" fmla="*/ 83299 w 2221865"/>
                <a:gd name="T21" fmla="*/ 618832 h 619125"/>
                <a:gd name="T22" fmla="*/ 2138057 w 2221865"/>
                <a:gd name="T23" fmla="*/ 618832 h 619125"/>
                <a:gd name="T24" fmla="*/ 2170484 w 2221865"/>
                <a:gd name="T25" fmla="*/ 612753 h 619125"/>
                <a:gd name="T26" fmla="*/ 2196961 w 2221865"/>
                <a:gd name="T27" fmla="*/ 596176 h 619125"/>
                <a:gd name="T28" fmla="*/ 2214811 w 2221865"/>
                <a:gd name="T29" fmla="*/ 571587 h 619125"/>
                <a:gd name="T30" fmla="*/ 2221357 w 2221865"/>
                <a:gd name="T31" fmla="*/ 541477 h 619125"/>
                <a:gd name="T32" fmla="*/ 2221357 w 2221865"/>
                <a:gd name="T33" fmla="*/ 77355 h 619125"/>
                <a:gd name="T34" fmla="*/ 2214811 w 2221865"/>
                <a:gd name="T35" fmla="*/ 47245 h 619125"/>
                <a:gd name="T36" fmla="*/ 2196961 w 2221865"/>
                <a:gd name="T37" fmla="*/ 22656 h 619125"/>
                <a:gd name="T38" fmla="*/ 2170484 w 2221865"/>
                <a:gd name="T39" fmla="*/ 6078 h 619125"/>
                <a:gd name="T40" fmla="*/ 2138057 w 2221865"/>
                <a:gd name="T41" fmla="*/ 0 h 61912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221865" h="619125">
                  <a:moveTo>
                    <a:pt x="2138057" y="0"/>
                  </a:moveTo>
                  <a:lnTo>
                    <a:pt x="83299" y="0"/>
                  </a:lnTo>
                  <a:lnTo>
                    <a:pt x="50872" y="6078"/>
                  </a:lnTo>
                  <a:lnTo>
                    <a:pt x="24395" y="22656"/>
                  </a:lnTo>
                  <a:lnTo>
                    <a:pt x="6545" y="47245"/>
                  </a:lnTo>
                  <a:lnTo>
                    <a:pt x="0" y="77355"/>
                  </a:lnTo>
                  <a:lnTo>
                    <a:pt x="0" y="541477"/>
                  </a:lnTo>
                  <a:lnTo>
                    <a:pt x="6545" y="571587"/>
                  </a:lnTo>
                  <a:lnTo>
                    <a:pt x="24395" y="596176"/>
                  </a:lnTo>
                  <a:lnTo>
                    <a:pt x="50872" y="612753"/>
                  </a:lnTo>
                  <a:lnTo>
                    <a:pt x="83299" y="618832"/>
                  </a:lnTo>
                  <a:lnTo>
                    <a:pt x="2138057" y="618832"/>
                  </a:lnTo>
                  <a:lnTo>
                    <a:pt x="2170484" y="612753"/>
                  </a:lnTo>
                  <a:lnTo>
                    <a:pt x="2196961" y="596176"/>
                  </a:lnTo>
                  <a:lnTo>
                    <a:pt x="2214811" y="571587"/>
                  </a:lnTo>
                  <a:lnTo>
                    <a:pt x="2221357" y="541477"/>
                  </a:lnTo>
                  <a:lnTo>
                    <a:pt x="2221357" y="77355"/>
                  </a:lnTo>
                  <a:lnTo>
                    <a:pt x="2214811" y="47245"/>
                  </a:lnTo>
                  <a:lnTo>
                    <a:pt x="2196961" y="22656"/>
                  </a:lnTo>
                  <a:lnTo>
                    <a:pt x="2170484" y="6078"/>
                  </a:lnTo>
                  <a:lnTo>
                    <a:pt x="2138057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5385" name="object 45">
              <a:extLst>
                <a:ext uri="{FF2B5EF4-FFF2-40B4-BE49-F238E27FC236}">
                  <a16:creationId xmlns:a16="http://schemas.microsoft.com/office/drawing/2014/main" id="{BEB64D2A-34EC-EB05-711B-4FD951A4F8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5105" y="1490931"/>
              <a:ext cx="2221865" cy="619125"/>
            </a:xfrm>
            <a:custGeom>
              <a:avLst/>
              <a:gdLst>
                <a:gd name="T0" fmla="*/ 83299 w 2221865"/>
                <a:gd name="T1" fmla="*/ 0 h 619125"/>
                <a:gd name="T2" fmla="*/ 2138057 w 2221865"/>
                <a:gd name="T3" fmla="*/ 0 h 619125"/>
                <a:gd name="T4" fmla="*/ 2170484 w 2221865"/>
                <a:gd name="T5" fmla="*/ 6078 h 619125"/>
                <a:gd name="T6" fmla="*/ 2196961 w 2221865"/>
                <a:gd name="T7" fmla="*/ 22656 h 619125"/>
                <a:gd name="T8" fmla="*/ 2214811 w 2221865"/>
                <a:gd name="T9" fmla="*/ 47245 h 619125"/>
                <a:gd name="T10" fmla="*/ 2221357 w 2221865"/>
                <a:gd name="T11" fmla="*/ 77355 h 619125"/>
                <a:gd name="T12" fmla="*/ 2221357 w 2221865"/>
                <a:gd name="T13" fmla="*/ 541477 h 619125"/>
                <a:gd name="T14" fmla="*/ 2214811 w 2221865"/>
                <a:gd name="T15" fmla="*/ 571587 h 619125"/>
                <a:gd name="T16" fmla="*/ 2196961 w 2221865"/>
                <a:gd name="T17" fmla="*/ 596176 h 619125"/>
                <a:gd name="T18" fmla="*/ 2170484 w 2221865"/>
                <a:gd name="T19" fmla="*/ 612753 h 619125"/>
                <a:gd name="T20" fmla="*/ 2138057 w 2221865"/>
                <a:gd name="T21" fmla="*/ 618832 h 619125"/>
                <a:gd name="T22" fmla="*/ 83299 w 2221865"/>
                <a:gd name="T23" fmla="*/ 618832 h 619125"/>
                <a:gd name="T24" fmla="*/ 50872 w 2221865"/>
                <a:gd name="T25" fmla="*/ 612753 h 619125"/>
                <a:gd name="T26" fmla="*/ 24395 w 2221865"/>
                <a:gd name="T27" fmla="*/ 596176 h 619125"/>
                <a:gd name="T28" fmla="*/ 6545 w 2221865"/>
                <a:gd name="T29" fmla="*/ 571587 h 619125"/>
                <a:gd name="T30" fmla="*/ 0 w 2221865"/>
                <a:gd name="T31" fmla="*/ 541477 h 619125"/>
                <a:gd name="T32" fmla="*/ 0 w 2221865"/>
                <a:gd name="T33" fmla="*/ 77355 h 619125"/>
                <a:gd name="T34" fmla="*/ 6545 w 2221865"/>
                <a:gd name="T35" fmla="*/ 47245 h 619125"/>
                <a:gd name="T36" fmla="*/ 24395 w 2221865"/>
                <a:gd name="T37" fmla="*/ 22656 h 619125"/>
                <a:gd name="T38" fmla="*/ 50872 w 2221865"/>
                <a:gd name="T39" fmla="*/ 6078 h 619125"/>
                <a:gd name="T40" fmla="*/ 83299 w 2221865"/>
                <a:gd name="T41" fmla="*/ 0 h 61912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221865" h="619125">
                  <a:moveTo>
                    <a:pt x="83299" y="0"/>
                  </a:moveTo>
                  <a:lnTo>
                    <a:pt x="2138057" y="0"/>
                  </a:lnTo>
                  <a:lnTo>
                    <a:pt x="2170484" y="6078"/>
                  </a:lnTo>
                  <a:lnTo>
                    <a:pt x="2196961" y="22656"/>
                  </a:lnTo>
                  <a:lnTo>
                    <a:pt x="2214811" y="47245"/>
                  </a:lnTo>
                  <a:lnTo>
                    <a:pt x="2221357" y="77355"/>
                  </a:lnTo>
                  <a:lnTo>
                    <a:pt x="2221357" y="541477"/>
                  </a:lnTo>
                  <a:lnTo>
                    <a:pt x="2214811" y="571587"/>
                  </a:lnTo>
                  <a:lnTo>
                    <a:pt x="2196961" y="596176"/>
                  </a:lnTo>
                  <a:lnTo>
                    <a:pt x="2170484" y="612753"/>
                  </a:lnTo>
                  <a:lnTo>
                    <a:pt x="2138057" y="618832"/>
                  </a:lnTo>
                  <a:lnTo>
                    <a:pt x="83299" y="618832"/>
                  </a:lnTo>
                  <a:lnTo>
                    <a:pt x="50872" y="612753"/>
                  </a:lnTo>
                  <a:lnTo>
                    <a:pt x="24395" y="596176"/>
                  </a:lnTo>
                  <a:lnTo>
                    <a:pt x="6545" y="571587"/>
                  </a:lnTo>
                  <a:lnTo>
                    <a:pt x="0" y="541477"/>
                  </a:lnTo>
                  <a:lnTo>
                    <a:pt x="0" y="77355"/>
                  </a:lnTo>
                  <a:lnTo>
                    <a:pt x="6545" y="47245"/>
                  </a:lnTo>
                  <a:lnTo>
                    <a:pt x="24395" y="22656"/>
                  </a:lnTo>
                  <a:lnTo>
                    <a:pt x="50872" y="6078"/>
                  </a:lnTo>
                  <a:lnTo>
                    <a:pt x="83299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15381" name="TextBox 28">
            <a:extLst>
              <a:ext uri="{FF2B5EF4-FFF2-40B4-BE49-F238E27FC236}">
                <a16:creationId xmlns:a16="http://schemas.microsoft.com/office/drawing/2014/main" id="{69FF6479-8A3A-67B0-805A-2DA50A6600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89550" y="1482725"/>
            <a:ext cx="17367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000" b="1">
                <a:solidFill>
                  <a:srgbClr val="000000"/>
                </a:solidFill>
              </a:rPr>
              <a:t>Michael J. Renzi</a:t>
            </a:r>
          </a:p>
          <a:p>
            <a:pPr algn="ctr" eaLnBrk="1" hangingPunct="1"/>
            <a:r>
              <a:rPr lang="en-US" altLang="en-US" sz="1000" b="1">
                <a:solidFill>
                  <a:srgbClr val="000000"/>
                </a:solidFill>
              </a:rPr>
              <a:t>Vice President for Finance &amp; Administration</a:t>
            </a:r>
          </a:p>
        </p:txBody>
      </p:sp>
      <p:sp>
        <p:nvSpPr>
          <p:cNvPr id="15382" name="TextBox 29">
            <a:extLst>
              <a:ext uri="{FF2B5EF4-FFF2-40B4-BE49-F238E27FC236}">
                <a16:creationId xmlns:a16="http://schemas.microsoft.com/office/drawing/2014/main" id="{AA92868F-38D9-C833-90AC-44557EEA59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5238" y="2657475"/>
            <a:ext cx="2003425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000" b="1">
                <a:solidFill>
                  <a:srgbClr val="000000"/>
                </a:solidFill>
              </a:rPr>
              <a:t>Jay Castillo</a:t>
            </a:r>
          </a:p>
          <a:p>
            <a:pPr algn="ctr" eaLnBrk="1" hangingPunct="1"/>
            <a:r>
              <a:rPr lang="en-US" altLang="en-US" sz="1000" b="1">
                <a:solidFill>
                  <a:srgbClr val="000000"/>
                </a:solidFill>
              </a:rPr>
              <a:t>Information Technology/ Systems Director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object 2">
            <a:extLst>
              <a:ext uri="{FF2B5EF4-FFF2-40B4-BE49-F238E27FC236}">
                <a16:creationId xmlns:a16="http://schemas.microsoft.com/office/drawing/2014/main" id="{466FF9ED-5B6B-3B64-4DD8-E817DC1A71A9}"/>
              </a:ext>
            </a:extLst>
          </p:cNvPr>
          <p:cNvSpPr>
            <a:spLocks/>
          </p:cNvSpPr>
          <p:nvPr/>
        </p:nvSpPr>
        <p:spPr bwMode="auto">
          <a:xfrm>
            <a:off x="7469188" y="4310063"/>
            <a:ext cx="0" cy="396875"/>
          </a:xfrm>
          <a:custGeom>
            <a:avLst/>
            <a:gdLst>
              <a:gd name="T0" fmla="*/ 396303 h 396875"/>
              <a:gd name="T1" fmla="*/ 0 h 396875"/>
              <a:gd name="T2" fmla="*/ 0 60000 65536"/>
              <a:gd name="T3" fmla="*/ 0 60000 65536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0" r="r" b="b"/>
            <a:pathLst>
              <a:path h="396875">
                <a:moveTo>
                  <a:pt x="0" y="396303"/>
                </a:moveTo>
                <a:lnTo>
                  <a:pt x="0" y="0"/>
                </a:lnTo>
              </a:path>
            </a:pathLst>
          </a:cu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6387" name="object 3">
            <a:extLst>
              <a:ext uri="{FF2B5EF4-FFF2-40B4-BE49-F238E27FC236}">
                <a16:creationId xmlns:a16="http://schemas.microsoft.com/office/drawing/2014/main" id="{E33D33EB-C0E0-1238-B319-5B890FDBBE94}"/>
              </a:ext>
            </a:extLst>
          </p:cNvPr>
          <p:cNvSpPr>
            <a:spLocks/>
          </p:cNvSpPr>
          <p:nvPr/>
        </p:nvSpPr>
        <p:spPr bwMode="auto">
          <a:xfrm>
            <a:off x="6172200" y="2174875"/>
            <a:ext cx="0" cy="2128838"/>
          </a:xfrm>
          <a:custGeom>
            <a:avLst/>
            <a:gdLst>
              <a:gd name="T0" fmla="*/ 0 h 2128520"/>
              <a:gd name="T1" fmla="*/ 2129372 h 2128520"/>
              <a:gd name="T2" fmla="*/ 0 60000 65536"/>
              <a:gd name="T3" fmla="*/ 0 60000 65536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0" r="r" b="b"/>
            <a:pathLst>
              <a:path h="2128520">
                <a:moveTo>
                  <a:pt x="0" y="0"/>
                </a:moveTo>
                <a:lnTo>
                  <a:pt x="0" y="2128418"/>
                </a:lnTo>
              </a:path>
            </a:pathLst>
          </a:cu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16388" name="object 5">
            <a:extLst>
              <a:ext uri="{FF2B5EF4-FFF2-40B4-BE49-F238E27FC236}">
                <a16:creationId xmlns:a16="http://schemas.microsoft.com/office/drawing/2014/main" id="{47BE4335-8503-ECB6-5540-DF4111428471}"/>
              </a:ext>
            </a:extLst>
          </p:cNvPr>
          <p:cNvGrpSpPr>
            <a:grpSpLocks/>
          </p:cNvGrpSpPr>
          <p:nvPr/>
        </p:nvGrpSpPr>
        <p:grpSpPr bwMode="auto">
          <a:xfrm>
            <a:off x="1955800" y="180975"/>
            <a:ext cx="8662988" cy="671513"/>
            <a:chOff x="1955304" y="180314"/>
            <a:chExt cx="8663940" cy="672465"/>
          </a:xfrm>
        </p:grpSpPr>
        <p:sp>
          <p:nvSpPr>
            <p:cNvPr id="16422" name="object 6">
              <a:extLst>
                <a:ext uri="{FF2B5EF4-FFF2-40B4-BE49-F238E27FC236}">
                  <a16:creationId xmlns:a16="http://schemas.microsoft.com/office/drawing/2014/main" id="{7AE478D3-8FE8-B2E5-5F89-677196676249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8797" y="183807"/>
              <a:ext cx="8656955" cy="612140"/>
            </a:xfrm>
            <a:custGeom>
              <a:avLst/>
              <a:gdLst>
                <a:gd name="T0" fmla="*/ 0 w 8656955"/>
                <a:gd name="T1" fmla="*/ 611682 h 612140"/>
                <a:gd name="T2" fmla="*/ 8656840 w 8656955"/>
                <a:gd name="T3" fmla="*/ 611682 h 612140"/>
                <a:gd name="T4" fmla="*/ 8656840 w 8656955"/>
                <a:gd name="T5" fmla="*/ 0 h 612140"/>
                <a:gd name="T6" fmla="*/ 0 w 8656955"/>
                <a:gd name="T7" fmla="*/ 0 h 612140"/>
                <a:gd name="T8" fmla="*/ 0 w 8656955"/>
                <a:gd name="T9" fmla="*/ 611682 h 6121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656955" h="612140">
                  <a:moveTo>
                    <a:pt x="0" y="611682"/>
                  </a:moveTo>
                  <a:lnTo>
                    <a:pt x="8656840" y="611682"/>
                  </a:lnTo>
                  <a:lnTo>
                    <a:pt x="8656840" y="0"/>
                  </a:lnTo>
                  <a:lnTo>
                    <a:pt x="0" y="0"/>
                  </a:lnTo>
                  <a:lnTo>
                    <a:pt x="0" y="611682"/>
                  </a:lnTo>
                  <a:close/>
                </a:path>
              </a:pathLst>
            </a:custGeom>
            <a:solidFill>
              <a:srgbClr val="5483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23" name="object 7">
              <a:extLst>
                <a:ext uri="{FF2B5EF4-FFF2-40B4-BE49-F238E27FC236}">
                  <a16:creationId xmlns:a16="http://schemas.microsoft.com/office/drawing/2014/main" id="{B026C39D-A044-49B9-FC9C-6A4CAA09230A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8797" y="183807"/>
              <a:ext cx="8656955" cy="665480"/>
            </a:xfrm>
            <a:custGeom>
              <a:avLst/>
              <a:gdLst>
                <a:gd name="T0" fmla="*/ 0 w 8656955"/>
                <a:gd name="T1" fmla="*/ 0 h 665480"/>
                <a:gd name="T2" fmla="*/ 8656840 w 8656955"/>
                <a:gd name="T3" fmla="*/ 0 h 665480"/>
                <a:gd name="T4" fmla="*/ 8656840 w 8656955"/>
                <a:gd name="T5" fmla="*/ 664870 h 665480"/>
                <a:gd name="T6" fmla="*/ 0 w 8656955"/>
                <a:gd name="T7" fmla="*/ 664870 h 665480"/>
                <a:gd name="T8" fmla="*/ 0 w 8656955"/>
                <a:gd name="T9" fmla="*/ 0 h 6654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656955" h="665480">
                  <a:moveTo>
                    <a:pt x="0" y="0"/>
                  </a:moveTo>
                  <a:lnTo>
                    <a:pt x="8656840" y="0"/>
                  </a:lnTo>
                  <a:lnTo>
                    <a:pt x="8656840" y="664870"/>
                  </a:lnTo>
                  <a:lnTo>
                    <a:pt x="0" y="66487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438">
              <a:solidFill>
                <a:srgbClr val="89CF56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16389" name="object 8">
            <a:extLst>
              <a:ext uri="{FF2B5EF4-FFF2-40B4-BE49-F238E27FC236}">
                <a16:creationId xmlns:a16="http://schemas.microsoft.com/office/drawing/2014/main" id="{07889AAB-C37F-BF06-7DA5-903770BC5F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1363" y="223838"/>
            <a:ext cx="2251075" cy="531812"/>
          </a:xfrm>
          <a:prstGeom prst="rect">
            <a:avLst/>
          </a:prstGeom>
          <a:solidFill>
            <a:srgbClr val="2C4E78"/>
          </a:solidFill>
          <a:ln w="6438">
            <a:solidFill>
              <a:srgbClr val="FFFFFF"/>
            </a:solidFill>
            <a:miter lim="800000"/>
            <a:headEnd/>
            <a:tailEnd/>
          </a:ln>
        </p:spPr>
        <p:txBody>
          <a:bodyPr lIns="0" tIns="73660" rIns="0" bIns="0">
            <a:spAutoFit/>
          </a:bodyPr>
          <a:lstStyle>
            <a:lvl1pPr marL="584200" indent="-238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575"/>
              </a:spcBef>
            </a:pPr>
            <a:r>
              <a:rPr lang="en-US" altLang="en-US" sz="1200" b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Development and Alumni Relations</a:t>
            </a:r>
            <a:endParaRPr lang="en-US" altLang="en-US" sz="120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6390" name="object 9">
            <a:extLst>
              <a:ext uri="{FF2B5EF4-FFF2-40B4-BE49-F238E27FC236}">
                <a16:creationId xmlns:a16="http://schemas.microsoft.com/office/drawing/2014/main" id="{EEF3547A-9408-BC72-FAF5-683E7301A076}"/>
              </a:ext>
            </a:extLst>
          </p:cNvPr>
          <p:cNvGrpSpPr>
            <a:grpSpLocks/>
          </p:cNvGrpSpPr>
          <p:nvPr/>
        </p:nvGrpSpPr>
        <p:grpSpPr bwMode="auto">
          <a:xfrm>
            <a:off x="1955800" y="206375"/>
            <a:ext cx="8662988" cy="646113"/>
            <a:chOff x="1955577" y="205968"/>
            <a:chExt cx="8663305" cy="646430"/>
          </a:xfrm>
        </p:grpSpPr>
        <p:sp>
          <p:nvSpPr>
            <p:cNvPr id="16419" name="object 10">
              <a:extLst>
                <a:ext uri="{FF2B5EF4-FFF2-40B4-BE49-F238E27FC236}">
                  <a16:creationId xmlns:a16="http://schemas.microsoft.com/office/drawing/2014/main" id="{FB3C4255-B7EF-E99C-1E90-35783884D9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8797" y="795489"/>
              <a:ext cx="8656955" cy="53340"/>
            </a:xfrm>
            <a:custGeom>
              <a:avLst/>
              <a:gdLst>
                <a:gd name="T0" fmla="*/ 8656840 w 8656955"/>
                <a:gd name="T1" fmla="*/ 0 h 53340"/>
                <a:gd name="T2" fmla="*/ 0 w 8656955"/>
                <a:gd name="T3" fmla="*/ 0 h 53340"/>
                <a:gd name="T4" fmla="*/ 0 w 8656955"/>
                <a:gd name="T5" fmla="*/ 53187 h 53340"/>
                <a:gd name="T6" fmla="*/ 8656840 w 8656955"/>
                <a:gd name="T7" fmla="*/ 53187 h 53340"/>
                <a:gd name="T8" fmla="*/ 8656840 w 8656955"/>
                <a:gd name="T9" fmla="*/ 0 h 533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656955" h="53340">
                  <a:moveTo>
                    <a:pt x="8656840" y="0"/>
                  </a:moveTo>
                  <a:lnTo>
                    <a:pt x="0" y="0"/>
                  </a:lnTo>
                  <a:lnTo>
                    <a:pt x="0" y="53187"/>
                  </a:lnTo>
                  <a:lnTo>
                    <a:pt x="8656840" y="53187"/>
                  </a:lnTo>
                  <a:lnTo>
                    <a:pt x="8656840" y="0"/>
                  </a:lnTo>
                  <a:close/>
                </a:path>
              </a:pathLst>
            </a:custGeom>
            <a:solidFill>
              <a:srgbClr val="FFA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20" name="object 11">
              <a:extLst>
                <a:ext uri="{FF2B5EF4-FFF2-40B4-BE49-F238E27FC236}">
                  <a16:creationId xmlns:a16="http://schemas.microsoft.com/office/drawing/2014/main" id="{2ABB66C5-1ED3-D0A0-4E6E-97C86C4FEE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8797" y="795489"/>
              <a:ext cx="8656955" cy="53340"/>
            </a:xfrm>
            <a:custGeom>
              <a:avLst/>
              <a:gdLst>
                <a:gd name="T0" fmla="*/ 0 w 8656955"/>
                <a:gd name="T1" fmla="*/ 0 h 53340"/>
                <a:gd name="T2" fmla="*/ 8656840 w 8656955"/>
                <a:gd name="T3" fmla="*/ 0 h 53340"/>
                <a:gd name="T4" fmla="*/ 8656840 w 8656955"/>
                <a:gd name="T5" fmla="*/ 53187 h 53340"/>
                <a:gd name="T6" fmla="*/ 0 w 8656955"/>
                <a:gd name="T7" fmla="*/ 53187 h 53340"/>
                <a:gd name="T8" fmla="*/ 0 w 8656955"/>
                <a:gd name="T9" fmla="*/ 0 h 533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656955" h="53340">
                  <a:moveTo>
                    <a:pt x="0" y="0"/>
                  </a:moveTo>
                  <a:lnTo>
                    <a:pt x="8656840" y="0"/>
                  </a:lnTo>
                  <a:lnTo>
                    <a:pt x="8656840" y="53187"/>
                  </a:lnTo>
                  <a:lnTo>
                    <a:pt x="0" y="53187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6438">
              <a:solidFill>
                <a:srgbClr val="FFAE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16421" name="object 12">
              <a:extLst>
                <a:ext uri="{FF2B5EF4-FFF2-40B4-BE49-F238E27FC236}">
                  <a16:creationId xmlns:a16="http://schemas.microsoft.com/office/drawing/2014/main" id="{33F37306-1417-5F84-B42D-52D5C6285C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04873" y="205968"/>
              <a:ext cx="2496502" cy="567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391" name="object 14">
            <a:extLst>
              <a:ext uri="{FF2B5EF4-FFF2-40B4-BE49-F238E27FC236}">
                <a16:creationId xmlns:a16="http://schemas.microsoft.com/office/drawing/2014/main" id="{D905D7B4-AAE3-2ACA-A201-298A201DC29D}"/>
              </a:ext>
            </a:extLst>
          </p:cNvPr>
          <p:cNvGrpSpPr>
            <a:grpSpLocks/>
          </p:cNvGrpSpPr>
          <p:nvPr/>
        </p:nvGrpSpPr>
        <p:grpSpPr bwMode="auto">
          <a:xfrm>
            <a:off x="5054600" y="2959100"/>
            <a:ext cx="2265363" cy="777875"/>
            <a:chOff x="5073396" y="2965704"/>
            <a:chExt cx="2266315" cy="779145"/>
          </a:xfrm>
        </p:grpSpPr>
        <p:pic>
          <p:nvPicPr>
            <p:cNvPr id="16416" name="object 15">
              <a:extLst>
                <a:ext uri="{FF2B5EF4-FFF2-40B4-BE49-F238E27FC236}">
                  <a16:creationId xmlns:a16="http://schemas.microsoft.com/office/drawing/2014/main" id="{15112CAF-EF0C-02D4-35D3-C8B64BE7A8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73396" y="2965704"/>
              <a:ext cx="2266175" cy="778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17" name="object 16">
              <a:extLst>
                <a:ext uri="{FF2B5EF4-FFF2-40B4-BE49-F238E27FC236}">
                  <a16:creationId xmlns:a16="http://schemas.microsoft.com/office/drawing/2014/main" id="{E43EC564-1125-7609-25FC-A8BDA215A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4262" y="2987064"/>
              <a:ext cx="2195195" cy="706755"/>
            </a:xfrm>
            <a:custGeom>
              <a:avLst/>
              <a:gdLst>
                <a:gd name="T0" fmla="*/ 2112632 w 2195195"/>
                <a:gd name="T1" fmla="*/ 0 h 706754"/>
                <a:gd name="T2" fmla="*/ 82308 w 2195195"/>
                <a:gd name="T3" fmla="*/ 0 h 706754"/>
                <a:gd name="T4" fmla="*/ 50266 w 2195195"/>
                <a:gd name="T5" fmla="*/ 6941 h 706754"/>
                <a:gd name="T6" fmla="*/ 24104 w 2195195"/>
                <a:gd name="T7" fmla="*/ 25873 h 706754"/>
                <a:gd name="T8" fmla="*/ 6467 w 2195195"/>
                <a:gd name="T9" fmla="*/ 53953 h 706754"/>
                <a:gd name="T10" fmla="*/ 0 w 2195195"/>
                <a:gd name="T11" fmla="*/ 88341 h 706754"/>
                <a:gd name="T12" fmla="*/ 0 w 2195195"/>
                <a:gd name="T13" fmla="*/ 618416 h 706754"/>
                <a:gd name="T14" fmla="*/ 6467 w 2195195"/>
                <a:gd name="T15" fmla="*/ 652804 h 706754"/>
                <a:gd name="T16" fmla="*/ 24104 w 2195195"/>
                <a:gd name="T17" fmla="*/ 680884 h 706754"/>
                <a:gd name="T18" fmla="*/ 50266 w 2195195"/>
                <a:gd name="T19" fmla="*/ 699816 h 706754"/>
                <a:gd name="T20" fmla="*/ 82308 w 2195195"/>
                <a:gd name="T21" fmla="*/ 706758 h 706754"/>
                <a:gd name="T22" fmla="*/ 2112632 w 2195195"/>
                <a:gd name="T23" fmla="*/ 706758 h 706754"/>
                <a:gd name="T24" fmla="*/ 2144668 w 2195195"/>
                <a:gd name="T25" fmla="*/ 699816 h 706754"/>
                <a:gd name="T26" fmla="*/ 2170831 w 2195195"/>
                <a:gd name="T27" fmla="*/ 680884 h 706754"/>
                <a:gd name="T28" fmla="*/ 2188472 w 2195195"/>
                <a:gd name="T29" fmla="*/ 652804 h 706754"/>
                <a:gd name="T30" fmla="*/ 2194941 w 2195195"/>
                <a:gd name="T31" fmla="*/ 618416 h 706754"/>
                <a:gd name="T32" fmla="*/ 2194941 w 2195195"/>
                <a:gd name="T33" fmla="*/ 88341 h 706754"/>
                <a:gd name="T34" fmla="*/ 2188472 w 2195195"/>
                <a:gd name="T35" fmla="*/ 53953 h 706754"/>
                <a:gd name="T36" fmla="*/ 2170831 w 2195195"/>
                <a:gd name="T37" fmla="*/ 25873 h 706754"/>
                <a:gd name="T38" fmla="*/ 2144668 w 2195195"/>
                <a:gd name="T39" fmla="*/ 6941 h 706754"/>
                <a:gd name="T40" fmla="*/ 2112632 w 2195195"/>
                <a:gd name="T41" fmla="*/ 0 h 70675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195195" h="706754">
                  <a:moveTo>
                    <a:pt x="2112632" y="0"/>
                  </a:moveTo>
                  <a:lnTo>
                    <a:pt x="82308" y="0"/>
                  </a:lnTo>
                  <a:lnTo>
                    <a:pt x="50266" y="6941"/>
                  </a:lnTo>
                  <a:lnTo>
                    <a:pt x="24104" y="25873"/>
                  </a:lnTo>
                  <a:lnTo>
                    <a:pt x="6467" y="53953"/>
                  </a:lnTo>
                  <a:lnTo>
                    <a:pt x="0" y="88341"/>
                  </a:lnTo>
                  <a:lnTo>
                    <a:pt x="0" y="618413"/>
                  </a:lnTo>
                  <a:lnTo>
                    <a:pt x="6467" y="652801"/>
                  </a:lnTo>
                  <a:lnTo>
                    <a:pt x="24104" y="680881"/>
                  </a:lnTo>
                  <a:lnTo>
                    <a:pt x="50266" y="699813"/>
                  </a:lnTo>
                  <a:lnTo>
                    <a:pt x="82308" y="706755"/>
                  </a:lnTo>
                  <a:lnTo>
                    <a:pt x="2112632" y="706755"/>
                  </a:lnTo>
                  <a:lnTo>
                    <a:pt x="2144668" y="699813"/>
                  </a:lnTo>
                  <a:lnTo>
                    <a:pt x="2170831" y="680881"/>
                  </a:lnTo>
                  <a:lnTo>
                    <a:pt x="2188472" y="652801"/>
                  </a:lnTo>
                  <a:lnTo>
                    <a:pt x="2194941" y="618413"/>
                  </a:lnTo>
                  <a:lnTo>
                    <a:pt x="2194941" y="88341"/>
                  </a:lnTo>
                  <a:lnTo>
                    <a:pt x="2188472" y="53953"/>
                  </a:lnTo>
                  <a:lnTo>
                    <a:pt x="2170831" y="25873"/>
                  </a:lnTo>
                  <a:lnTo>
                    <a:pt x="2144668" y="6941"/>
                  </a:lnTo>
                  <a:lnTo>
                    <a:pt x="2112632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18" name="object 17">
              <a:extLst>
                <a:ext uri="{FF2B5EF4-FFF2-40B4-BE49-F238E27FC236}">
                  <a16:creationId xmlns:a16="http://schemas.microsoft.com/office/drawing/2014/main" id="{2A74506F-8C8F-96E8-3E64-98589B7EF35B}"/>
                </a:ext>
              </a:extLst>
            </p:cNvPr>
            <p:cNvSpPr>
              <a:spLocks/>
            </p:cNvSpPr>
            <p:nvPr/>
          </p:nvSpPr>
          <p:spPr bwMode="auto">
            <a:xfrm>
              <a:off x="5094262" y="2987064"/>
              <a:ext cx="2195195" cy="706755"/>
            </a:xfrm>
            <a:custGeom>
              <a:avLst/>
              <a:gdLst>
                <a:gd name="T0" fmla="*/ 82308 w 2195195"/>
                <a:gd name="T1" fmla="*/ 0 h 706754"/>
                <a:gd name="T2" fmla="*/ 2112632 w 2195195"/>
                <a:gd name="T3" fmla="*/ 0 h 706754"/>
                <a:gd name="T4" fmla="*/ 2144668 w 2195195"/>
                <a:gd name="T5" fmla="*/ 6941 h 706754"/>
                <a:gd name="T6" fmla="*/ 2170831 w 2195195"/>
                <a:gd name="T7" fmla="*/ 25873 h 706754"/>
                <a:gd name="T8" fmla="*/ 2188472 w 2195195"/>
                <a:gd name="T9" fmla="*/ 53953 h 706754"/>
                <a:gd name="T10" fmla="*/ 2194941 w 2195195"/>
                <a:gd name="T11" fmla="*/ 88341 h 706754"/>
                <a:gd name="T12" fmla="*/ 2194941 w 2195195"/>
                <a:gd name="T13" fmla="*/ 618416 h 706754"/>
                <a:gd name="T14" fmla="*/ 2188472 w 2195195"/>
                <a:gd name="T15" fmla="*/ 652804 h 706754"/>
                <a:gd name="T16" fmla="*/ 2170831 w 2195195"/>
                <a:gd name="T17" fmla="*/ 680884 h 706754"/>
                <a:gd name="T18" fmla="*/ 2144668 w 2195195"/>
                <a:gd name="T19" fmla="*/ 699816 h 706754"/>
                <a:gd name="T20" fmla="*/ 2112632 w 2195195"/>
                <a:gd name="T21" fmla="*/ 706758 h 706754"/>
                <a:gd name="T22" fmla="*/ 82308 w 2195195"/>
                <a:gd name="T23" fmla="*/ 706758 h 706754"/>
                <a:gd name="T24" fmla="*/ 50266 w 2195195"/>
                <a:gd name="T25" fmla="*/ 699816 h 706754"/>
                <a:gd name="T26" fmla="*/ 24104 w 2195195"/>
                <a:gd name="T27" fmla="*/ 680884 h 706754"/>
                <a:gd name="T28" fmla="*/ 6467 w 2195195"/>
                <a:gd name="T29" fmla="*/ 652804 h 706754"/>
                <a:gd name="T30" fmla="*/ 0 w 2195195"/>
                <a:gd name="T31" fmla="*/ 618416 h 706754"/>
                <a:gd name="T32" fmla="*/ 0 w 2195195"/>
                <a:gd name="T33" fmla="*/ 88341 h 706754"/>
                <a:gd name="T34" fmla="*/ 6467 w 2195195"/>
                <a:gd name="T35" fmla="*/ 53953 h 706754"/>
                <a:gd name="T36" fmla="*/ 24104 w 2195195"/>
                <a:gd name="T37" fmla="*/ 25873 h 706754"/>
                <a:gd name="T38" fmla="*/ 50266 w 2195195"/>
                <a:gd name="T39" fmla="*/ 6941 h 706754"/>
                <a:gd name="T40" fmla="*/ 82308 w 2195195"/>
                <a:gd name="T41" fmla="*/ 0 h 70675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2195195" h="706754">
                  <a:moveTo>
                    <a:pt x="82308" y="0"/>
                  </a:moveTo>
                  <a:lnTo>
                    <a:pt x="2112632" y="0"/>
                  </a:lnTo>
                  <a:lnTo>
                    <a:pt x="2144668" y="6941"/>
                  </a:lnTo>
                  <a:lnTo>
                    <a:pt x="2170831" y="25873"/>
                  </a:lnTo>
                  <a:lnTo>
                    <a:pt x="2188472" y="53953"/>
                  </a:lnTo>
                  <a:lnTo>
                    <a:pt x="2194941" y="88341"/>
                  </a:lnTo>
                  <a:lnTo>
                    <a:pt x="2194941" y="618413"/>
                  </a:lnTo>
                  <a:lnTo>
                    <a:pt x="2188472" y="652801"/>
                  </a:lnTo>
                  <a:lnTo>
                    <a:pt x="2170831" y="680881"/>
                  </a:lnTo>
                  <a:lnTo>
                    <a:pt x="2144668" y="699813"/>
                  </a:lnTo>
                  <a:lnTo>
                    <a:pt x="2112632" y="706755"/>
                  </a:lnTo>
                  <a:lnTo>
                    <a:pt x="82308" y="706755"/>
                  </a:lnTo>
                  <a:lnTo>
                    <a:pt x="50266" y="699813"/>
                  </a:lnTo>
                  <a:lnTo>
                    <a:pt x="24104" y="680881"/>
                  </a:lnTo>
                  <a:lnTo>
                    <a:pt x="6467" y="652801"/>
                  </a:lnTo>
                  <a:lnTo>
                    <a:pt x="0" y="618413"/>
                  </a:lnTo>
                  <a:lnTo>
                    <a:pt x="0" y="88341"/>
                  </a:lnTo>
                  <a:lnTo>
                    <a:pt x="6467" y="53953"/>
                  </a:lnTo>
                  <a:lnTo>
                    <a:pt x="24104" y="25873"/>
                  </a:lnTo>
                  <a:lnTo>
                    <a:pt x="50266" y="6941"/>
                  </a:lnTo>
                  <a:lnTo>
                    <a:pt x="82308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18" name="object 18">
            <a:extLst>
              <a:ext uri="{FF2B5EF4-FFF2-40B4-BE49-F238E27FC236}">
                <a16:creationId xmlns:a16="http://schemas.microsoft.com/office/drawing/2014/main" id="{34E76FA4-1A13-4BD3-F25E-3C0D51B8D73E}"/>
              </a:ext>
            </a:extLst>
          </p:cNvPr>
          <p:cNvSpPr txBox="1"/>
          <p:nvPr/>
        </p:nvSpPr>
        <p:spPr>
          <a:xfrm>
            <a:off x="5210175" y="3171825"/>
            <a:ext cx="1962150" cy="330200"/>
          </a:xfrm>
          <a:prstGeom prst="rect">
            <a:avLst/>
          </a:prstGeom>
        </p:spPr>
        <p:txBody>
          <a:bodyPr lIns="0" tIns="12065" rIns="0" bIns="0">
            <a:spAutoFit/>
          </a:bodyPr>
          <a:lstStyle/>
          <a:p>
            <a:pPr algn="ctr" eaLnBrk="1" fontAlgn="auto" hangingPunct="1">
              <a:spcBef>
                <a:spcPts val="95"/>
              </a:spcBef>
              <a:spcAft>
                <a:spcPts val="0"/>
              </a:spcAft>
              <a:defRPr/>
            </a:pPr>
            <a:r>
              <a:rPr sz="10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Aric</a:t>
            </a:r>
            <a:r>
              <a:rPr sz="1000" b="1" kern="0" spc="-3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Agresti</a:t>
            </a:r>
            <a:endParaRPr sz="1000" kern="0">
              <a:solidFill>
                <a:sysClr val="windowText" lastClr="000000"/>
              </a:solidFill>
              <a:latin typeface="Arial"/>
              <a:cs typeface="Arial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sz="10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Vice</a:t>
            </a:r>
            <a:r>
              <a:rPr sz="1000" b="1" kern="0" spc="-3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President</a:t>
            </a:r>
            <a:r>
              <a:rPr sz="1000" b="1" kern="0" spc="-30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00" b="1" kern="0" dirty="0">
                <a:solidFill>
                  <a:sysClr val="windowText" lastClr="000000"/>
                </a:solidFill>
                <a:latin typeface="Arial"/>
                <a:cs typeface="Arial"/>
              </a:rPr>
              <a:t>for</a:t>
            </a:r>
            <a:r>
              <a:rPr sz="1000" b="1" kern="0" spc="-35" dirty="0">
                <a:solidFill>
                  <a:sysClr val="windowText" lastClr="000000"/>
                </a:solidFill>
                <a:latin typeface="Arial"/>
                <a:cs typeface="Arial"/>
              </a:rPr>
              <a:t> </a:t>
            </a:r>
            <a:r>
              <a:rPr sz="1000" b="1" kern="0" spc="-10" dirty="0">
                <a:solidFill>
                  <a:sysClr val="windowText" lastClr="000000"/>
                </a:solidFill>
                <a:latin typeface="Arial"/>
                <a:cs typeface="Arial"/>
              </a:rPr>
              <a:t>Advancement</a:t>
            </a:r>
            <a:endParaRPr sz="1000" kern="0">
              <a:solidFill>
                <a:sysClr val="windowText" lastClr="000000"/>
              </a:solidFill>
              <a:latin typeface="Arial"/>
              <a:cs typeface="Arial"/>
            </a:endParaRPr>
          </a:p>
        </p:txBody>
      </p:sp>
      <p:grpSp>
        <p:nvGrpSpPr>
          <p:cNvPr id="16393" name="object 19">
            <a:extLst>
              <a:ext uri="{FF2B5EF4-FFF2-40B4-BE49-F238E27FC236}">
                <a16:creationId xmlns:a16="http://schemas.microsoft.com/office/drawing/2014/main" id="{BF80EE60-CA89-CB1F-B5D4-7B28FDB10C2B}"/>
              </a:ext>
            </a:extLst>
          </p:cNvPr>
          <p:cNvGrpSpPr>
            <a:grpSpLocks/>
          </p:cNvGrpSpPr>
          <p:nvPr/>
        </p:nvGrpSpPr>
        <p:grpSpPr bwMode="auto">
          <a:xfrm>
            <a:off x="3771900" y="4306888"/>
            <a:ext cx="3695700" cy="1050925"/>
            <a:chOff x="3774947" y="4310249"/>
            <a:chExt cx="3695065" cy="1051560"/>
          </a:xfrm>
        </p:grpSpPr>
        <p:sp>
          <p:nvSpPr>
            <p:cNvPr id="16409" name="object 20">
              <a:extLst>
                <a:ext uri="{FF2B5EF4-FFF2-40B4-BE49-F238E27FC236}">
                  <a16:creationId xmlns:a16="http://schemas.microsoft.com/office/drawing/2014/main" id="{3201E992-6E49-8953-DAA6-F0549A44D84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6286" y="4310757"/>
              <a:ext cx="0" cy="401955"/>
            </a:xfrm>
            <a:custGeom>
              <a:avLst/>
              <a:gdLst>
                <a:gd name="T0" fmla="*/ 401907 h 401954"/>
                <a:gd name="T1" fmla="*/ 0 h 401954"/>
                <a:gd name="T2" fmla="*/ 0 60000 65536"/>
                <a:gd name="T3" fmla="*/ 0 60000 65536"/>
              </a:gdLst>
              <a:ahLst/>
              <a:cxnLst>
                <a:cxn ang="T2">
                  <a:pos x="0" y="T0"/>
                </a:cxn>
                <a:cxn ang="T3">
                  <a:pos x="0" y="T1"/>
                </a:cxn>
              </a:cxnLst>
              <a:rect l="0" t="0" r="r" b="b"/>
              <a:pathLst>
                <a:path h="401954">
                  <a:moveTo>
                    <a:pt x="0" y="401904"/>
                  </a:moveTo>
                  <a:lnTo>
                    <a:pt x="0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10" name="object 21">
              <a:extLst>
                <a:ext uri="{FF2B5EF4-FFF2-40B4-BE49-F238E27FC236}">
                  <a16:creationId xmlns:a16="http://schemas.microsoft.com/office/drawing/2014/main" id="{8206ED86-D9A8-641F-0165-F104B6C51F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6286" y="4313424"/>
              <a:ext cx="2673985" cy="0"/>
            </a:xfrm>
            <a:custGeom>
              <a:avLst/>
              <a:gdLst>
                <a:gd name="T0" fmla="*/ 0 w 2673984"/>
                <a:gd name="T1" fmla="*/ 2673657 w 2673984"/>
                <a:gd name="T2" fmla="*/ 0 60000 65536"/>
                <a:gd name="T3" fmla="*/ 0 60000 65536"/>
              </a:gdLst>
              <a:ahLst/>
              <a:cxnLst>
                <a:cxn ang="T2">
                  <a:pos x="T0" y="0"/>
                </a:cxn>
                <a:cxn ang="T3">
                  <a:pos x="T1" y="0"/>
                </a:cxn>
              </a:cxnLst>
              <a:rect l="0" t="0" r="r" b="b"/>
              <a:pathLst>
                <a:path w="2673984">
                  <a:moveTo>
                    <a:pt x="0" y="0"/>
                  </a:moveTo>
                  <a:lnTo>
                    <a:pt x="2673654" y="0"/>
                  </a:lnTo>
                </a:path>
              </a:pathLst>
            </a:custGeom>
            <a:noFill/>
            <a:ln w="63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16411" name="object 22">
              <a:extLst>
                <a:ext uri="{FF2B5EF4-FFF2-40B4-BE49-F238E27FC236}">
                  <a16:creationId xmlns:a16="http://schemas.microsoft.com/office/drawing/2014/main" id="{3B48EC17-D678-A76B-6B9B-A1954607E5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4947" y="4611624"/>
              <a:ext cx="1816607" cy="6736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412" name="object 23">
              <a:extLst>
                <a:ext uri="{FF2B5EF4-FFF2-40B4-BE49-F238E27FC236}">
                  <a16:creationId xmlns:a16="http://schemas.microsoft.com/office/drawing/2014/main" id="{F63A63BB-2A73-B999-BF7F-D6902AC0EF4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4863" y="4573524"/>
              <a:ext cx="1673351" cy="1139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413" name="object 24">
              <a:extLst>
                <a:ext uri="{FF2B5EF4-FFF2-40B4-BE49-F238E27FC236}">
                  <a16:creationId xmlns:a16="http://schemas.microsoft.com/office/drawing/2014/main" id="{D322DCEB-C56E-C8BF-0546-F6ED81F5FD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64863" y="5178615"/>
              <a:ext cx="1673351" cy="1828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414" name="object 25">
              <a:extLst>
                <a:ext uri="{FF2B5EF4-FFF2-40B4-BE49-F238E27FC236}">
                  <a16:creationId xmlns:a16="http://schemas.microsoft.com/office/drawing/2014/main" id="{C31234CF-6365-674B-701E-AFDEF17BBF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94823" y="4632541"/>
              <a:ext cx="1745792" cy="6009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15" name="object 26">
              <a:extLst>
                <a:ext uri="{FF2B5EF4-FFF2-40B4-BE49-F238E27FC236}">
                  <a16:creationId xmlns:a16="http://schemas.microsoft.com/office/drawing/2014/main" id="{92AD4693-CC94-4368-97FE-BA24919887DB}"/>
                </a:ext>
              </a:extLst>
            </p:cNvPr>
            <p:cNvSpPr>
              <a:spLocks/>
            </p:cNvSpPr>
            <p:nvPr/>
          </p:nvSpPr>
          <p:spPr bwMode="auto">
            <a:xfrm>
              <a:off x="3794829" y="4632549"/>
              <a:ext cx="1746250" cy="601345"/>
            </a:xfrm>
            <a:custGeom>
              <a:avLst/>
              <a:gdLst>
                <a:gd name="T0" fmla="*/ 65468 w 1746250"/>
                <a:gd name="T1" fmla="*/ 0 h 601345"/>
                <a:gd name="T2" fmla="*/ 1680324 w 1746250"/>
                <a:gd name="T3" fmla="*/ 0 h 601345"/>
                <a:gd name="T4" fmla="*/ 1705807 w 1746250"/>
                <a:gd name="T5" fmla="*/ 5902 h 601345"/>
                <a:gd name="T6" fmla="*/ 1726617 w 1746250"/>
                <a:gd name="T7" fmla="*/ 22001 h 601345"/>
                <a:gd name="T8" fmla="*/ 1740647 w 1746250"/>
                <a:gd name="T9" fmla="*/ 45878 h 601345"/>
                <a:gd name="T10" fmla="*/ 1745792 w 1746250"/>
                <a:gd name="T11" fmla="*/ 75120 h 601345"/>
                <a:gd name="T12" fmla="*/ 1745792 w 1746250"/>
                <a:gd name="T13" fmla="*/ 525843 h 601345"/>
                <a:gd name="T14" fmla="*/ 1740647 w 1746250"/>
                <a:gd name="T15" fmla="*/ 555085 h 601345"/>
                <a:gd name="T16" fmla="*/ 1726617 w 1746250"/>
                <a:gd name="T17" fmla="*/ 578962 h 601345"/>
                <a:gd name="T18" fmla="*/ 1705807 w 1746250"/>
                <a:gd name="T19" fmla="*/ 595061 h 601345"/>
                <a:gd name="T20" fmla="*/ 1680324 w 1746250"/>
                <a:gd name="T21" fmla="*/ 600964 h 601345"/>
                <a:gd name="T22" fmla="*/ 65468 w 1746250"/>
                <a:gd name="T23" fmla="*/ 600964 h 601345"/>
                <a:gd name="T24" fmla="*/ 39985 w 1746250"/>
                <a:gd name="T25" fmla="*/ 595061 h 601345"/>
                <a:gd name="T26" fmla="*/ 19175 w 1746250"/>
                <a:gd name="T27" fmla="*/ 578962 h 601345"/>
                <a:gd name="T28" fmla="*/ 5144 w 1746250"/>
                <a:gd name="T29" fmla="*/ 555085 h 601345"/>
                <a:gd name="T30" fmla="*/ 0 w 1746250"/>
                <a:gd name="T31" fmla="*/ 525843 h 601345"/>
                <a:gd name="T32" fmla="*/ 0 w 1746250"/>
                <a:gd name="T33" fmla="*/ 75120 h 601345"/>
                <a:gd name="T34" fmla="*/ 5144 w 1746250"/>
                <a:gd name="T35" fmla="*/ 45878 h 601345"/>
                <a:gd name="T36" fmla="*/ 19175 w 1746250"/>
                <a:gd name="T37" fmla="*/ 22001 h 601345"/>
                <a:gd name="T38" fmla="*/ 39985 w 1746250"/>
                <a:gd name="T39" fmla="*/ 5902 h 601345"/>
                <a:gd name="T40" fmla="*/ 65468 w 1746250"/>
                <a:gd name="T41" fmla="*/ 0 h 601345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746250" h="601345">
                  <a:moveTo>
                    <a:pt x="65468" y="0"/>
                  </a:moveTo>
                  <a:lnTo>
                    <a:pt x="1680324" y="0"/>
                  </a:lnTo>
                  <a:lnTo>
                    <a:pt x="1705807" y="5902"/>
                  </a:lnTo>
                  <a:lnTo>
                    <a:pt x="1726617" y="22001"/>
                  </a:lnTo>
                  <a:lnTo>
                    <a:pt x="1740647" y="45878"/>
                  </a:lnTo>
                  <a:lnTo>
                    <a:pt x="1745792" y="75120"/>
                  </a:lnTo>
                  <a:lnTo>
                    <a:pt x="1745792" y="525843"/>
                  </a:lnTo>
                  <a:lnTo>
                    <a:pt x="1740647" y="555085"/>
                  </a:lnTo>
                  <a:lnTo>
                    <a:pt x="1726617" y="578962"/>
                  </a:lnTo>
                  <a:lnTo>
                    <a:pt x="1705807" y="595061"/>
                  </a:lnTo>
                  <a:lnTo>
                    <a:pt x="1680324" y="600964"/>
                  </a:lnTo>
                  <a:lnTo>
                    <a:pt x="65468" y="600964"/>
                  </a:lnTo>
                  <a:lnTo>
                    <a:pt x="39985" y="595061"/>
                  </a:lnTo>
                  <a:lnTo>
                    <a:pt x="19175" y="578962"/>
                  </a:lnTo>
                  <a:lnTo>
                    <a:pt x="5144" y="555085"/>
                  </a:lnTo>
                  <a:lnTo>
                    <a:pt x="0" y="525843"/>
                  </a:lnTo>
                  <a:lnTo>
                    <a:pt x="0" y="75120"/>
                  </a:lnTo>
                  <a:lnTo>
                    <a:pt x="5144" y="45878"/>
                  </a:lnTo>
                  <a:lnTo>
                    <a:pt x="19175" y="22001"/>
                  </a:lnTo>
                  <a:lnTo>
                    <a:pt x="39985" y="5902"/>
                  </a:lnTo>
                  <a:lnTo>
                    <a:pt x="65468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grpSp>
        <p:nvGrpSpPr>
          <p:cNvPr id="16394" name="object 27">
            <a:extLst>
              <a:ext uri="{FF2B5EF4-FFF2-40B4-BE49-F238E27FC236}">
                <a16:creationId xmlns:a16="http://schemas.microsoft.com/office/drawing/2014/main" id="{6EFE3BE5-BEB2-9743-F408-CB868EF63F37}"/>
              </a:ext>
            </a:extLst>
          </p:cNvPr>
          <p:cNvGrpSpPr>
            <a:grpSpLocks/>
          </p:cNvGrpSpPr>
          <p:nvPr/>
        </p:nvGrpSpPr>
        <p:grpSpPr bwMode="auto">
          <a:xfrm>
            <a:off x="5495925" y="1639888"/>
            <a:ext cx="1384300" cy="587375"/>
            <a:chOff x="5495544" y="1639824"/>
            <a:chExt cx="1384300" cy="586740"/>
          </a:xfrm>
        </p:grpSpPr>
        <p:pic>
          <p:nvPicPr>
            <p:cNvPr id="16406" name="object 28">
              <a:extLst>
                <a:ext uri="{FF2B5EF4-FFF2-40B4-BE49-F238E27FC236}">
                  <a16:creationId xmlns:a16="http://schemas.microsoft.com/office/drawing/2014/main" id="{206FBD93-AC78-7D72-6DEE-A86FE406B0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95544" y="1639824"/>
              <a:ext cx="1383791" cy="5867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07" name="object 29">
              <a:extLst>
                <a:ext uri="{FF2B5EF4-FFF2-40B4-BE49-F238E27FC236}">
                  <a16:creationId xmlns:a16="http://schemas.microsoft.com/office/drawing/2014/main" id="{025CE04E-A423-2C82-CD54-B3F7900BF5B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6626" y="1660702"/>
              <a:ext cx="1311910" cy="514350"/>
            </a:xfrm>
            <a:custGeom>
              <a:avLst/>
              <a:gdLst>
                <a:gd name="T0" fmla="*/ 1262459 w 1311909"/>
                <a:gd name="T1" fmla="*/ 0 h 514350"/>
                <a:gd name="T2" fmla="*/ 49187 w 1311909"/>
                <a:gd name="T3" fmla="*/ 0 h 514350"/>
                <a:gd name="T4" fmla="*/ 30041 w 1311909"/>
                <a:gd name="T5" fmla="*/ 5051 h 514350"/>
                <a:gd name="T6" fmla="*/ 14406 w 1311909"/>
                <a:gd name="T7" fmla="*/ 18827 h 514350"/>
                <a:gd name="T8" fmla="*/ 3865 w 1311909"/>
                <a:gd name="T9" fmla="*/ 39262 h 514350"/>
                <a:gd name="T10" fmla="*/ 0 w 1311909"/>
                <a:gd name="T11" fmla="*/ 64287 h 514350"/>
                <a:gd name="T12" fmla="*/ 0 w 1311909"/>
                <a:gd name="T13" fmla="*/ 450037 h 514350"/>
                <a:gd name="T14" fmla="*/ 3865 w 1311909"/>
                <a:gd name="T15" fmla="*/ 475064 h 514350"/>
                <a:gd name="T16" fmla="*/ 14406 w 1311909"/>
                <a:gd name="T17" fmla="*/ 495503 h 514350"/>
                <a:gd name="T18" fmla="*/ 30041 w 1311909"/>
                <a:gd name="T19" fmla="*/ 509283 h 514350"/>
                <a:gd name="T20" fmla="*/ 49187 w 1311909"/>
                <a:gd name="T21" fmla="*/ 514337 h 514350"/>
                <a:gd name="T22" fmla="*/ 1262459 w 1311909"/>
                <a:gd name="T23" fmla="*/ 514337 h 514350"/>
                <a:gd name="T24" fmla="*/ 1281605 w 1311909"/>
                <a:gd name="T25" fmla="*/ 509283 h 514350"/>
                <a:gd name="T26" fmla="*/ 1297239 w 1311909"/>
                <a:gd name="T27" fmla="*/ 495503 h 514350"/>
                <a:gd name="T28" fmla="*/ 1307780 w 1311909"/>
                <a:gd name="T29" fmla="*/ 475064 h 514350"/>
                <a:gd name="T30" fmla="*/ 1311646 w 1311909"/>
                <a:gd name="T31" fmla="*/ 450037 h 514350"/>
                <a:gd name="T32" fmla="*/ 1311646 w 1311909"/>
                <a:gd name="T33" fmla="*/ 64287 h 514350"/>
                <a:gd name="T34" fmla="*/ 1307780 w 1311909"/>
                <a:gd name="T35" fmla="*/ 39262 h 514350"/>
                <a:gd name="T36" fmla="*/ 1297239 w 1311909"/>
                <a:gd name="T37" fmla="*/ 18827 h 514350"/>
                <a:gd name="T38" fmla="*/ 1281605 w 1311909"/>
                <a:gd name="T39" fmla="*/ 5051 h 514350"/>
                <a:gd name="T40" fmla="*/ 1262459 w 1311909"/>
                <a:gd name="T41" fmla="*/ 0 h 51435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311909" h="514350">
                  <a:moveTo>
                    <a:pt x="1262456" y="0"/>
                  </a:moveTo>
                  <a:lnTo>
                    <a:pt x="49187" y="0"/>
                  </a:lnTo>
                  <a:lnTo>
                    <a:pt x="30041" y="5051"/>
                  </a:lnTo>
                  <a:lnTo>
                    <a:pt x="14406" y="18827"/>
                  </a:lnTo>
                  <a:lnTo>
                    <a:pt x="3865" y="39262"/>
                  </a:lnTo>
                  <a:lnTo>
                    <a:pt x="0" y="64287"/>
                  </a:lnTo>
                  <a:lnTo>
                    <a:pt x="0" y="450037"/>
                  </a:lnTo>
                  <a:lnTo>
                    <a:pt x="3865" y="475064"/>
                  </a:lnTo>
                  <a:lnTo>
                    <a:pt x="14406" y="495503"/>
                  </a:lnTo>
                  <a:lnTo>
                    <a:pt x="30041" y="509283"/>
                  </a:lnTo>
                  <a:lnTo>
                    <a:pt x="49187" y="514337"/>
                  </a:lnTo>
                  <a:lnTo>
                    <a:pt x="1262456" y="514337"/>
                  </a:lnTo>
                  <a:lnTo>
                    <a:pt x="1281602" y="509283"/>
                  </a:lnTo>
                  <a:lnTo>
                    <a:pt x="1297236" y="495503"/>
                  </a:lnTo>
                  <a:lnTo>
                    <a:pt x="1307777" y="475064"/>
                  </a:lnTo>
                  <a:lnTo>
                    <a:pt x="1311643" y="450037"/>
                  </a:lnTo>
                  <a:lnTo>
                    <a:pt x="1311643" y="64287"/>
                  </a:lnTo>
                  <a:lnTo>
                    <a:pt x="1307777" y="39262"/>
                  </a:lnTo>
                  <a:lnTo>
                    <a:pt x="1297236" y="18827"/>
                  </a:lnTo>
                  <a:lnTo>
                    <a:pt x="1281602" y="5051"/>
                  </a:lnTo>
                  <a:lnTo>
                    <a:pt x="1262456" y="0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sp>
          <p:nvSpPr>
            <p:cNvPr id="16408" name="object 30">
              <a:extLst>
                <a:ext uri="{FF2B5EF4-FFF2-40B4-BE49-F238E27FC236}">
                  <a16:creationId xmlns:a16="http://schemas.microsoft.com/office/drawing/2014/main" id="{1F340F84-0F61-06A6-B701-C0FA32750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6626" y="1660702"/>
              <a:ext cx="1311910" cy="514350"/>
            </a:xfrm>
            <a:custGeom>
              <a:avLst/>
              <a:gdLst>
                <a:gd name="T0" fmla="*/ 49187 w 1311909"/>
                <a:gd name="T1" fmla="*/ 0 h 514350"/>
                <a:gd name="T2" fmla="*/ 1262459 w 1311909"/>
                <a:gd name="T3" fmla="*/ 0 h 514350"/>
                <a:gd name="T4" fmla="*/ 1281605 w 1311909"/>
                <a:gd name="T5" fmla="*/ 5051 h 514350"/>
                <a:gd name="T6" fmla="*/ 1297239 w 1311909"/>
                <a:gd name="T7" fmla="*/ 18827 h 514350"/>
                <a:gd name="T8" fmla="*/ 1307780 w 1311909"/>
                <a:gd name="T9" fmla="*/ 39262 h 514350"/>
                <a:gd name="T10" fmla="*/ 1311646 w 1311909"/>
                <a:gd name="T11" fmla="*/ 64287 h 514350"/>
                <a:gd name="T12" fmla="*/ 1311646 w 1311909"/>
                <a:gd name="T13" fmla="*/ 450037 h 514350"/>
                <a:gd name="T14" fmla="*/ 1307780 w 1311909"/>
                <a:gd name="T15" fmla="*/ 475064 h 514350"/>
                <a:gd name="T16" fmla="*/ 1297239 w 1311909"/>
                <a:gd name="T17" fmla="*/ 495503 h 514350"/>
                <a:gd name="T18" fmla="*/ 1281605 w 1311909"/>
                <a:gd name="T19" fmla="*/ 509283 h 514350"/>
                <a:gd name="T20" fmla="*/ 1262459 w 1311909"/>
                <a:gd name="T21" fmla="*/ 514337 h 514350"/>
                <a:gd name="T22" fmla="*/ 49187 w 1311909"/>
                <a:gd name="T23" fmla="*/ 514337 h 514350"/>
                <a:gd name="T24" fmla="*/ 30041 w 1311909"/>
                <a:gd name="T25" fmla="*/ 509283 h 514350"/>
                <a:gd name="T26" fmla="*/ 14406 w 1311909"/>
                <a:gd name="T27" fmla="*/ 495503 h 514350"/>
                <a:gd name="T28" fmla="*/ 3865 w 1311909"/>
                <a:gd name="T29" fmla="*/ 475064 h 514350"/>
                <a:gd name="T30" fmla="*/ 0 w 1311909"/>
                <a:gd name="T31" fmla="*/ 450037 h 514350"/>
                <a:gd name="T32" fmla="*/ 0 w 1311909"/>
                <a:gd name="T33" fmla="*/ 64287 h 514350"/>
                <a:gd name="T34" fmla="*/ 3865 w 1311909"/>
                <a:gd name="T35" fmla="*/ 39262 h 514350"/>
                <a:gd name="T36" fmla="*/ 14406 w 1311909"/>
                <a:gd name="T37" fmla="*/ 18827 h 514350"/>
                <a:gd name="T38" fmla="*/ 30041 w 1311909"/>
                <a:gd name="T39" fmla="*/ 5051 h 514350"/>
                <a:gd name="T40" fmla="*/ 49187 w 1311909"/>
                <a:gd name="T41" fmla="*/ 0 h 51435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311909" h="514350">
                  <a:moveTo>
                    <a:pt x="49187" y="0"/>
                  </a:moveTo>
                  <a:lnTo>
                    <a:pt x="1262456" y="0"/>
                  </a:lnTo>
                  <a:lnTo>
                    <a:pt x="1281602" y="5051"/>
                  </a:lnTo>
                  <a:lnTo>
                    <a:pt x="1297236" y="18827"/>
                  </a:lnTo>
                  <a:lnTo>
                    <a:pt x="1307777" y="39262"/>
                  </a:lnTo>
                  <a:lnTo>
                    <a:pt x="1311643" y="64287"/>
                  </a:lnTo>
                  <a:lnTo>
                    <a:pt x="1311643" y="450037"/>
                  </a:lnTo>
                  <a:lnTo>
                    <a:pt x="1307777" y="475064"/>
                  </a:lnTo>
                  <a:lnTo>
                    <a:pt x="1297236" y="495503"/>
                  </a:lnTo>
                  <a:lnTo>
                    <a:pt x="1281602" y="509283"/>
                  </a:lnTo>
                  <a:lnTo>
                    <a:pt x="1262456" y="514337"/>
                  </a:lnTo>
                  <a:lnTo>
                    <a:pt x="49187" y="514337"/>
                  </a:lnTo>
                  <a:lnTo>
                    <a:pt x="30041" y="509283"/>
                  </a:lnTo>
                  <a:lnTo>
                    <a:pt x="14406" y="495503"/>
                  </a:lnTo>
                  <a:lnTo>
                    <a:pt x="3865" y="475064"/>
                  </a:lnTo>
                  <a:lnTo>
                    <a:pt x="0" y="450037"/>
                  </a:lnTo>
                  <a:lnTo>
                    <a:pt x="0" y="64287"/>
                  </a:lnTo>
                  <a:lnTo>
                    <a:pt x="3865" y="39262"/>
                  </a:lnTo>
                  <a:lnTo>
                    <a:pt x="14406" y="18827"/>
                  </a:lnTo>
                  <a:lnTo>
                    <a:pt x="30041" y="5051"/>
                  </a:lnTo>
                  <a:lnTo>
                    <a:pt x="49187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16395" name="object 31">
            <a:extLst>
              <a:ext uri="{FF2B5EF4-FFF2-40B4-BE49-F238E27FC236}">
                <a16:creationId xmlns:a16="http://schemas.microsoft.com/office/drawing/2014/main" id="{DC6620F9-C9C4-C10B-D6E5-77D132E96D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8663" y="1749425"/>
            <a:ext cx="725487" cy="33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74613" indent="-6191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Beth Martin President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6396" name="object 32">
            <a:extLst>
              <a:ext uri="{FF2B5EF4-FFF2-40B4-BE49-F238E27FC236}">
                <a16:creationId xmlns:a16="http://schemas.microsoft.com/office/drawing/2014/main" id="{F37899B3-6589-3012-029D-A298C5A7840D}"/>
              </a:ext>
            </a:extLst>
          </p:cNvPr>
          <p:cNvSpPr>
            <a:spLocks/>
          </p:cNvSpPr>
          <p:nvPr/>
        </p:nvSpPr>
        <p:spPr bwMode="auto">
          <a:xfrm>
            <a:off x="4943475" y="3722688"/>
            <a:ext cx="0" cy="20637"/>
          </a:xfrm>
          <a:custGeom>
            <a:avLst/>
            <a:gdLst>
              <a:gd name="T0" fmla="*/ 18602 h 21589"/>
              <a:gd name="T1" fmla="*/ 0 h 21589"/>
              <a:gd name="T2" fmla="*/ 0 60000 65536"/>
              <a:gd name="T3" fmla="*/ 0 60000 65536"/>
            </a:gdLst>
            <a:ahLst/>
            <a:cxnLst>
              <a:cxn ang="T2">
                <a:pos x="0" y="T0"/>
              </a:cxn>
              <a:cxn ang="T3">
                <a:pos x="0" y="T1"/>
              </a:cxn>
            </a:cxnLst>
            <a:rect l="0" t="0" r="r" b="b"/>
            <a:pathLst>
              <a:path h="21589">
                <a:moveTo>
                  <a:pt x="0" y="21297"/>
                </a:moveTo>
                <a:lnTo>
                  <a:pt x="0" y="0"/>
                </a:lnTo>
              </a:path>
            </a:pathLst>
          </a:custGeom>
          <a:noFill/>
          <a:ln w="635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16397" name="object 33">
            <a:extLst>
              <a:ext uri="{FF2B5EF4-FFF2-40B4-BE49-F238E27FC236}">
                <a16:creationId xmlns:a16="http://schemas.microsoft.com/office/drawing/2014/main" id="{9791AA80-043B-D1E5-2830-B47AD36D0F2B}"/>
              </a:ext>
            </a:extLst>
          </p:cNvPr>
          <p:cNvGrpSpPr>
            <a:grpSpLocks/>
          </p:cNvGrpSpPr>
          <p:nvPr/>
        </p:nvGrpSpPr>
        <p:grpSpPr bwMode="auto">
          <a:xfrm>
            <a:off x="6477000" y="4598988"/>
            <a:ext cx="1981200" cy="828675"/>
            <a:chOff x="6477000" y="4599432"/>
            <a:chExt cx="2019300" cy="676910"/>
          </a:xfrm>
        </p:grpSpPr>
        <p:pic>
          <p:nvPicPr>
            <p:cNvPr id="16402" name="object 34">
              <a:extLst>
                <a:ext uri="{FF2B5EF4-FFF2-40B4-BE49-F238E27FC236}">
                  <a16:creationId xmlns:a16="http://schemas.microsoft.com/office/drawing/2014/main" id="{644D4E36-DD9D-17F4-9C89-0565906203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7000" y="4599432"/>
              <a:ext cx="2019286" cy="676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403" name="object 35">
              <a:extLst>
                <a:ext uri="{FF2B5EF4-FFF2-40B4-BE49-F238E27FC236}">
                  <a16:creationId xmlns:a16="http://schemas.microsoft.com/office/drawing/2014/main" id="{F269EBA5-AEF2-470F-5081-9446B70FFC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554724" y="4639056"/>
              <a:ext cx="1898903" cy="635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404" name="object 36">
              <a:extLst>
                <a:ext uri="{FF2B5EF4-FFF2-40B4-BE49-F238E27FC236}">
                  <a16:creationId xmlns:a16="http://schemas.microsoft.com/office/drawing/2014/main" id="{8E9DFB75-CF53-B1E8-BF0E-AA6DDDE2BE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97078" y="4620374"/>
              <a:ext cx="1948853" cy="6053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05" name="object 37">
              <a:extLst>
                <a:ext uri="{FF2B5EF4-FFF2-40B4-BE49-F238E27FC236}">
                  <a16:creationId xmlns:a16="http://schemas.microsoft.com/office/drawing/2014/main" id="{C96FD95F-4D83-8C85-545D-122F39EE210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7085" y="4620375"/>
              <a:ext cx="1949450" cy="605790"/>
            </a:xfrm>
            <a:custGeom>
              <a:avLst/>
              <a:gdLst>
                <a:gd name="T0" fmla="*/ 73075 w 1949450"/>
                <a:gd name="T1" fmla="*/ 0 h 605789"/>
                <a:gd name="T2" fmla="*/ 1875764 w 1949450"/>
                <a:gd name="T3" fmla="*/ 0 h 605789"/>
                <a:gd name="T4" fmla="*/ 1904217 w 1949450"/>
                <a:gd name="T5" fmla="*/ 5947 h 605789"/>
                <a:gd name="T6" fmla="*/ 1927448 w 1949450"/>
                <a:gd name="T7" fmla="*/ 22164 h 605789"/>
                <a:gd name="T8" fmla="*/ 1943110 w 1949450"/>
                <a:gd name="T9" fmla="*/ 46216 h 605789"/>
                <a:gd name="T10" fmla="*/ 1948853 w 1949450"/>
                <a:gd name="T11" fmla="*/ 75666 h 605789"/>
                <a:gd name="T12" fmla="*/ 1948853 w 1949450"/>
                <a:gd name="T13" fmla="*/ 529707 h 605789"/>
                <a:gd name="T14" fmla="*/ 1943110 w 1949450"/>
                <a:gd name="T15" fmla="*/ 559162 h 605789"/>
                <a:gd name="T16" fmla="*/ 1927448 w 1949450"/>
                <a:gd name="T17" fmla="*/ 583213 h 605789"/>
                <a:gd name="T18" fmla="*/ 1904217 w 1949450"/>
                <a:gd name="T19" fmla="*/ 599428 h 605789"/>
                <a:gd name="T20" fmla="*/ 1875764 w 1949450"/>
                <a:gd name="T21" fmla="*/ 605373 h 605789"/>
                <a:gd name="T22" fmla="*/ 73075 w 1949450"/>
                <a:gd name="T23" fmla="*/ 605373 h 605789"/>
                <a:gd name="T24" fmla="*/ 44630 w 1949450"/>
                <a:gd name="T25" fmla="*/ 599428 h 605789"/>
                <a:gd name="T26" fmla="*/ 21402 w 1949450"/>
                <a:gd name="T27" fmla="*/ 583213 h 605789"/>
                <a:gd name="T28" fmla="*/ 5742 w 1949450"/>
                <a:gd name="T29" fmla="*/ 559162 h 605789"/>
                <a:gd name="T30" fmla="*/ 0 w 1949450"/>
                <a:gd name="T31" fmla="*/ 529707 h 605789"/>
                <a:gd name="T32" fmla="*/ 0 w 1949450"/>
                <a:gd name="T33" fmla="*/ 75666 h 605789"/>
                <a:gd name="T34" fmla="*/ 5742 w 1949450"/>
                <a:gd name="T35" fmla="*/ 46216 h 605789"/>
                <a:gd name="T36" fmla="*/ 21402 w 1949450"/>
                <a:gd name="T37" fmla="*/ 22164 h 605789"/>
                <a:gd name="T38" fmla="*/ 44630 w 1949450"/>
                <a:gd name="T39" fmla="*/ 5947 h 605789"/>
                <a:gd name="T40" fmla="*/ 73075 w 1949450"/>
                <a:gd name="T41" fmla="*/ 0 h 60578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949450" h="605789">
                  <a:moveTo>
                    <a:pt x="73075" y="0"/>
                  </a:moveTo>
                  <a:lnTo>
                    <a:pt x="1875764" y="0"/>
                  </a:lnTo>
                  <a:lnTo>
                    <a:pt x="1904217" y="5947"/>
                  </a:lnTo>
                  <a:lnTo>
                    <a:pt x="1927448" y="22164"/>
                  </a:lnTo>
                  <a:lnTo>
                    <a:pt x="1943110" y="46216"/>
                  </a:lnTo>
                  <a:lnTo>
                    <a:pt x="1948853" y="75666"/>
                  </a:lnTo>
                  <a:lnTo>
                    <a:pt x="1948853" y="529704"/>
                  </a:lnTo>
                  <a:lnTo>
                    <a:pt x="1943110" y="559159"/>
                  </a:lnTo>
                  <a:lnTo>
                    <a:pt x="1927448" y="583210"/>
                  </a:lnTo>
                  <a:lnTo>
                    <a:pt x="1904217" y="599425"/>
                  </a:lnTo>
                  <a:lnTo>
                    <a:pt x="1875764" y="605370"/>
                  </a:lnTo>
                  <a:lnTo>
                    <a:pt x="73075" y="605370"/>
                  </a:lnTo>
                  <a:lnTo>
                    <a:pt x="44630" y="599425"/>
                  </a:lnTo>
                  <a:lnTo>
                    <a:pt x="21402" y="583210"/>
                  </a:lnTo>
                  <a:lnTo>
                    <a:pt x="5742" y="559159"/>
                  </a:lnTo>
                  <a:lnTo>
                    <a:pt x="0" y="529704"/>
                  </a:lnTo>
                  <a:lnTo>
                    <a:pt x="0" y="75666"/>
                  </a:lnTo>
                  <a:lnTo>
                    <a:pt x="5742" y="46216"/>
                  </a:lnTo>
                  <a:lnTo>
                    <a:pt x="21402" y="22164"/>
                  </a:lnTo>
                  <a:lnTo>
                    <a:pt x="44630" y="5947"/>
                  </a:lnTo>
                  <a:lnTo>
                    <a:pt x="73075" y="0"/>
                  </a:lnTo>
                  <a:close/>
                </a:path>
              </a:pathLst>
            </a:custGeom>
            <a:noFill/>
            <a:ln w="7594">
              <a:solidFill>
                <a:srgbClr val="7399C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</p:grpSp>
      <p:sp>
        <p:nvSpPr>
          <p:cNvPr id="16398" name="object 38">
            <a:extLst>
              <a:ext uri="{FF2B5EF4-FFF2-40B4-BE49-F238E27FC236}">
                <a16:creationId xmlns:a16="http://schemas.microsoft.com/office/drawing/2014/main" id="{3D8DF02E-34DC-85B8-4217-7BEFB2CDA3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5750" y="4678363"/>
            <a:ext cx="167322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Anita Grossman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ctr" eaLnBrk="1" hangingPunct="1"/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Grants and Advancement Marketing Communications Director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16399" name="object 39">
            <a:extLst>
              <a:ext uri="{FF2B5EF4-FFF2-40B4-BE49-F238E27FC236}">
                <a16:creationId xmlns:a16="http://schemas.microsoft.com/office/drawing/2014/main" id="{9C636522-A8BD-B093-33D7-2832CE5B1B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60813" y="4751388"/>
            <a:ext cx="1444625" cy="33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2065" rIns="0" bIns="0">
            <a:spAutoFit/>
          </a:bodyPr>
          <a:lstStyle>
            <a:lvl1pPr marL="127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Tanya Parker</a:t>
            </a:r>
          </a:p>
          <a:p>
            <a:pPr algn="ctr" eaLnBrk="1" hangingPunct="1">
              <a:spcBef>
                <a:spcPts val="100"/>
              </a:spcBef>
            </a:pPr>
            <a:r>
              <a:rPr lang="en-US" altLang="en-US" sz="1000" b="1">
                <a:solidFill>
                  <a:srgbClr val="000000"/>
                </a:solidFill>
                <a:cs typeface="Arial" panose="020B0604020202020204" pitchFamily="34" charset="0"/>
              </a:rPr>
              <a:t>Executive Assistant</a:t>
            </a:r>
            <a:endParaRPr lang="en-US" altLang="en-US" sz="100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40" name="object 40">
            <a:extLst>
              <a:ext uri="{FF2B5EF4-FFF2-40B4-BE49-F238E27FC236}">
                <a16:creationId xmlns:a16="http://schemas.microsoft.com/office/drawing/2014/main" id="{57DF3321-DDE9-F60D-D6E1-C491243CDE80}"/>
              </a:ext>
            </a:extLst>
          </p:cNvPr>
          <p:cNvSpPr txBox="1"/>
          <p:nvPr/>
        </p:nvSpPr>
        <p:spPr>
          <a:xfrm>
            <a:off x="1006475" y="6307138"/>
            <a:ext cx="925513" cy="182562"/>
          </a:xfrm>
          <a:prstGeom prst="rect">
            <a:avLst/>
          </a:prstGeom>
        </p:spPr>
        <p:txBody>
          <a:bodyPr lIns="0" tIns="12700" rIns="0" bIns="0">
            <a:spAutoFit/>
          </a:bodyPr>
          <a:lstStyle/>
          <a:p>
            <a:pPr marL="12700" eaLnBrk="1" fontAlgn="auto" hangingPunct="1">
              <a:spcBef>
                <a:spcPts val="100"/>
              </a:spcBef>
              <a:spcAft>
                <a:spcPts val="0"/>
              </a:spcAft>
              <a:defRPr/>
            </a:pPr>
            <a:r>
              <a:rPr sz="1100" kern="0" dirty="0">
                <a:solidFill>
                  <a:sysClr val="windowText" lastClr="000000"/>
                </a:solidFill>
                <a:latin typeface="Calibri"/>
                <a:cs typeface="Calibri"/>
              </a:rPr>
              <a:t>Rev</a:t>
            </a:r>
            <a:r>
              <a:rPr sz="1100" kern="0" spc="5" dirty="0">
                <a:solidFill>
                  <a:sysClr val="windowText" lastClr="000000"/>
                </a:solidFill>
                <a:latin typeface="Calibri"/>
                <a:cs typeface="Calibri"/>
              </a:rPr>
              <a:t> </a:t>
            </a:r>
            <a:r>
              <a:rPr sz="11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0</a:t>
            </a:r>
            <a:r>
              <a:rPr lang="en-US" sz="11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9</a:t>
            </a:r>
            <a:r>
              <a:rPr sz="11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-</a:t>
            </a:r>
            <a:r>
              <a:rPr lang="en-US" sz="11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07</a:t>
            </a:r>
            <a:r>
              <a:rPr sz="1100" kern="0" spc="-10" dirty="0">
                <a:solidFill>
                  <a:sysClr val="windowText" lastClr="000000"/>
                </a:solidFill>
                <a:latin typeface="Calibri"/>
                <a:cs typeface="Calibri"/>
              </a:rPr>
              <a:t>-</a:t>
            </a:r>
            <a:r>
              <a:rPr sz="1100" kern="0" spc="-20" dirty="0">
                <a:solidFill>
                  <a:sysClr val="windowText" lastClr="000000"/>
                </a:solidFill>
                <a:latin typeface="Calibri"/>
                <a:cs typeface="Calibri"/>
              </a:rPr>
              <a:t>2025</a:t>
            </a:r>
            <a:endParaRPr sz="1100" kern="0" dirty="0">
              <a:solidFill>
                <a:sysClr val="windowText" lastClr="000000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9B93E43-04A6-A363-49CC-D05A333DCE68}"/>
              </a:ext>
            </a:extLst>
          </p:cNvPr>
          <p:cNvSpPr txBox="1"/>
          <p:nvPr/>
        </p:nvSpPr>
        <p:spPr>
          <a:xfrm>
            <a:off x="9829800" y="6365875"/>
            <a:ext cx="53340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fld id="{6103C3DB-830A-D34C-A4A0-3D249C7BC0C6}" type="slidenum">
              <a:rPr lang="en-US" sz="1050" spc="-25"/>
              <a:pPr>
                <a:defRPr/>
              </a:pPr>
              <a:t>15</a:t>
            </a:fld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2a45b9d-64ae-40c2-b172-136c017dd213">
      <Terms xmlns="http://schemas.microsoft.com/office/infopath/2007/PartnerControls"/>
    </lcf76f155ced4ddcb4097134ff3c332f>
    <TaxCatchAll xmlns="7ad043d2-b940-4ebc-a74a-1a3c69abaa3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1D291431DCFC4488BD72AA85265112E" ma:contentTypeVersion="15" ma:contentTypeDescription="Create a new document." ma:contentTypeScope="" ma:versionID="c56ad5a2ecc6f0b798f155e1ccbad451">
  <xsd:schema xmlns:xsd="http://www.w3.org/2001/XMLSchema" xmlns:xs="http://www.w3.org/2001/XMLSchema" xmlns:p="http://schemas.microsoft.com/office/2006/metadata/properties" xmlns:ns2="92a45b9d-64ae-40c2-b172-136c017dd213" xmlns:ns3="7ad043d2-b940-4ebc-a74a-1a3c69abaa3f" targetNamespace="http://schemas.microsoft.com/office/2006/metadata/properties" ma:root="true" ma:fieldsID="3c3298d0bf4131a3ee6a033aa4a82fdb" ns2:_="" ns3:_="">
    <xsd:import namespace="92a45b9d-64ae-40c2-b172-136c017dd213"/>
    <xsd:import namespace="7ad043d2-b940-4ebc-a74a-1a3c69abaa3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a45b9d-64ae-40c2-b172-136c017dd21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a92beb72-dee3-4e9d-92e4-b1ddbbc1af3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21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Location" ma:index="22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d043d2-b940-4ebc-a74a-1a3c69abaa3f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d1b2c5c8-7576-41b3-827e-46f00775705d}" ma:internalName="TaxCatchAll" ma:showField="CatchAllData" ma:web="7ad043d2-b940-4ebc-a74a-1a3c69abaa3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ADCFC6F-679E-479C-BDD9-6A9EDF8B947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B4623CE-F983-426B-85F3-00F8EC9515B1}">
  <ds:schemaRefs>
    <ds:schemaRef ds:uri="7ad043d2-b940-4ebc-a74a-1a3c69abaa3f"/>
    <ds:schemaRef ds:uri="http://schemas.microsoft.com/office/2006/metadata/properties"/>
    <ds:schemaRef ds:uri="http://purl.org/dc/dcmitype/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92a45b9d-64ae-40c2-b172-136c017dd213"/>
    <ds:schemaRef ds:uri="http://schemas.openxmlformats.org/package/2006/metadata/core-properties"/>
    <ds:schemaRef ds:uri="http://purl.org/dc/terms/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D786EDF6-9562-4FFB-BA09-A797E96D63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2a45b9d-64ae-40c2-b172-136c017dd213"/>
    <ds:schemaRef ds:uri="7ad043d2-b940-4ebc-a74a-1a3c69abaa3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3437</TotalTime>
  <Words>912</Words>
  <Application>Microsoft Macintosh PowerPoint</Application>
  <PresentationFormat>Widescreen</PresentationFormat>
  <Paragraphs>240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Notre Dame de Namur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Karen White</dc:creator>
  <cp:lastModifiedBy>Caryl Hodges</cp:lastModifiedBy>
  <cp:revision>26</cp:revision>
  <cp:lastPrinted>2025-09-07T23:12:13Z</cp:lastPrinted>
  <dcterms:created xsi:type="dcterms:W3CDTF">2025-02-25T00:17:43Z</dcterms:created>
  <dcterms:modified xsi:type="dcterms:W3CDTF">2026-01-28T16:43:47Z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0x01010031D291431DCFC4488BD72AA85265112E</vt:lpwstr>
  </property>
  <property fmtid="{D5CDD505-2E9C-101B-9397-08002B2CF9AE}" pid="3" name="Created">
    <vt:filetime>2025-02-24T00:00:00Z</vt:filetime>
  </property>
  <property fmtid="{D5CDD505-2E9C-101B-9397-08002B2CF9AE}" pid="4" name="Creator">
    <vt:lpwstr>Acrobat PDFMaker 24 for PowerPoint</vt:lpwstr>
  </property>
  <property fmtid="{D5CDD505-2E9C-101B-9397-08002B2CF9AE}" pid="5" name="LastSaved">
    <vt:filetime>2025-02-25T00:00:00Z</vt:filetime>
  </property>
  <property fmtid="{D5CDD505-2E9C-101B-9397-08002B2CF9AE}" pid="6" name="Order">
    <vt:lpwstr>1703400</vt:lpwstr>
  </property>
  <property fmtid="{D5CDD505-2E9C-101B-9397-08002B2CF9AE}" pid="7" name="Producer">
    <vt:lpwstr>Adobe PDF Library 24.5.175</vt:lpwstr>
  </property>
  <property fmtid="{D5CDD505-2E9C-101B-9397-08002B2CF9AE}" pid="8" name="MediaServiceImageTags">
    <vt:lpwstr/>
  </property>
</Properties>
</file>