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6"/>
  </p:notesMasterIdLst>
  <p:handoutMasterIdLst>
    <p:handoutMasterId r:id="rId217"/>
  </p:handoutMasterIdLst>
  <p:sldIdLst>
    <p:sldId id="256" r:id="rId2"/>
    <p:sldId id="776" r:id="rId3"/>
    <p:sldId id="772" r:id="rId4"/>
    <p:sldId id="773" r:id="rId5"/>
    <p:sldId id="827" r:id="rId6"/>
    <p:sldId id="777" r:id="rId7"/>
    <p:sldId id="272" r:id="rId8"/>
    <p:sldId id="873" r:id="rId9"/>
    <p:sldId id="771" r:id="rId10"/>
    <p:sldId id="280" r:id="rId11"/>
    <p:sldId id="826" r:id="rId12"/>
    <p:sldId id="774" r:id="rId13"/>
    <p:sldId id="270" r:id="rId14"/>
    <p:sldId id="266" r:id="rId15"/>
    <p:sldId id="259" r:id="rId16"/>
    <p:sldId id="260" r:id="rId17"/>
    <p:sldId id="268" r:id="rId18"/>
    <p:sldId id="267" r:id="rId19"/>
    <p:sldId id="294" r:id="rId20"/>
    <p:sldId id="261" r:id="rId21"/>
    <p:sldId id="262" r:id="rId22"/>
    <p:sldId id="263" r:id="rId23"/>
    <p:sldId id="265" r:id="rId24"/>
    <p:sldId id="283" r:id="rId25"/>
    <p:sldId id="318" r:id="rId26"/>
    <p:sldId id="787" r:id="rId27"/>
    <p:sldId id="840" r:id="rId28"/>
    <p:sldId id="836" r:id="rId29"/>
    <p:sldId id="282" r:id="rId30"/>
    <p:sldId id="271" r:id="rId31"/>
    <p:sldId id="292" r:id="rId32"/>
    <p:sldId id="782" r:id="rId33"/>
    <p:sldId id="319" r:id="rId34"/>
    <p:sldId id="320" r:id="rId35"/>
    <p:sldId id="321" r:id="rId36"/>
    <p:sldId id="322" r:id="rId37"/>
    <p:sldId id="323" r:id="rId38"/>
    <p:sldId id="870" r:id="rId39"/>
    <p:sldId id="892" r:id="rId40"/>
    <p:sldId id="758" r:id="rId41"/>
    <p:sldId id="273" r:id="rId42"/>
    <p:sldId id="778" r:id="rId43"/>
    <p:sldId id="809" r:id="rId44"/>
    <p:sldId id="810" r:id="rId45"/>
    <p:sldId id="780" r:id="rId46"/>
    <p:sldId id="779" r:id="rId47"/>
    <p:sldId id="837" r:id="rId48"/>
    <p:sldId id="786" r:id="rId49"/>
    <p:sldId id="811" r:id="rId50"/>
    <p:sldId id="849" r:id="rId51"/>
    <p:sldId id="879" r:id="rId52"/>
    <p:sldId id="812" r:id="rId53"/>
    <p:sldId id="757" r:id="rId54"/>
    <p:sldId id="293" r:id="rId55"/>
    <p:sldId id="274" r:id="rId56"/>
    <p:sldId id="277" r:id="rId57"/>
    <p:sldId id="278" r:id="rId58"/>
    <p:sldId id="279" r:id="rId59"/>
    <p:sldId id="305" r:id="rId60"/>
    <p:sldId id="890" r:id="rId61"/>
    <p:sldId id="285" r:id="rId62"/>
    <p:sldId id="307" r:id="rId63"/>
    <p:sldId id="286" r:id="rId64"/>
    <p:sldId id="295" r:id="rId65"/>
    <p:sldId id="287" r:id="rId66"/>
    <p:sldId id="288" r:id="rId67"/>
    <p:sldId id="296" r:id="rId68"/>
    <p:sldId id="275" r:id="rId69"/>
    <p:sldId id="276" r:id="rId70"/>
    <p:sldId id="762" r:id="rId71"/>
    <p:sldId id="289" r:id="rId72"/>
    <p:sldId id="839" r:id="rId73"/>
    <p:sldId id="291" r:id="rId74"/>
    <p:sldId id="871" r:id="rId75"/>
    <p:sldId id="290" r:id="rId76"/>
    <p:sldId id="306" r:id="rId77"/>
    <p:sldId id="300" r:id="rId78"/>
    <p:sldId id="308" r:id="rId79"/>
    <p:sldId id="297" r:id="rId80"/>
    <p:sldId id="298" r:id="rId81"/>
    <p:sldId id="302" r:id="rId82"/>
    <p:sldId id="303" r:id="rId83"/>
    <p:sldId id="301" r:id="rId84"/>
    <p:sldId id="299" r:id="rId85"/>
    <p:sldId id="838" r:id="rId86"/>
    <p:sldId id="763" r:id="rId87"/>
    <p:sldId id="309" r:id="rId88"/>
    <p:sldId id="324" r:id="rId89"/>
    <p:sldId id="316" r:id="rId90"/>
    <p:sldId id="874" r:id="rId91"/>
    <p:sldId id="313" r:id="rId92"/>
    <p:sldId id="310" r:id="rId93"/>
    <p:sldId id="311" r:id="rId94"/>
    <p:sldId id="312" r:id="rId95"/>
    <p:sldId id="327" r:id="rId96"/>
    <p:sldId id="328" r:id="rId97"/>
    <p:sldId id="841" r:id="rId98"/>
    <p:sldId id="869" r:id="rId99"/>
    <p:sldId id="760" r:id="rId100"/>
    <p:sldId id="752" r:id="rId101"/>
    <p:sldId id="314" r:id="rId102"/>
    <p:sldId id="317" r:id="rId103"/>
    <p:sldId id="315" r:id="rId104"/>
    <p:sldId id="325" r:id="rId105"/>
    <p:sldId id="761" r:id="rId106"/>
    <p:sldId id="326" r:id="rId107"/>
    <p:sldId id="783" r:id="rId108"/>
    <p:sldId id="784" r:id="rId109"/>
    <p:sldId id="785" r:id="rId110"/>
    <p:sldId id="764" r:id="rId111"/>
    <p:sldId id="788" r:id="rId112"/>
    <p:sldId id="789" r:id="rId113"/>
    <p:sldId id="790" r:id="rId114"/>
    <p:sldId id="791" r:id="rId115"/>
    <p:sldId id="792" r:id="rId116"/>
    <p:sldId id="799" r:id="rId117"/>
    <p:sldId id="793" r:id="rId118"/>
    <p:sldId id="794" r:id="rId119"/>
    <p:sldId id="795" r:id="rId120"/>
    <p:sldId id="796" r:id="rId121"/>
    <p:sldId id="797" r:id="rId122"/>
    <p:sldId id="798" r:id="rId123"/>
    <p:sldId id="893" r:id="rId124"/>
    <p:sldId id="800" r:id="rId125"/>
    <p:sldId id="801" r:id="rId126"/>
    <p:sldId id="894" r:id="rId127"/>
    <p:sldId id="803" r:id="rId128"/>
    <p:sldId id="804" r:id="rId129"/>
    <p:sldId id="805" r:id="rId130"/>
    <p:sldId id="806" r:id="rId131"/>
    <p:sldId id="842" r:id="rId132"/>
    <p:sldId id="807" r:id="rId133"/>
    <p:sldId id="844" r:id="rId134"/>
    <p:sldId id="820" r:id="rId135"/>
    <p:sldId id="821" r:id="rId136"/>
    <p:sldId id="822" r:id="rId137"/>
    <p:sldId id="824" r:id="rId138"/>
    <p:sldId id="825" r:id="rId139"/>
    <p:sldId id="808" r:id="rId140"/>
    <p:sldId id="862" r:id="rId141"/>
    <p:sldId id="863" r:id="rId142"/>
    <p:sldId id="864" r:id="rId143"/>
    <p:sldId id="865" r:id="rId144"/>
    <p:sldId id="866" r:id="rId145"/>
    <p:sldId id="867" r:id="rId146"/>
    <p:sldId id="868" r:id="rId147"/>
    <p:sldId id="843" r:id="rId148"/>
    <p:sldId id="895" r:id="rId149"/>
    <p:sldId id="830" r:id="rId150"/>
    <p:sldId id="831" r:id="rId151"/>
    <p:sldId id="832" r:id="rId152"/>
    <p:sldId id="833" r:id="rId153"/>
    <p:sldId id="834" r:id="rId154"/>
    <p:sldId id="835" r:id="rId155"/>
    <p:sldId id="813" r:id="rId156"/>
    <p:sldId id="802" r:id="rId157"/>
    <p:sldId id="753" r:id="rId158"/>
    <p:sldId id="759" r:id="rId159"/>
    <p:sldId id="775" r:id="rId160"/>
    <p:sldId id="755" r:id="rId161"/>
    <p:sldId id="754" r:id="rId162"/>
    <p:sldId id="766" r:id="rId163"/>
    <p:sldId id="767" r:id="rId164"/>
    <p:sldId id="768" r:id="rId165"/>
    <p:sldId id="769" r:id="rId166"/>
    <p:sldId id="744" r:id="rId167"/>
    <p:sldId id="745" r:id="rId168"/>
    <p:sldId id="331" r:id="rId169"/>
    <p:sldId id="746" r:id="rId170"/>
    <p:sldId id="333" r:id="rId171"/>
    <p:sldId id="747" r:id="rId172"/>
    <p:sldId id="748" r:id="rId173"/>
    <p:sldId id="749" r:id="rId174"/>
    <p:sldId id="751" r:id="rId175"/>
    <p:sldId id="750" r:id="rId176"/>
    <p:sldId id="765" r:id="rId177"/>
    <p:sldId id="882" r:id="rId178"/>
    <p:sldId id="884" r:id="rId179"/>
    <p:sldId id="885" r:id="rId180"/>
    <p:sldId id="887" r:id="rId181"/>
    <p:sldId id="888" r:id="rId182"/>
    <p:sldId id="883" r:id="rId183"/>
    <p:sldId id="889" r:id="rId184"/>
    <p:sldId id="815" r:id="rId185"/>
    <p:sldId id="816" r:id="rId186"/>
    <p:sldId id="852" r:id="rId187"/>
    <p:sldId id="854" r:id="rId188"/>
    <p:sldId id="853" r:id="rId189"/>
    <p:sldId id="855" r:id="rId190"/>
    <p:sldId id="861" r:id="rId191"/>
    <p:sldId id="850" r:id="rId192"/>
    <p:sldId id="872" r:id="rId193"/>
    <p:sldId id="851" r:id="rId194"/>
    <p:sldId id="858" r:id="rId195"/>
    <p:sldId id="859" r:id="rId196"/>
    <p:sldId id="860" r:id="rId197"/>
    <p:sldId id="875" r:id="rId198"/>
    <p:sldId id="880" r:id="rId199"/>
    <p:sldId id="857" r:id="rId200"/>
    <p:sldId id="881" r:id="rId201"/>
    <p:sldId id="856" r:id="rId202"/>
    <p:sldId id="817" r:id="rId203"/>
    <p:sldId id="818" r:id="rId204"/>
    <p:sldId id="845" r:id="rId205"/>
    <p:sldId id="846" r:id="rId206"/>
    <p:sldId id="847" r:id="rId207"/>
    <p:sldId id="848" r:id="rId208"/>
    <p:sldId id="877" r:id="rId209"/>
    <p:sldId id="891" r:id="rId210"/>
    <p:sldId id="878" r:id="rId211"/>
    <p:sldId id="886" r:id="rId212"/>
    <p:sldId id="819" r:id="rId213"/>
    <p:sldId id="828" r:id="rId214"/>
    <p:sldId id="829" r:id="rId2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22" autoAdjust="0"/>
  </p:normalViewPr>
  <p:slideViewPr>
    <p:cSldViewPr>
      <p:cViewPr>
        <p:scale>
          <a:sx n="100" d="100"/>
          <a:sy n="100" d="100"/>
        </p:scale>
        <p:origin x="-1128" y="-3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notesMaster" Target="notesMasters/notesMaster1.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viewProps" Target="viewProps.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tableStyles" Target="tableStyle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02AF13-302E-4D72-BBEE-0C6C2604AD39}" type="doc">
      <dgm:prSet loTypeId="urn:microsoft.com/office/officeart/2005/8/layout/pyramid3" loCatId="pyramid" qsTypeId="urn:microsoft.com/office/officeart/2005/8/quickstyle/simple1" qsCatId="simple" csTypeId="urn:microsoft.com/office/officeart/2005/8/colors/accent1_2" csCatId="accent1" phldr="1"/>
      <dgm:spPr/>
    </dgm:pt>
    <dgm:pt modelId="{321FFF33-CB46-41AA-BB1F-E72CBD4E851C}">
      <dgm:prSet phldrT="[Text]"/>
      <dgm:spPr/>
      <dgm:t>
        <a:bodyPr/>
        <a:lstStyle/>
        <a:p>
          <a:r>
            <a:rPr lang="en-US" dirty="0" smtClean="0"/>
            <a:t>DIS</a:t>
          </a:r>
          <a:endParaRPr lang="en-US" dirty="0"/>
        </a:p>
      </dgm:t>
    </dgm:pt>
    <dgm:pt modelId="{10F431DE-3A24-476A-BDD4-8F154DB0259B}" type="parTrans" cxnId="{D1022BF2-B572-4365-968B-418171A85C5F}">
      <dgm:prSet/>
      <dgm:spPr/>
      <dgm:t>
        <a:bodyPr/>
        <a:lstStyle/>
        <a:p>
          <a:endParaRPr lang="en-US"/>
        </a:p>
      </dgm:t>
    </dgm:pt>
    <dgm:pt modelId="{EC6A5C58-1341-4720-99F9-E7C783B9FD77}" type="sibTrans" cxnId="{D1022BF2-B572-4365-968B-418171A85C5F}">
      <dgm:prSet/>
      <dgm:spPr/>
      <dgm:t>
        <a:bodyPr/>
        <a:lstStyle/>
        <a:p>
          <a:endParaRPr lang="en-US"/>
        </a:p>
      </dgm:t>
    </dgm:pt>
    <dgm:pt modelId="{19F4E150-D819-4BBF-9C74-96CDF9103FD4}">
      <dgm:prSet phldrT="[Text]"/>
      <dgm:spPr/>
      <dgm:t>
        <a:bodyPr/>
        <a:lstStyle/>
        <a:p>
          <a:r>
            <a:rPr lang="en-US" dirty="0" smtClean="0"/>
            <a:t>RSP</a:t>
          </a:r>
          <a:endParaRPr lang="en-US" dirty="0"/>
        </a:p>
      </dgm:t>
    </dgm:pt>
    <dgm:pt modelId="{C27C1D5B-BA0B-4BEA-9BDC-2D41C46A7865}" type="parTrans" cxnId="{05DF69BC-5EA5-42C2-AA15-62F38B4CA3C0}">
      <dgm:prSet/>
      <dgm:spPr/>
      <dgm:t>
        <a:bodyPr/>
        <a:lstStyle/>
        <a:p>
          <a:endParaRPr lang="en-US"/>
        </a:p>
      </dgm:t>
    </dgm:pt>
    <dgm:pt modelId="{7C1C57D7-722B-43BF-839B-5CFE17BC2700}" type="sibTrans" cxnId="{05DF69BC-5EA5-42C2-AA15-62F38B4CA3C0}">
      <dgm:prSet/>
      <dgm:spPr/>
      <dgm:t>
        <a:bodyPr/>
        <a:lstStyle/>
        <a:p>
          <a:endParaRPr lang="en-US"/>
        </a:p>
      </dgm:t>
    </dgm:pt>
    <dgm:pt modelId="{4805A8A0-0D1B-4418-987B-E3FAF20020C3}">
      <dgm:prSet phldrT="[Text]"/>
      <dgm:spPr/>
      <dgm:t>
        <a:bodyPr/>
        <a:lstStyle/>
        <a:p>
          <a:r>
            <a:rPr lang="en-US" dirty="0" smtClean="0"/>
            <a:t>SDC</a:t>
          </a:r>
          <a:endParaRPr lang="en-US" dirty="0"/>
        </a:p>
      </dgm:t>
    </dgm:pt>
    <dgm:pt modelId="{B3AD2BB6-FB63-41C4-AFBE-3D230115ABFE}" type="parTrans" cxnId="{8579EBAF-A90E-4E97-B84D-3AC1F5028B84}">
      <dgm:prSet/>
      <dgm:spPr/>
      <dgm:t>
        <a:bodyPr/>
        <a:lstStyle/>
        <a:p>
          <a:endParaRPr lang="en-US"/>
        </a:p>
      </dgm:t>
    </dgm:pt>
    <dgm:pt modelId="{56E65FCC-4209-4207-BDF9-0B195552AB60}" type="sibTrans" cxnId="{8579EBAF-A90E-4E97-B84D-3AC1F5028B84}">
      <dgm:prSet/>
      <dgm:spPr/>
      <dgm:t>
        <a:bodyPr/>
        <a:lstStyle/>
        <a:p>
          <a:endParaRPr lang="en-US"/>
        </a:p>
      </dgm:t>
    </dgm:pt>
    <dgm:pt modelId="{C30566D8-1C32-47BD-B010-E4666F99A014}" type="pres">
      <dgm:prSet presAssocID="{FD02AF13-302E-4D72-BBEE-0C6C2604AD39}" presName="Name0" presStyleCnt="0">
        <dgm:presLayoutVars>
          <dgm:dir/>
          <dgm:animLvl val="lvl"/>
          <dgm:resizeHandles val="exact"/>
        </dgm:presLayoutVars>
      </dgm:prSet>
      <dgm:spPr/>
    </dgm:pt>
    <dgm:pt modelId="{FA8988AC-C88E-45A1-8CCB-E0E15F7A5EFA}" type="pres">
      <dgm:prSet presAssocID="{321FFF33-CB46-41AA-BB1F-E72CBD4E851C}" presName="Name8" presStyleCnt="0"/>
      <dgm:spPr/>
    </dgm:pt>
    <dgm:pt modelId="{E76AD96B-E330-468D-8F2D-8688857A9EAB}" type="pres">
      <dgm:prSet presAssocID="{321FFF33-CB46-41AA-BB1F-E72CBD4E851C}" presName="level" presStyleLbl="node1" presStyleIdx="0" presStyleCnt="3" custLinFactNeighborX="1408">
        <dgm:presLayoutVars>
          <dgm:chMax val="1"/>
          <dgm:bulletEnabled val="1"/>
        </dgm:presLayoutVars>
      </dgm:prSet>
      <dgm:spPr/>
      <dgm:t>
        <a:bodyPr/>
        <a:lstStyle/>
        <a:p>
          <a:endParaRPr lang="en-US"/>
        </a:p>
      </dgm:t>
    </dgm:pt>
    <dgm:pt modelId="{3A28D2F6-1B4A-4B73-A892-73E77375EDC0}" type="pres">
      <dgm:prSet presAssocID="{321FFF33-CB46-41AA-BB1F-E72CBD4E851C}" presName="levelTx" presStyleLbl="revTx" presStyleIdx="0" presStyleCnt="0">
        <dgm:presLayoutVars>
          <dgm:chMax val="1"/>
          <dgm:bulletEnabled val="1"/>
        </dgm:presLayoutVars>
      </dgm:prSet>
      <dgm:spPr/>
      <dgm:t>
        <a:bodyPr/>
        <a:lstStyle/>
        <a:p>
          <a:endParaRPr lang="en-US"/>
        </a:p>
      </dgm:t>
    </dgm:pt>
    <dgm:pt modelId="{E4A7D526-06A4-49F7-BEC9-37F1E77C6771}" type="pres">
      <dgm:prSet presAssocID="{19F4E150-D819-4BBF-9C74-96CDF9103FD4}" presName="Name8" presStyleCnt="0"/>
      <dgm:spPr/>
    </dgm:pt>
    <dgm:pt modelId="{858497D7-01A6-448D-AA05-54852294B4AE}" type="pres">
      <dgm:prSet presAssocID="{19F4E150-D819-4BBF-9C74-96CDF9103FD4}" presName="level" presStyleLbl="node1" presStyleIdx="1" presStyleCnt="3">
        <dgm:presLayoutVars>
          <dgm:chMax val="1"/>
          <dgm:bulletEnabled val="1"/>
        </dgm:presLayoutVars>
      </dgm:prSet>
      <dgm:spPr/>
      <dgm:t>
        <a:bodyPr/>
        <a:lstStyle/>
        <a:p>
          <a:endParaRPr lang="en-US"/>
        </a:p>
      </dgm:t>
    </dgm:pt>
    <dgm:pt modelId="{949DD8D3-48EC-436A-B5B9-E3D5C99AC278}" type="pres">
      <dgm:prSet presAssocID="{19F4E150-D819-4BBF-9C74-96CDF9103FD4}" presName="levelTx" presStyleLbl="revTx" presStyleIdx="0" presStyleCnt="0">
        <dgm:presLayoutVars>
          <dgm:chMax val="1"/>
          <dgm:bulletEnabled val="1"/>
        </dgm:presLayoutVars>
      </dgm:prSet>
      <dgm:spPr/>
      <dgm:t>
        <a:bodyPr/>
        <a:lstStyle/>
        <a:p>
          <a:endParaRPr lang="en-US"/>
        </a:p>
      </dgm:t>
    </dgm:pt>
    <dgm:pt modelId="{7A6DB90E-06A8-48DB-BD3D-680662B94199}" type="pres">
      <dgm:prSet presAssocID="{4805A8A0-0D1B-4418-987B-E3FAF20020C3}" presName="Name8" presStyleCnt="0"/>
      <dgm:spPr/>
    </dgm:pt>
    <dgm:pt modelId="{8C1D5437-91EE-4997-87B6-14A50F41F219}" type="pres">
      <dgm:prSet presAssocID="{4805A8A0-0D1B-4418-987B-E3FAF20020C3}" presName="level" presStyleLbl="node1" presStyleIdx="2" presStyleCnt="3">
        <dgm:presLayoutVars>
          <dgm:chMax val="1"/>
          <dgm:bulletEnabled val="1"/>
        </dgm:presLayoutVars>
      </dgm:prSet>
      <dgm:spPr/>
      <dgm:t>
        <a:bodyPr/>
        <a:lstStyle/>
        <a:p>
          <a:endParaRPr lang="en-US"/>
        </a:p>
      </dgm:t>
    </dgm:pt>
    <dgm:pt modelId="{6F3094CB-A868-41D1-8E7B-49992BB97C5B}" type="pres">
      <dgm:prSet presAssocID="{4805A8A0-0D1B-4418-987B-E3FAF20020C3}" presName="levelTx" presStyleLbl="revTx" presStyleIdx="0" presStyleCnt="0">
        <dgm:presLayoutVars>
          <dgm:chMax val="1"/>
          <dgm:bulletEnabled val="1"/>
        </dgm:presLayoutVars>
      </dgm:prSet>
      <dgm:spPr/>
      <dgm:t>
        <a:bodyPr/>
        <a:lstStyle/>
        <a:p>
          <a:endParaRPr lang="en-US"/>
        </a:p>
      </dgm:t>
    </dgm:pt>
  </dgm:ptLst>
  <dgm:cxnLst>
    <dgm:cxn modelId="{EFBFE096-E6C9-44E8-8968-231019724E78}" type="presOf" srcId="{19F4E150-D819-4BBF-9C74-96CDF9103FD4}" destId="{858497D7-01A6-448D-AA05-54852294B4AE}" srcOrd="0" destOrd="0" presId="urn:microsoft.com/office/officeart/2005/8/layout/pyramid3"/>
    <dgm:cxn modelId="{05DF69BC-5EA5-42C2-AA15-62F38B4CA3C0}" srcId="{FD02AF13-302E-4D72-BBEE-0C6C2604AD39}" destId="{19F4E150-D819-4BBF-9C74-96CDF9103FD4}" srcOrd="1" destOrd="0" parTransId="{C27C1D5B-BA0B-4BEA-9BDC-2D41C46A7865}" sibTransId="{7C1C57D7-722B-43BF-839B-5CFE17BC2700}"/>
    <dgm:cxn modelId="{660F00A8-A963-4BCA-B7F2-749F4A5494B9}" type="presOf" srcId="{19F4E150-D819-4BBF-9C74-96CDF9103FD4}" destId="{949DD8D3-48EC-436A-B5B9-E3D5C99AC278}" srcOrd="1" destOrd="0" presId="urn:microsoft.com/office/officeart/2005/8/layout/pyramid3"/>
    <dgm:cxn modelId="{5B23C8A3-CACF-4968-8F2F-71644FB8A0C0}" type="presOf" srcId="{FD02AF13-302E-4D72-BBEE-0C6C2604AD39}" destId="{C30566D8-1C32-47BD-B010-E4666F99A014}" srcOrd="0" destOrd="0" presId="urn:microsoft.com/office/officeart/2005/8/layout/pyramid3"/>
    <dgm:cxn modelId="{6F6FDE5B-8B54-4CE4-9994-085ACED92153}" type="presOf" srcId="{4805A8A0-0D1B-4418-987B-E3FAF20020C3}" destId="{8C1D5437-91EE-4997-87B6-14A50F41F219}" srcOrd="0" destOrd="0" presId="urn:microsoft.com/office/officeart/2005/8/layout/pyramid3"/>
    <dgm:cxn modelId="{A6C0C28C-92CA-4145-8587-24E8C6340975}" type="presOf" srcId="{4805A8A0-0D1B-4418-987B-E3FAF20020C3}" destId="{6F3094CB-A868-41D1-8E7B-49992BB97C5B}" srcOrd="1" destOrd="0" presId="urn:microsoft.com/office/officeart/2005/8/layout/pyramid3"/>
    <dgm:cxn modelId="{8579EBAF-A90E-4E97-B84D-3AC1F5028B84}" srcId="{FD02AF13-302E-4D72-BBEE-0C6C2604AD39}" destId="{4805A8A0-0D1B-4418-987B-E3FAF20020C3}" srcOrd="2" destOrd="0" parTransId="{B3AD2BB6-FB63-41C4-AFBE-3D230115ABFE}" sibTransId="{56E65FCC-4209-4207-BDF9-0B195552AB60}"/>
    <dgm:cxn modelId="{EAAAC5A6-8C82-47D1-A6F9-13AC6F2AEA21}" type="presOf" srcId="{321FFF33-CB46-41AA-BB1F-E72CBD4E851C}" destId="{E76AD96B-E330-468D-8F2D-8688857A9EAB}" srcOrd="0" destOrd="0" presId="urn:microsoft.com/office/officeart/2005/8/layout/pyramid3"/>
    <dgm:cxn modelId="{A3DC1975-7008-43CB-8EB3-1BAC8875E63A}" type="presOf" srcId="{321FFF33-CB46-41AA-BB1F-E72CBD4E851C}" destId="{3A28D2F6-1B4A-4B73-A892-73E77375EDC0}" srcOrd="1" destOrd="0" presId="urn:microsoft.com/office/officeart/2005/8/layout/pyramid3"/>
    <dgm:cxn modelId="{D1022BF2-B572-4365-968B-418171A85C5F}" srcId="{FD02AF13-302E-4D72-BBEE-0C6C2604AD39}" destId="{321FFF33-CB46-41AA-BB1F-E72CBD4E851C}" srcOrd="0" destOrd="0" parTransId="{10F431DE-3A24-476A-BDD4-8F154DB0259B}" sibTransId="{EC6A5C58-1341-4720-99F9-E7C783B9FD77}"/>
    <dgm:cxn modelId="{FAF5F75D-7E78-407A-891D-0471687A9D77}" type="presParOf" srcId="{C30566D8-1C32-47BD-B010-E4666F99A014}" destId="{FA8988AC-C88E-45A1-8CCB-E0E15F7A5EFA}" srcOrd="0" destOrd="0" presId="urn:microsoft.com/office/officeart/2005/8/layout/pyramid3"/>
    <dgm:cxn modelId="{E6E4218F-091B-40B0-9E85-F3285C2C8194}" type="presParOf" srcId="{FA8988AC-C88E-45A1-8CCB-E0E15F7A5EFA}" destId="{E76AD96B-E330-468D-8F2D-8688857A9EAB}" srcOrd="0" destOrd="0" presId="urn:microsoft.com/office/officeart/2005/8/layout/pyramid3"/>
    <dgm:cxn modelId="{C4BC2E70-687E-4C63-9E6D-3CC0C6B734CF}" type="presParOf" srcId="{FA8988AC-C88E-45A1-8CCB-E0E15F7A5EFA}" destId="{3A28D2F6-1B4A-4B73-A892-73E77375EDC0}" srcOrd="1" destOrd="0" presId="urn:microsoft.com/office/officeart/2005/8/layout/pyramid3"/>
    <dgm:cxn modelId="{5BDD1EF0-5B56-4967-8728-F1CE88615419}" type="presParOf" srcId="{C30566D8-1C32-47BD-B010-E4666F99A014}" destId="{E4A7D526-06A4-49F7-BEC9-37F1E77C6771}" srcOrd="1" destOrd="0" presId="urn:microsoft.com/office/officeart/2005/8/layout/pyramid3"/>
    <dgm:cxn modelId="{D8B84B21-5CC5-452E-96E6-149C09955C1B}" type="presParOf" srcId="{E4A7D526-06A4-49F7-BEC9-37F1E77C6771}" destId="{858497D7-01A6-448D-AA05-54852294B4AE}" srcOrd="0" destOrd="0" presId="urn:microsoft.com/office/officeart/2005/8/layout/pyramid3"/>
    <dgm:cxn modelId="{41D58787-FD70-4E80-8088-D47BBE4570E6}" type="presParOf" srcId="{E4A7D526-06A4-49F7-BEC9-37F1E77C6771}" destId="{949DD8D3-48EC-436A-B5B9-E3D5C99AC278}" srcOrd="1" destOrd="0" presId="urn:microsoft.com/office/officeart/2005/8/layout/pyramid3"/>
    <dgm:cxn modelId="{E89B3175-B43E-4AC0-912E-B3021D17D67A}" type="presParOf" srcId="{C30566D8-1C32-47BD-B010-E4666F99A014}" destId="{7A6DB90E-06A8-48DB-BD3D-680662B94199}" srcOrd="2" destOrd="0" presId="urn:microsoft.com/office/officeart/2005/8/layout/pyramid3"/>
    <dgm:cxn modelId="{55B3215F-2876-461A-B14F-5131D0331157}" type="presParOf" srcId="{7A6DB90E-06A8-48DB-BD3D-680662B94199}" destId="{8C1D5437-91EE-4997-87B6-14A50F41F219}" srcOrd="0" destOrd="0" presId="urn:microsoft.com/office/officeart/2005/8/layout/pyramid3"/>
    <dgm:cxn modelId="{F91D8F1E-6BE1-410E-A62C-2CEF5C0AB360}" type="presParOf" srcId="{7A6DB90E-06A8-48DB-BD3D-680662B94199}" destId="{6F3094CB-A868-41D1-8E7B-49992BB97C5B}"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23A7351-4956-46E5-9F6B-36B91E749EF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0DB9AEB2-4A54-4F26-9F72-43FB4BCDC6D6}">
      <dgm:prSet phldrT="[Text]"/>
      <dgm:spPr/>
      <dgm:t>
        <a:bodyPr/>
        <a:lstStyle/>
        <a:p>
          <a:r>
            <a:rPr lang="en-US" dirty="0" smtClean="0"/>
            <a:t>Review the Incident</a:t>
          </a:r>
          <a:endParaRPr lang="en-US" dirty="0"/>
        </a:p>
      </dgm:t>
    </dgm:pt>
    <dgm:pt modelId="{BE6A82D6-2214-42D5-823B-0434384C6F46}" type="parTrans" cxnId="{F4787D85-9B1D-4DBD-918B-9DA1EE0BCE06}">
      <dgm:prSet/>
      <dgm:spPr/>
      <dgm:t>
        <a:bodyPr/>
        <a:lstStyle/>
        <a:p>
          <a:endParaRPr lang="en-US"/>
        </a:p>
      </dgm:t>
    </dgm:pt>
    <dgm:pt modelId="{E3D50A1F-471F-4195-B785-ACB9552C8569}" type="sibTrans" cxnId="{F4787D85-9B1D-4DBD-918B-9DA1EE0BCE06}">
      <dgm:prSet/>
      <dgm:spPr/>
      <dgm:t>
        <a:bodyPr/>
        <a:lstStyle/>
        <a:p>
          <a:endParaRPr lang="en-US"/>
        </a:p>
      </dgm:t>
    </dgm:pt>
    <dgm:pt modelId="{81F15CB7-97E6-44AB-B784-58F000E2B540}">
      <dgm:prSet phldrT="[Text]"/>
      <dgm:spPr/>
      <dgm:t>
        <a:bodyPr/>
        <a:lstStyle/>
        <a:p>
          <a:r>
            <a:rPr lang="en-US" dirty="0" smtClean="0"/>
            <a:t>Review the Disability</a:t>
          </a:r>
          <a:endParaRPr lang="en-US" dirty="0"/>
        </a:p>
      </dgm:t>
    </dgm:pt>
    <dgm:pt modelId="{B5120F79-4E2A-4018-AFC2-BFAE62908CEA}" type="parTrans" cxnId="{C7D08392-8FBA-4DBD-A4FE-65AA8D496669}">
      <dgm:prSet/>
      <dgm:spPr/>
      <dgm:t>
        <a:bodyPr/>
        <a:lstStyle/>
        <a:p>
          <a:endParaRPr lang="en-US"/>
        </a:p>
      </dgm:t>
    </dgm:pt>
    <dgm:pt modelId="{8C296C6C-5F89-4692-B493-66EB2CF309C1}" type="sibTrans" cxnId="{C7D08392-8FBA-4DBD-A4FE-65AA8D496669}">
      <dgm:prSet/>
      <dgm:spPr/>
      <dgm:t>
        <a:bodyPr/>
        <a:lstStyle/>
        <a:p>
          <a:endParaRPr lang="en-US"/>
        </a:p>
      </dgm:t>
    </dgm:pt>
    <dgm:pt modelId="{07283EE1-6530-4C26-9F16-2F2DF3AF5589}">
      <dgm:prSet phldrT="[Text]"/>
      <dgm:spPr/>
      <dgm:t>
        <a:bodyPr/>
        <a:lstStyle/>
        <a:p>
          <a:r>
            <a:rPr lang="en-US" dirty="0" smtClean="0"/>
            <a:t>Review the IEP</a:t>
          </a:r>
          <a:endParaRPr lang="en-US" dirty="0"/>
        </a:p>
      </dgm:t>
    </dgm:pt>
    <dgm:pt modelId="{7DD1D6EB-B842-4AE5-BAE6-4153CB127F80}" type="parTrans" cxnId="{4DF328B3-A704-47AF-BB7E-E5F6CD8AB5B6}">
      <dgm:prSet/>
      <dgm:spPr/>
      <dgm:t>
        <a:bodyPr/>
        <a:lstStyle/>
        <a:p>
          <a:endParaRPr lang="en-US"/>
        </a:p>
      </dgm:t>
    </dgm:pt>
    <dgm:pt modelId="{95136045-81B7-4A5B-A14F-D625E151FF2D}" type="sibTrans" cxnId="{4DF328B3-A704-47AF-BB7E-E5F6CD8AB5B6}">
      <dgm:prSet/>
      <dgm:spPr/>
      <dgm:t>
        <a:bodyPr/>
        <a:lstStyle/>
        <a:p>
          <a:endParaRPr lang="en-US"/>
        </a:p>
      </dgm:t>
    </dgm:pt>
    <dgm:pt modelId="{554A8896-65DB-4576-81B7-E22AAAE162C9}">
      <dgm:prSet phldrT="[Text]"/>
      <dgm:spPr/>
      <dgm:t>
        <a:bodyPr/>
        <a:lstStyle/>
        <a:p>
          <a:r>
            <a:rPr lang="en-US" dirty="0" smtClean="0"/>
            <a:t>Manifest Determination</a:t>
          </a:r>
          <a:endParaRPr lang="en-US" dirty="0"/>
        </a:p>
      </dgm:t>
    </dgm:pt>
    <dgm:pt modelId="{7AC8C31C-EF91-42D1-8F9B-2C8F607B61D6}" type="parTrans" cxnId="{75467BFB-41B5-4122-AA90-89C244319C77}">
      <dgm:prSet/>
      <dgm:spPr/>
      <dgm:t>
        <a:bodyPr/>
        <a:lstStyle/>
        <a:p>
          <a:endParaRPr lang="en-US"/>
        </a:p>
      </dgm:t>
    </dgm:pt>
    <dgm:pt modelId="{DCFED489-C87C-42EB-9F80-FBCEF16028E2}" type="sibTrans" cxnId="{75467BFB-41B5-4122-AA90-89C244319C77}">
      <dgm:prSet/>
      <dgm:spPr/>
      <dgm:t>
        <a:bodyPr/>
        <a:lstStyle/>
        <a:p>
          <a:endParaRPr lang="en-US"/>
        </a:p>
      </dgm:t>
    </dgm:pt>
    <dgm:pt modelId="{3DF4FA74-B15F-4C62-8920-8E51A218AB6B}">
      <dgm:prSet phldrT="[Text]"/>
      <dgm:spPr/>
      <dgm:t>
        <a:bodyPr/>
        <a:lstStyle/>
        <a:p>
          <a:r>
            <a:rPr lang="en-US" dirty="0" smtClean="0"/>
            <a:t>Report the Findings</a:t>
          </a:r>
          <a:endParaRPr lang="en-US" dirty="0"/>
        </a:p>
      </dgm:t>
    </dgm:pt>
    <dgm:pt modelId="{C9B7C15A-3BDD-4D12-8BDC-5D4352E0B509}" type="parTrans" cxnId="{E7C6E87A-8333-4E25-ABDD-5CF175ED2F9A}">
      <dgm:prSet/>
      <dgm:spPr/>
      <dgm:t>
        <a:bodyPr/>
        <a:lstStyle/>
        <a:p>
          <a:endParaRPr lang="en-US"/>
        </a:p>
      </dgm:t>
    </dgm:pt>
    <dgm:pt modelId="{096FAB85-F940-419F-BDA1-D00BDE311D89}" type="sibTrans" cxnId="{E7C6E87A-8333-4E25-ABDD-5CF175ED2F9A}">
      <dgm:prSet/>
      <dgm:spPr/>
      <dgm:t>
        <a:bodyPr/>
        <a:lstStyle/>
        <a:p>
          <a:endParaRPr lang="en-US"/>
        </a:p>
      </dgm:t>
    </dgm:pt>
    <dgm:pt modelId="{A2C8F764-E2FB-424B-83D7-749E71B04E74}" type="pres">
      <dgm:prSet presAssocID="{923A7351-4956-46E5-9F6B-36B91E749EF0}" presName="cycle" presStyleCnt="0">
        <dgm:presLayoutVars>
          <dgm:dir/>
          <dgm:resizeHandles val="exact"/>
        </dgm:presLayoutVars>
      </dgm:prSet>
      <dgm:spPr/>
      <dgm:t>
        <a:bodyPr/>
        <a:lstStyle/>
        <a:p>
          <a:endParaRPr lang="en-US"/>
        </a:p>
      </dgm:t>
    </dgm:pt>
    <dgm:pt modelId="{9E696DE6-853B-4B46-9AF5-394CC17B0BCD}" type="pres">
      <dgm:prSet presAssocID="{0DB9AEB2-4A54-4F26-9F72-43FB4BCDC6D6}" presName="node" presStyleLbl="node1" presStyleIdx="0" presStyleCnt="5">
        <dgm:presLayoutVars>
          <dgm:bulletEnabled val="1"/>
        </dgm:presLayoutVars>
      </dgm:prSet>
      <dgm:spPr/>
      <dgm:t>
        <a:bodyPr/>
        <a:lstStyle/>
        <a:p>
          <a:endParaRPr lang="en-US"/>
        </a:p>
      </dgm:t>
    </dgm:pt>
    <dgm:pt modelId="{FA378D52-11A8-40F0-98B3-71379D52DF3C}" type="pres">
      <dgm:prSet presAssocID="{0DB9AEB2-4A54-4F26-9F72-43FB4BCDC6D6}" presName="spNode" presStyleCnt="0"/>
      <dgm:spPr/>
    </dgm:pt>
    <dgm:pt modelId="{91B8FC09-7BF0-4652-AC0A-609A5E130521}" type="pres">
      <dgm:prSet presAssocID="{E3D50A1F-471F-4195-B785-ACB9552C8569}" presName="sibTrans" presStyleLbl="sibTrans1D1" presStyleIdx="0" presStyleCnt="5"/>
      <dgm:spPr/>
      <dgm:t>
        <a:bodyPr/>
        <a:lstStyle/>
        <a:p>
          <a:endParaRPr lang="en-US"/>
        </a:p>
      </dgm:t>
    </dgm:pt>
    <dgm:pt modelId="{1F573374-5FD3-4B61-9553-C4557C1FA7A0}" type="pres">
      <dgm:prSet presAssocID="{81F15CB7-97E6-44AB-B784-58F000E2B540}" presName="node" presStyleLbl="node1" presStyleIdx="1" presStyleCnt="5">
        <dgm:presLayoutVars>
          <dgm:bulletEnabled val="1"/>
        </dgm:presLayoutVars>
      </dgm:prSet>
      <dgm:spPr/>
      <dgm:t>
        <a:bodyPr/>
        <a:lstStyle/>
        <a:p>
          <a:endParaRPr lang="en-US"/>
        </a:p>
      </dgm:t>
    </dgm:pt>
    <dgm:pt modelId="{A573AF15-9C7D-4B72-8AC1-D19F19E3873B}" type="pres">
      <dgm:prSet presAssocID="{81F15CB7-97E6-44AB-B784-58F000E2B540}" presName="spNode" presStyleCnt="0"/>
      <dgm:spPr/>
    </dgm:pt>
    <dgm:pt modelId="{9F5BCC37-A7A8-423B-80F6-5492DD842DF1}" type="pres">
      <dgm:prSet presAssocID="{8C296C6C-5F89-4692-B493-66EB2CF309C1}" presName="sibTrans" presStyleLbl="sibTrans1D1" presStyleIdx="1" presStyleCnt="5"/>
      <dgm:spPr/>
      <dgm:t>
        <a:bodyPr/>
        <a:lstStyle/>
        <a:p>
          <a:endParaRPr lang="en-US"/>
        </a:p>
      </dgm:t>
    </dgm:pt>
    <dgm:pt modelId="{4097EC2A-75ED-4834-922D-ABBD979330A4}" type="pres">
      <dgm:prSet presAssocID="{07283EE1-6530-4C26-9F16-2F2DF3AF5589}" presName="node" presStyleLbl="node1" presStyleIdx="2" presStyleCnt="5">
        <dgm:presLayoutVars>
          <dgm:bulletEnabled val="1"/>
        </dgm:presLayoutVars>
      </dgm:prSet>
      <dgm:spPr/>
      <dgm:t>
        <a:bodyPr/>
        <a:lstStyle/>
        <a:p>
          <a:endParaRPr lang="en-US"/>
        </a:p>
      </dgm:t>
    </dgm:pt>
    <dgm:pt modelId="{11C75106-5F1A-4B7B-8B25-B456671957EA}" type="pres">
      <dgm:prSet presAssocID="{07283EE1-6530-4C26-9F16-2F2DF3AF5589}" presName="spNode" presStyleCnt="0"/>
      <dgm:spPr/>
    </dgm:pt>
    <dgm:pt modelId="{FC166886-3EAE-430A-97A5-760C2FDAB753}" type="pres">
      <dgm:prSet presAssocID="{95136045-81B7-4A5B-A14F-D625E151FF2D}" presName="sibTrans" presStyleLbl="sibTrans1D1" presStyleIdx="2" presStyleCnt="5"/>
      <dgm:spPr/>
      <dgm:t>
        <a:bodyPr/>
        <a:lstStyle/>
        <a:p>
          <a:endParaRPr lang="en-US"/>
        </a:p>
      </dgm:t>
    </dgm:pt>
    <dgm:pt modelId="{6702D718-5C1C-4778-BBC6-7B47AB40246C}" type="pres">
      <dgm:prSet presAssocID="{554A8896-65DB-4576-81B7-E22AAAE162C9}" presName="node" presStyleLbl="node1" presStyleIdx="3" presStyleCnt="5">
        <dgm:presLayoutVars>
          <dgm:bulletEnabled val="1"/>
        </dgm:presLayoutVars>
      </dgm:prSet>
      <dgm:spPr/>
      <dgm:t>
        <a:bodyPr/>
        <a:lstStyle/>
        <a:p>
          <a:endParaRPr lang="en-US"/>
        </a:p>
      </dgm:t>
    </dgm:pt>
    <dgm:pt modelId="{1A83AE93-47D2-44C6-93F8-186EA4BD5064}" type="pres">
      <dgm:prSet presAssocID="{554A8896-65DB-4576-81B7-E22AAAE162C9}" presName="spNode" presStyleCnt="0"/>
      <dgm:spPr/>
    </dgm:pt>
    <dgm:pt modelId="{3836F9D1-6203-48BF-B86F-FDA749AF4B48}" type="pres">
      <dgm:prSet presAssocID="{DCFED489-C87C-42EB-9F80-FBCEF16028E2}" presName="sibTrans" presStyleLbl="sibTrans1D1" presStyleIdx="3" presStyleCnt="5"/>
      <dgm:spPr/>
      <dgm:t>
        <a:bodyPr/>
        <a:lstStyle/>
        <a:p>
          <a:endParaRPr lang="en-US"/>
        </a:p>
      </dgm:t>
    </dgm:pt>
    <dgm:pt modelId="{82457690-3C1C-4A9D-A38E-EA9853999E9B}" type="pres">
      <dgm:prSet presAssocID="{3DF4FA74-B15F-4C62-8920-8E51A218AB6B}" presName="node" presStyleLbl="node1" presStyleIdx="4" presStyleCnt="5">
        <dgm:presLayoutVars>
          <dgm:bulletEnabled val="1"/>
        </dgm:presLayoutVars>
      </dgm:prSet>
      <dgm:spPr/>
      <dgm:t>
        <a:bodyPr/>
        <a:lstStyle/>
        <a:p>
          <a:endParaRPr lang="en-US"/>
        </a:p>
      </dgm:t>
    </dgm:pt>
    <dgm:pt modelId="{27308642-615A-4E73-A2B5-51D1A00A8EC6}" type="pres">
      <dgm:prSet presAssocID="{3DF4FA74-B15F-4C62-8920-8E51A218AB6B}" presName="spNode" presStyleCnt="0"/>
      <dgm:spPr/>
    </dgm:pt>
    <dgm:pt modelId="{14EF5CDF-9CD7-4ED4-82E5-41C737B45FE8}" type="pres">
      <dgm:prSet presAssocID="{096FAB85-F940-419F-BDA1-D00BDE311D89}" presName="sibTrans" presStyleLbl="sibTrans1D1" presStyleIdx="4" presStyleCnt="5"/>
      <dgm:spPr/>
      <dgm:t>
        <a:bodyPr/>
        <a:lstStyle/>
        <a:p>
          <a:endParaRPr lang="en-US"/>
        </a:p>
      </dgm:t>
    </dgm:pt>
  </dgm:ptLst>
  <dgm:cxnLst>
    <dgm:cxn modelId="{F4787D85-9B1D-4DBD-918B-9DA1EE0BCE06}" srcId="{923A7351-4956-46E5-9F6B-36B91E749EF0}" destId="{0DB9AEB2-4A54-4F26-9F72-43FB4BCDC6D6}" srcOrd="0" destOrd="0" parTransId="{BE6A82D6-2214-42D5-823B-0434384C6F46}" sibTransId="{E3D50A1F-471F-4195-B785-ACB9552C8569}"/>
    <dgm:cxn modelId="{1BACC9EA-94B9-4FC9-8A06-E58C6909CFF3}" type="presOf" srcId="{95136045-81B7-4A5B-A14F-D625E151FF2D}" destId="{FC166886-3EAE-430A-97A5-760C2FDAB753}" srcOrd="0" destOrd="0" presId="urn:microsoft.com/office/officeart/2005/8/layout/cycle5"/>
    <dgm:cxn modelId="{24171D2E-6906-4C08-9CAA-F9EA57A3FAAA}" type="presOf" srcId="{07283EE1-6530-4C26-9F16-2F2DF3AF5589}" destId="{4097EC2A-75ED-4834-922D-ABBD979330A4}" srcOrd="0" destOrd="0" presId="urn:microsoft.com/office/officeart/2005/8/layout/cycle5"/>
    <dgm:cxn modelId="{189BB673-4216-44F2-8F9E-266CEFEA3695}" type="presOf" srcId="{096FAB85-F940-419F-BDA1-D00BDE311D89}" destId="{14EF5CDF-9CD7-4ED4-82E5-41C737B45FE8}" srcOrd="0" destOrd="0" presId="urn:microsoft.com/office/officeart/2005/8/layout/cycle5"/>
    <dgm:cxn modelId="{F02BD984-5ACA-455E-8E0D-F06E4D579E73}" type="presOf" srcId="{3DF4FA74-B15F-4C62-8920-8E51A218AB6B}" destId="{82457690-3C1C-4A9D-A38E-EA9853999E9B}" srcOrd="0" destOrd="0" presId="urn:microsoft.com/office/officeart/2005/8/layout/cycle5"/>
    <dgm:cxn modelId="{C1EA7FBF-7577-4BA4-9E50-BD4E96FF68C5}" type="presOf" srcId="{0DB9AEB2-4A54-4F26-9F72-43FB4BCDC6D6}" destId="{9E696DE6-853B-4B46-9AF5-394CC17B0BCD}" srcOrd="0" destOrd="0" presId="urn:microsoft.com/office/officeart/2005/8/layout/cycle5"/>
    <dgm:cxn modelId="{E7C6E87A-8333-4E25-ABDD-5CF175ED2F9A}" srcId="{923A7351-4956-46E5-9F6B-36B91E749EF0}" destId="{3DF4FA74-B15F-4C62-8920-8E51A218AB6B}" srcOrd="4" destOrd="0" parTransId="{C9B7C15A-3BDD-4D12-8BDC-5D4352E0B509}" sibTransId="{096FAB85-F940-419F-BDA1-D00BDE311D89}"/>
    <dgm:cxn modelId="{0E24C14E-6A37-4A17-9E60-A93463FB77A4}" type="presOf" srcId="{923A7351-4956-46E5-9F6B-36B91E749EF0}" destId="{A2C8F764-E2FB-424B-83D7-749E71B04E74}" srcOrd="0" destOrd="0" presId="urn:microsoft.com/office/officeart/2005/8/layout/cycle5"/>
    <dgm:cxn modelId="{4DF328B3-A704-47AF-BB7E-E5F6CD8AB5B6}" srcId="{923A7351-4956-46E5-9F6B-36B91E749EF0}" destId="{07283EE1-6530-4C26-9F16-2F2DF3AF5589}" srcOrd="2" destOrd="0" parTransId="{7DD1D6EB-B842-4AE5-BAE6-4153CB127F80}" sibTransId="{95136045-81B7-4A5B-A14F-D625E151FF2D}"/>
    <dgm:cxn modelId="{C7D08392-8FBA-4DBD-A4FE-65AA8D496669}" srcId="{923A7351-4956-46E5-9F6B-36B91E749EF0}" destId="{81F15CB7-97E6-44AB-B784-58F000E2B540}" srcOrd="1" destOrd="0" parTransId="{B5120F79-4E2A-4018-AFC2-BFAE62908CEA}" sibTransId="{8C296C6C-5F89-4692-B493-66EB2CF309C1}"/>
    <dgm:cxn modelId="{E23E7512-664B-4683-B3CE-F15932C928D6}" type="presOf" srcId="{554A8896-65DB-4576-81B7-E22AAAE162C9}" destId="{6702D718-5C1C-4778-BBC6-7B47AB40246C}" srcOrd="0" destOrd="0" presId="urn:microsoft.com/office/officeart/2005/8/layout/cycle5"/>
    <dgm:cxn modelId="{7E7AC960-AF37-4878-9BB8-C4AE27584E3A}" type="presOf" srcId="{8C296C6C-5F89-4692-B493-66EB2CF309C1}" destId="{9F5BCC37-A7A8-423B-80F6-5492DD842DF1}" srcOrd="0" destOrd="0" presId="urn:microsoft.com/office/officeart/2005/8/layout/cycle5"/>
    <dgm:cxn modelId="{709B00B6-C4F8-4A7B-853D-98977932A141}" type="presOf" srcId="{81F15CB7-97E6-44AB-B784-58F000E2B540}" destId="{1F573374-5FD3-4B61-9553-C4557C1FA7A0}" srcOrd="0" destOrd="0" presId="urn:microsoft.com/office/officeart/2005/8/layout/cycle5"/>
    <dgm:cxn modelId="{C4E8D74A-AB2E-4E17-8B87-3487A10C5C04}" type="presOf" srcId="{DCFED489-C87C-42EB-9F80-FBCEF16028E2}" destId="{3836F9D1-6203-48BF-B86F-FDA749AF4B48}" srcOrd="0" destOrd="0" presId="urn:microsoft.com/office/officeart/2005/8/layout/cycle5"/>
    <dgm:cxn modelId="{75467BFB-41B5-4122-AA90-89C244319C77}" srcId="{923A7351-4956-46E5-9F6B-36B91E749EF0}" destId="{554A8896-65DB-4576-81B7-E22AAAE162C9}" srcOrd="3" destOrd="0" parTransId="{7AC8C31C-EF91-42D1-8F9B-2C8F607B61D6}" sibTransId="{DCFED489-C87C-42EB-9F80-FBCEF16028E2}"/>
    <dgm:cxn modelId="{EA19E82A-A216-43F8-8D22-F9BE77E333FD}" type="presOf" srcId="{E3D50A1F-471F-4195-B785-ACB9552C8569}" destId="{91B8FC09-7BF0-4652-AC0A-609A5E130521}" srcOrd="0" destOrd="0" presId="urn:microsoft.com/office/officeart/2005/8/layout/cycle5"/>
    <dgm:cxn modelId="{15798C52-2171-45A7-B5A0-B623E33C3A9E}" type="presParOf" srcId="{A2C8F764-E2FB-424B-83D7-749E71B04E74}" destId="{9E696DE6-853B-4B46-9AF5-394CC17B0BCD}" srcOrd="0" destOrd="0" presId="urn:microsoft.com/office/officeart/2005/8/layout/cycle5"/>
    <dgm:cxn modelId="{4B34C0E4-38E0-4F68-8450-61C17F14BE35}" type="presParOf" srcId="{A2C8F764-E2FB-424B-83D7-749E71B04E74}" destId="{FA378D52-11A8-40F0-98B3-71379D52DF3C}" srcOrd="1" destOrd="0" presId="urn:microsoft.com/office/officeart/2005/8/layout/cycle5"/>
    <dgm:cxn modelId="{BF226BC3-0F3C-49E4-8700-3CDBFD568B3D}" type="presParOf" srcId="{A2C8F764-E2FB-424B-83D7-749E71B04E74}" destId="{91B8FC09-7BF0-4652-AC0A-609A5E130521}" srcOrd="2" destOrd="0" presId="urn:microsoft.com/office/officeart/2005/8/layout/cycle5"/>
    <dgm:cxn modelId="{330AB426-A38C-413D-8E75-92D304A3A8AF}" type="presParOf" srcId="{A2C8F764-E2FB-424B-83D7-749E71B04E74}" destId="{1F573374-5FD3-4B61-9553-C4557C1FA7A0}" srcOrd="3" destOrd="0" presId="urn:microsoft.com/office/officeart/2005/8/layout/cycle5"/>
    <dgm:cxn modelId="{0D319878-39B6-46AB-BF95-8760D552F764}" type="presParOf" srcId="{A2C8F764-E2FB-424B-83D7-749E71B04E74}" destId="{A573AF15-9C7D-4B72-8AC1-D19F19E3873B}" srcOrd="4" destOrd="0" presId="urn:microsoft.com/office/officeart/2005/8/layout/cycle5"/>
    <dgm:cxn modelId="{AFE9C353-017F-4E4B-8F57-58637993595A}" type="presParOf" srcId="{A2C8F764-E2FB-424B-83D7-749E71B04E74}" destId="{9F5BCC37-A7A8-423B-80F6-5492DD842DF1}" srcOrd="5" destOrd="0" presId="urn:microsoft.com/office/officeart/2005/8/layout/cycle5"/>
    <dgm:cxn modelId="{35D94961-2D5F-4271-B332-DFCDF3B43841}" type="presParOf" srcId="{A2C8F764-E2FB-424B-83D7-749E71B04E74}" destId="{4097EC2A-75ED-4834-922D-ABBD979330A4}" srcOrd="6" destOrd="0" presId="urn:microsoft.com/office/officeart/2005/8/layout/cycle5"/>
    <dgm:cxn modelId="{64AB9FD3-B093-49C5-9429-C0E84DBF8A83}" type="presParOf" srcId="{A2C8F764-E2FB-424B-83D7-749E71B04E74}" destId="{11C75106-5F1A-4B7B-8B25-B456671957EA}" srcOrd="7" destOrd="0" presId="urn:microsoft.com/office/officeart/2005/8/layout/cycle5"/>
    <dgm:cxn modelId="{046530D5-69AF-42C6-86A7-F2DDB0509BE3}" type="presParOf" srcId="{A2C8F764-E2FB-424B-83D7-749E71B04E74}" destId="{FC166886-3EAE-430A-97A5-760C2FDAB753}" srcOrd="8" destOrd="0" presId="urn:microsoft.com/office/officeart/2005/8/layout/cycle5"/>
    <dgm:cxn modelId="{3A55A029-303C-4106-8AA4-A1C2A884C06A}" type="presParOf" srcId="{A2C8F764-E2FB-424B-83D7-749E71B04E74}" destId="{6702D718-5C1C-4778-BBC6-7B47AB40246C}" srcOrd="9" destOrd="0" presId="urn:microsoft.com/office/officeart/2005/8/layout/cycle5"/>
    <dgm:cxn modelId="{7733758B-7B34-4848-8817-34DEC930135D}" type="presParOf" srcId="{A2C8F764-E2FB-424B-83D7-749E71B04E74}" destId="{1A83AE93-47D2-44C6-93F8-186EA4BD5064}" srcOrd="10" destOrd="0" presId="urn:microsoft.com/office/officeart/2005/8/layout/cycle5"/>
    <dgm:cxn modelId="{E8FDB24D-6F18-4761-9271-8C36425FB4B7}" type="presParOf" srcId="{A2C8F764-E2FB-424B-83D7-749E71B04E74}" destId="{3836F9D1-6203-48BF-B86F-FDA749AF4B48}" srcOrd="11" destOrd="0" presId="urn:microsoft.com/office/officeart/2005/8/layout/cycle5"/>
    <dgm:cxn modelId="{0944EC05-8211-42B2-9785-57CD1FA04A77}" type="presParOf" srcId="{A2C8F764-E2FB-424B-83D7-749E71B04E74}" destId="{82457690-3C1C-4A9D-A38E-EA9853999E9B}" srcOrd="12" destOrd="0" presId="urn:microsoft.com/office/officeart/2005/8/layout/cycle5"/>
    <dgm:cxn modelId="{EBFD8BC9-816D-4A61-9F36-C6FEFA4F6BDA}" type="presParOf" srcId="{A2C8F764-E2FB-424B-83D7-749E71B04E74}" destId="{27308642-615A-4E73-A2B5-51D1A00A8EC6}" srcOrd="13" destOrd="0" presId="urn:microsoft.com/office/officeart/2005/8/layout/cycle5"/>
    <dgm:cxn modelId="{83C088C3-2C78-4BC3-A94A-5EAD9B27983B}" type="presParOf" srcId="{A2C8F764-E2FB-424B-83D7-749E71B04E74}" destId="{14EF5CDF-9CD7-4ED4-82E5-41C737B45FE8}"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95A8A41-5B69-4657-BCC8-6DFC8D70BFB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5F4781C6-97A0-4464-AAB9-F6B3A44C28CC}">
      <dgm:prSet phldrT="[Text]"/>
      <dgm:spPr/>
      <dgm:t>
        <a:bodyPr/>
        <a:lstStyle/>
        <a:p>
          <a:r>
            <a:rPr lang="en-US" dirty="0" smtClean="0"/>
            <a:t>Review the IEP</a:t>
          </a:r>
          <a:endParaRPr lang="en-US" dirty="0"/>
        </a:p>
      </dgm:t>
    </dgm:pt>
    <dgm:pt modelId="{F50CD067-8F91-4CFD-B899-E3FDDF76D2F2}" type="parTrans" cxnId="{853FC775-B802-4189-BBD7-61286444BB92}">
      <dgm:prSet/>
      <dgm:spPr/>
      <dgm:t>
        <a:bodyPr/>
        <a:lstStyle/>
        <a:p>
          <a:endParaRPr lang="en-US"/>
        </a:p>
      </dgm:t>
    </dgm:pt>
    <dgm:pt modelId="{42C42889-0712-470B-BABF-0D467276275E}" type="sibTrans" cxnId="{853FC775-B802-4189-BBD7-61286444BB92}">
      <dgm:prSet/>
      <dgm:spPr/>
      <dgm:t>
        <a:bodyPr/>
        <a:lstStyle/>
        <a:p>
          <a:endParaRPr lang="en-US"/>
        </a:p>
      </dgm:t>
    </dgm:pt>
    <dgm:pt modelId="{68869643-BEEF-44B1-BE7D-09EB72FC599E}">
      <dgm:prSet phldrT="[Text]"/>
      <dgm:spPr/>
      <dgm:t>
        <a:bodyPr/>
        <a:lstStyle/>
        <a:p>
          <a:r>
            <a:rPr lang="en-US" dirty="0" smtClean="0"/>
            <a:t>Area(s) of Concern</a:t>
          </a:r>
          <a:endParaRPr lang="en-US" dirty="0"/>
        </a:p>
      </dgm:t>
    </dgm:pt>
    <dgm:pt modelId="{E1BD01B5-3CF7-4DFF-8CF4-1B51E6DE293E}" type="parTrans" cxnId="{A12E1BAE-3569-4137-8ED1-17CE9305F58C}">
      <dgm:prSet/>
      <dgm:spPr/>
      <dgm:t>
        <a:bodyPr/>
        <a:lstStyle/>
        <a:p>
          <a:endParaRPr lang="en-US"/>
        </a:p>
      </dgm:t>
    </dgm:pt>
    <dgm:pt modelId="{64CF68B1-794E-47A5-AA28-340ED5F1F854}" type="sibTrans" cxnId="{A12E1BAE-3569-4137-8ED1-17CE9305F58C}">
      <dgm:prSet/>
      <dgm:spPr/>
      <dgm:t>
        <a:bodyPr/>
        <a:lstStyle/>
        <a:p>
          <a:endParaRPr lang="en-US"/>
        </a:p>
      </dgm:t>
    </dgm:pt>
    <dgm:pt modelId="{58A98205-ADFE-4897-8256-9CB75242A160}">
      <dgm:prSet phldrT="[Text]"/>
      <dgm:spPr/>
      <dgm:t>
        <a:bodyPr/>
        <a:lstStyle/>
        <a:p>
          <a:r>
            <a:rPr lang="en-US" dirty="0" smtClean="0"/>
            <a:t>Modify the Goal(s)</a:t>
          </a:r>
          <a:endParaRPr lang="en-US" dirty="0"/>
        </a:p>
      </dgm:t>
    </dgm:pt>
    <dgm:pt modelId="{7A8FCE3C-7DF6-4376-AB95-5CF49B5C1DA4}" type="parTrans" cxnId="{9B178E5F-BD44-4690-99B1-0FBB88169E52}">
      <dgm:prSet/>
      <dgm:spPr/>
      <dgm:t>
        <a:bodyPr/>
        <a:lstStyle/>
        <a:p>
          <a:endParaRPr lang="en-US"/>
        </a:p>
      </dgm:t>
    </dgm:pt>
    <dgm:pt modelId="{98D77E6A-7DA6-47B2-B743-FB66110CC6AF}" type="sibTrans" cxnId="{9B178E5F-BD44-4690-99B1-0FBB88169E52}">
      <dgm:prSet/>
      <dgm:spPr/>
      <dgm:t>
        <a:bodyPr/>
        <a:lstStyle/>
        <a:p>
          <a:endParaRPr lang="en-US"/>
        </a:p>
      </dgm:t>
    </dgm:pt>
    <dgm:pt modelId="{5A3E23F0-0DDA-48C6-817F-947FDE90B567}">
      <dgm:prSet phldrT="[Text]"/>
      <dgm:spPr/>
      <dgm:t>
        <a:bodyPr/>
        <a:lstStyle/>
        <a:p>
          <a:r>
            <a:rPr lang="en-US" dirty="0" smtClean="0"/>
            <a:t>And/or Modify the Services</a:t>
          </a:r>
          <a:endParaRPr lang="en-US" dirty="0"/>
        </a:p>
      </dgm:t>
    </dgm:pt>
    <dgm:pt modelId="{5EAE6E25-F12B-49A6-9BD1-ECB1B1DDE406}" type="parTrans" cxnId="{7CC46B9D-B603-42BC-BD84-08EA8F7A3CEA}">
      <dgm:prSet/>
      <dgm:spPr/>
      <dgm:t>
        <a:bodyPr/>
        <a:lstStyle/>
        <a:p>
          <a:endParaRPr lang="en-US"/>
        </a:p>
      </dgm:t>
    </dgm:pt>
    <dgm:pt modelId="{0BD39EC6-D429-4590-84C4-9C5D1C7A0466}" type="sibTrans" cxnId="{7CC46B9D-B603-42BC-BD84-08EA8F7A3CEA}">
      <dgm:prSet/>
      <dgm:spPr/>
      <dgm:t>
        <a:bodyPr/>
        <a:lstStyle/>
        <a:p>
          <a:endParaRPr lang="en-US"/>
        </a:p>
      </dgm:t>
    </dgm:pt>
    <dgm:pt modelId="{AC603145-A558-40AA-ADD9-F71CD0A6DAA5}">
      <dgm:prSet phldrT="[Text]"/>
      <dgm:spPr/>
      <dgm:t>
        <a:bodyPr/>
        <a:lstStyle/>
        <a:p>
          <a:r>
            <a:rPr lang="en-US" dirty="0" smtClean="0"/>
            <a:t>And/or Modify the Supports</a:t>
          </a:r>
          <a:endParaRPr lang="en-US" dirty="0"/>
        </a:p>
      </dgm:t>
    </dgm:pt>
    <dgm:pt modelId="{8F3D8B2C-F691-42BE-9BA2-EA1C5D277FDB}" type="parTrans" cxnId="{53ABBD95-3901-479F-98BE-282EDB921685}">
      <dgm:prSet/>
      <dgm:spPr/>
      <dgm:t>
        <a:bodyPr/>
        <a:lstStyle/>
        <a:p>
          <a:endParaRPr lang="en-US"/>
        </a:p>
      </dgm:t>
    </dgm:pt>
    <dgm:pt modelId="{297E53EA-42F2-41E8-99C6-153D878A1847}" type="sibTrans" cxnId="{53ABBD95-3901-479F-98BE-282EDB921685}">
      <dgm:prSet/>
      <dgm:spPr/>
      <dgm:t>
        <a:bodyPr/>
        <a:lstStyle/>
        <a:p>
          <a:endParaRPr lang="en-US"/>
        </a:p>
      </dgm:t>
    </dgm:pt>
    <dgm:pt modelId="{0AE39893-1B24-4A1E-A57A-4321CD56E384}" type="pres">
      <dgm:prSet presAssocID="{995A8A41-5B69-4657-BCC8-6DFC8D70BFB1}" presName="cycle" presStyleCnt="0">
        <dgm:presLayoutVars>
          <dgm:dir/>
          <dgm:resizeHandles val="exact"/>
        </dgm:presLayoutVars>
      </dgm:prSet>
      <dgm:spPr/>
      <dgm:t>
        <a:bodyPr/>
        <a:lstStyle/>
        <a:p>
          <a:endParaRPr lang="en-US"/>
        </a:p>
      </dgm:t>
    </dgm:pt>
    <dgm:pt modelId="{838B7A26-474D-48C7-9D39-9F5B41F01FD5}" type="pres">
      <dgm:prSet presAssocID="{5F4781C6-97A0-4464-AAB9-F6B3A44C28CC}" presName="node" presStyleLbl="node1" presStyleIdx="0" presStyleCnt="5">
        <dgm:presLayoutVars>
          <dgm:bulletEnabled val="1"/>
        </dgm:presLayoutVars>
      </dgm:prSet>
      <dgm:spPr/>
      <dgm:t>
        <a:bodyPr/>
        <a:lstStyle/>
        <a:p>
          <a:endParaRPr lang="en-US"/>
        </a:p>
      </dgm:t>
    </dgm:pt>
    <dgm:pt modelId="{F89A7B9B-B742-4EC4-8F9F-5E4ACF07851A}" type="pres">
      <dgm:prSet presAssocID="{5F4781C6-97A0-4464-AAB9-F6B3A44C28CC}" presName="spNode" presStyleCnt="0"/>
      <dgm:spPr/>
    </dgm:pt>
    <dgm:pt modelId="{509BBD4E-CE5B-4348-99BD-926E2CE57FCD}" type="pres">
      <dgm:prSet presAssocID="{42C42889-0712-470B-BABF-0D467276275E}" presName="sibTrans" presStyleLbl="sibTrans1D1" presStyleIdx="0" presStyleCnt="5"/>
      <dgm:spPr/>
      <dgm:t>
        <a:bodyPr/>
        <a:lstStyle/>
        <a:p>
          <a:endParaRPr lang="en-US"/>
        </a:p>
      </dgm:t>
    </dgm:pt>
    <dgm:pt modelId="{424FF78C-1BE5-42E9-B5ED-BF32E3DF8D7B}" type="pres">
      <dgm:prSet presAssocID="{68869643-BEEF-44B1-BE7D-09EB72FC599E}" presName="node" presStyleLbl="node1" presStyleIdx="1" presStyleCnt="5">
        <dgm:presLayoutVars>
          <dgm:bulletEnabled val="1"/>
        </dgm:presLayoutVars>
      </dgm:prSet>
      <dgm:spPr/>
      <dgm:t>
        <a:bodyPr/>
        <a:lstStyle/>
        <a:p>
          <a:endParaRPr lang="en-US"/>
        </a:p>
      </dgm:t>
    </dgm:pt>
    <dgm:pt modelId="{38AA997A-B8E4-41DF-AA4D-EB0F8551F535}" type="pres">
      <dgm:prSet presAssocID="{68869643-BEEF-44B1-BE7D-09EB72FC599E}" presName="spNode" presStyleCnt="0"/>
      <dgm:spPr/>
    </dgm:pt>
    <dgm:pt modelId="{9DE81658-6B8D-45FD-BA9D-B0016C5EA5FC}" type="pres">
      <dgm:prSet presAssocID="{64CF68B1-794E-47A5-AA28-340ED5F1F854}" presName="sibTrans" presStyleLbl="sibTrans1D1" presStyleIdx="1" presStyleCnt="5"/>
      <dgm:spPr/>
      <dgm:t>
        <a:bodyPr/>
        <a:lstStyle/>
        <a:p>
          <a:endParaRPr lang="en-US"/>
        </a:p>
      </dgm:t>
    </dgm:pt>
    <dgm:pt modelId="{C94ABB54-E906-4CEC-9D9B-F978383B86BE}" type="pres">
      <dgm:prSet presAssocID="{58A98205-ADFE-4897-8256-9CB75242A160}" presName="node" presStyleLbl="node1" presStyleIdx="2" presStyleCnt="5">
        <dgm:presLayoutVars>
          <dgm:bulletEnabled val="1"/>
        </dgm:presLayoutVars>
      </dgm:prSet>
      <dgm:spPr/>
      <dgm:t>
        <a:bodyPr/>
        <a:lstStyle/>
        <a:p>
          <a:endParaRPr lang="en-US"/>
        </a:p>
      </dgm:t>
    </dgm:pt>
    <dgm:pt modelId="{069B2133-902A-4439-93E8-B6740314C3F9}" type="pres">
      <dgm:prSet presAssocID="{58A98205-ADFE-4897-8256-9CB75242A160}" presName="spNode" presStyleCnt="0"/>
      <dgm:spPr/>
    </dgm:pt>
    <dgm:pt modelId="{DBFFF079-6323-4AD4-8D5F-A8630BB6ADA1}" type="pres">
      <dgm:prSet presAssocID="{98D77E6A-7DA6-47B2-B743-FB66110CC6AF}" presName="sibTrans" presStyleLbl="sibTrans1D1" presStyleIdx="2" presStyleCnt="5"/>
      <dgm:spPr/>
      <dgm:t>
        <a:bodyPr/>
        <a:lstStyle/>
        <a:p>
          <a:endParaRPr lang="en-US"/>
        </a:p>
      </dgm:t>
    </dgm:pt>
    <dgm:pt modelId="{CD360A4B-D62C-48BA-BB6B-5204DC6CBA3E}" type="pres">
      <dgm:prSet presAssocID="{5A3E23F0-0DDA-48C6-817F-947FDE90B567}" presName="node" presStyleLbl="node1" presStyleIdx="3" presStyleCnt="5">
        <dgm:presLayoutVars>
          <dgm:bulletEnabled val="1"/>
        </dgm:presLayoutVars>
      </dgm:prSet>
      <dgm:spPr/>
      <dgm:t>
        <a:bodyPr/>
        <a:lstStyle/>
        <a:p>
          <a:endParaRPr lang="en-US"/>
        </a:p>
      </dgm:t>
    </dgm:pt>
    <dgm:pt modelId="{330AB46D-FF38-4DEC-8374-9E4C5EF48E80}" type="pres">
      <dgm:prSet presAssocID="{5A3E23F0-0DDA-48C6-817F-947FDE90B567}" presName="spNode" presStyleCnt="0"/>
      <dgm:spPr/>
    </dgm:pt>
    <dgm:pt modelId="{A4608B11-6B58-4A2E-9CA5-C469AAD3B29B}" type="pres">
      <dgm:prSet presAssocID="{0BD39EC6-D429-4590-84C4-9C5D1C7A0466}" presName="sibTrans" presStyleLbl="sibTrans1D1" presStyleIdx="3" presStyleCnt="5"/>
      <dgm:spPr/>
      <dgm:t>
        <a:bodyPr/>
        <a:lstStyle/>
        <a:p>
          <a:endParaRPr lang="en-US"/>
        </a:p>
      </dgm:t>
    </dgm:pt>
    <dgm:pt modelId="{B7311630-C851-47A4-AAA7-07B3C365FFF0}" type="pres">
      <dgm:prSet presAssocID="{AC603145-A558-40AA-ADD9-F71CD0A6DAA5}" presName="node" presStyleLbl="node1" presStyleIdx="4" presStyleCnt="5">
        <dgm:presLayoutVars>
          <dgm:bulletEnabled val="1"/>
        </dgm:presLayoutVars>
      </dgm:prSet>
      <dgm:spPr/>
      <dgm:t>
        <a:bodyPr/>
        <a:lstStyle/>
        <a:p>
          <a:endParaRPr lang="en-US"/>
        </a:p>
      </dgm:t>
    </dgm:pt>
    <dgm:pt modelId="{9AC10B51-6D87-4261-B2F7-2A5BF7DCB92B}" type="pres">
      <dgm:prSet presAssocID="{AC603145-A558-40AA-ADD9-F71CD0A6DAA5}" presName="spNode" presStyleCnt="0"/>
      <dgm:spPr/>
    </dgm:pt>
    <dgm:pt modelId="{FDEA5570-A104-49E7-B124-DE4E67105BB7}" type="pres">
      <dgm:prSet presAssocID="{297E53EA-42F2-41E8-99C6-153D878A1847}" presName="sibTrans" presStyleLbl="sibTrans1D1" presStyleIdx="4" presStyleCnt="5"/>
      <dgm:spPr/>
      <dgm:t>
        <a:bodyPr/>
        <a:lstStyle/>
        <a:p>
          <a:endParaRPr lang="en-US"/>
        </a:p>
      </dgm:t>
    </dgm:pt>
  </dgm:ptLst>
  <dgm:cxnLst>
    <dgm:cxn modelId="{C5A081F8-9B7A-4C83-8C2B-8B55F560871E}" type="presOf" srcId="{AC603145-A558-40AA-ADD9-F71CD0A6DAA5}" destId="{B7311630-C851-47A4-AAA7-07B3C365FFF0}" srcOrd="0" destOrd="0" presId="urn:microsoft.com/office/officeart/2005/8/layout/cycle5"/>
    <dgm:cxn modelId="{F30906F7-DB86-4949-9236-2DA6579BDF6C}" type="presOf" srcId="{64CF68B1-794E-47A5-AA28-340ED5F1F854}" destId="{9DE81658-6B8D-45FD-BA9D-B0016C5EA5FC}" srcOrd="0" destOrd="0" presId="urn:microsoft.com/office/officeart/2005/8/layout/cycle5"/>
    <dgm:cxn modelId="{A12E1BAE-3569-4137-8ED1-17CE9305F58C}" srcId="{995A8A41-5B69-4657-BCC8-6DFC8D70BFB1}" destId="{68869643-BEEF-44B1-BE7D-09EB72FC599E}" srcOrd="1" destOrd="0" parTransId="{E1BD01B5-3CF7-4DFF-8CF4-1B51E6DE293E}" sibTransId="{64CF68B1-794E-47A5-AA28-340ED5F1F854}"/>
    <dgm:cxn modelId="{53ABBD95-3901-479F-98BE-282EDB921685}" srcId="{995A8A41-5B69-4657-BCC8-6DFC8D70BFB1}" destId="{AC603145-A558-40AA-ADD9-F71CD0A6DAA5}" srcOrd="4" destOrd="0" parTransId="{8F3D8B2C-F691-42BE-9BA2-EA1C5D277FDB}" sibTransId="{297E53EA-42F2-41E8-99C6-153D878A1847}"/>
    <dgm:cxn modelId="{0FDE8F55-BC30-48E9-93B9-55FCB8F505B6}" type="presOf" srcId="{98D77E6A-7DA6-47B2-B743-FB66110CC6AF}" destId="{DBFFF079-6323-4AD4-8D5F-A8630BB6ADA1}" srcOrd="0" destOrd="0" presId="urn:microsoft.com/office/officeart/2005/8/layout/cycle5"/>
    <dgm:cxn modelId="{5E396432-0B04-4ED5-825E-0364DB01C96A}" type="presOf" srcId="{68869643-BEEF-44B1-BE7D-09EB72FC599E}" destId="{424FF78C-1BE5-42E9-B5ED-BF32E3DF8D7B}" srcOrd="0" destOrd="0" presId="urn:microsoft.com/office/officeart/2005/8/layout/cycle5"/>
    <dgm:cxn modelId="{F03997CB-4E62-4C3A-BF00-7B58E3570969}" type="presOf" srcId="{42C42889-0712-470B-BABF-0D467276275E}" destId="{509BBD4E-CE5B-4348-99BD-926E2CE57FCD}" srcOrd="0" destOrd="0" presId="urn:microsoft.com/office/officeart/2005/8/layout/cycle5"/>
    <dgm:cxn modelId="{D4F0F09F-68BC-4D1A-AE71-A5711A4676CA}" type="presOf" srcId="{58A98205-ADFE-4897-8256-9CB75242A160}" destId="{C94ABB54-E906-4CEC-9D9B-F978383B86BE}" srcOrd="0" destOrd="0" presId="urn:microsoft.com/office/officeart/2005/8/layout/cycle5"/>
    <dgm:cxn modelId="{EEBC20CC-84E5-491A-A510-4E27DC7E8DC3}" type="presOf" srcId="{995A8A41-5B69-4657-BCC8-6DFC8D70BFB1}" destId="{0AE39893-1B24-4A1E-A57A-4321CD56E384}" srcOrd="0" destOrd="0" presId="urn:microsoft.com/office/officeart/2005/8/layout/cycle5"/>
    <dgm:cxn modelId="{6C47C939-05D6-4BFC-8493-92EB7F963639}" type="presOf" srcId="{0BD39EC6-D429-4590-84C4-9C5D1C7A0466}" destId="{A4608B11-6B58-4A2E-9CA5-C469AAD3B29B}" srcOrd="0" destOrd="0" presId="urn:microsoft.com/office/officeart/2005/8/layout/cycle5"/>
    <dgm:cxn modelId="{853FC775-B802-4189-BBD7-61286444BB92}" srcId="{995A8A41-5B69-4657-BCC8-6DFC8D70BFB1}" destId="{5F4781C6-97A0-4464-AAB9-F6B3A44C28CC}" srcOrd="0" destOrd="0" parTransId="{F50CD067-8F91-4CFD-B899-E3FDDF76D2F2}" sibTransId="{42C42889-0712-470B-BABF-0D467276275E}"/>
    <dgm:cxn modelId="{EEF326B2-5CFF-4AE2-8A56-2500E9000C4E}" type="presOf" srcId="{5F4781C6-97A0-4464-AAB9-F6B3A44C28CC}" destId="{838B7A26-474D-48C7-9D39-9F5B41F01FD5}" srcOrd="0" destOrd="0" presId="urn:microsoft.com/office/officeart/2005/8/layout/cycle5"/>
    <dgm:cxn modelId="{619021FE-67D8-4496-AFA9-4B68E9E655DC}" type="presOf" srcId="{297E53EA-42F2-41E8-99C6-153D878A1847}" destId="{FDEA5570-A104-49E7-B124-DE4E67105BB7}" srcOrd="0" destOrd="0" presId="urn:microsoft.com/office/officeart/2005/8/layout/cycle5"/>
    <dgm:cxn modelId="{7CC46B9D-B603-42BC-BD84-08EA8F7A3CEA}" srcId="{995A8A41-5B69-4657-BCC8-6DFC8D70BFB1}" destId="{5A3E23F0-0DDA-48C6-817F-947FDE90B567}" srcOrd="3" destOrd="0" parTransId="{5EAE6E25-F12B-49A6-9BD1-ECB1B1DDE406}" sibTransId="{0BD39EC6-D429-4590-84C4-9C5D1C7A0466}"/>
    <dgm:cxn modelId="{9B178E5F-BD44-4690-99B1-0FBB88169E52}" srcId="{995A8A41-5B69-4657-BCC8-6DFC8D70BFB1}" destId="{58A98205-ADFE-4897-8256-9CB75242A160}" srcOrd="2" destOrd="0" parTransId="{7A8FCE3C-7DF6-4376-AB95-5CF49B5C1DA4}" sibTransId="{98D77E6A-7DA6-47B2-B743-FB66110CC6AF}"/>
    <dgm:cxn modelId="{F578003B-15D8-4085-9B23-21552BEF908F}" type="presOf" srcId="{5A3E23F0-0DDA-48C6-817F-947FDE90B567}" destId="{CD360A4B-D62C-48BA-BB6B-5204DC6CBA3E}" srcOrd="0" destOrd="0" presId="urn:microsoft.com/office/officeart/2005/8/layout/cycle5"/>
    <dgm:cxn modelId="{BC361930-9BB7-46C8-BBD5-4DEF8439F9B5}" type="presParOf" srcId="{0AE39893-1B24-4A1E-A57A-4321CD56E384}" destId="{838B7A26-474D-48C7-9D39-9F5B41F01FD5}" srcOrd="0" destOrd="0" presId="urn:microsoft.com/office/officeart/2005/8/layout/cycle5"/>
    <dgm:cxn modelId="{CC6931D5-81D2-4627-8A09-6A5B6A2BE46A}" type="presParOf" srcId="{0AE39893-1B24-4A1E-A57A-4321CD56E384}" destId="{F89A7B9B-B742-4EC4-8F9F-5E4ACF07851A}" srcOrd="1" destOrd="0" presId="urn:microsoft.com/office/officeart/2005/8/layout/cycle5"/>
    <dgm:cxn modelId="{FDF97A55-A680-465E-814D-D5364F3189BF}" type="presParOf" srcId="{0AE39893-1B24-4A1E-A57A-4321CD56E384}" destId="{509BBD4E-CE5B-4348-99BD-926E2CE57FCD}" srcOrd="2" destOrd="0" presId="urn:microsoft.com/office/officeart/2005/8/layout/cycle5"/>
    <dgm:cxn modelId="{309E1AE9-AED2-401F-9798-15689C075818}" type="presParOf" srcId="{0AE39893-1B24-4A1E-A57A-4321CD56E384}" destId="{424FF78C-1BE5-42E9-B5ED-BF32E3DF8D7B}" srcOrd="3" destOrd="0" presId="urn:microsoft.com/office/officeart/2005/8/layout/cycle5"/>
    <dgm:cxn modelId="{B0287614-EA8B-4378-B73A-E66C0493B783}" type="presParOf" srcId="{0AE39893-1B24-4A1E-A57A-4321CD56E384}" destId="{38AA997A-B8E4-41DF-AA4D-EB0F8551F535}" srcOrd="4" destOrd="0" presId="urn:microsoft.com/office/officeart/2005/8/layout/cycle5"/>
    <dgm:cxn modelId="{88C8C196-3FBE-4075-B267-AD0DE9107D5D}" type="presParOf" srcId="{0AE39893-1B24-4A1E-A57A-4321CD56E384}" destId="{9DE81658-6B8D-45FD-BA9D-B0016C5EA5FC}" srcOrd="5" destOrd="0" presId="urn:microsoft.com/office/officeart/2005/8/layout/cycle5"/>
    <dgm:cxn modelId="{273E0C62-0C4A-49C2-8DC7-1710E7A6DA07}" type="presParOf" srcId="{0AE39893-1B24-4A1E-A57A-4321CD56E384}" destId="{C94ABB54-E906-4CEC-9D9B-F978383B86BE}" srcOrd="6" destOrd="0" presId="urn:microsoft.com/office/officeart/2005/8/layout/cycle5"/>
    <dgm:cxn modelId="{597E0B66-7068-42E2-928B-5208DA984F4D}" type="presParOf" srcId="{0AE39893-1B24-4A1E-A57A-4321CD56E384}" destId="{069B2133-902A-4439-93E8-B6740314C3F9}" srcOrd="7" destOrd="0" presId="urn:microsoft.com/office/officeart/2005/8/layout/cycle5"/>
    <dgm:cxn modelId="{FE924136-BE7E-46E4-99E0-EF33EED93D5F}" type="presParOf" srcId="{0AE39893-1B24-4A1E-A57A-4321CD56E384}" destId="{DBFFF079-6323-4AD4-8D5F-A8630BB6ADA1}" srcOrd="8" destOrd="0" presId="urn:microsoft.com/office/officeart/2005/8/layout/cycle5"/>
    <dgm:cxn modelId="{672A7E91-E79B-45F5-BB91-C516B3B8BEFC}" type="presParOf" srcId="{0AE39893-1B24-4A1E-A57A-4321CD56E384}" destId="{CD360A4B-D62C-48BA-BB6B-5204DC6CBA3E}" srcOrd="9" destOrd="0" presId="urn:microsoft.com/office/officeart/2005/8/layout/cycle5"/>
    <dgm:cxn modelId="{E04C0E68-8C5C-4061-8068-C5CCA9208964}" type="presParOf" srcId="{0AE39893-1B24-4A1E-A57A-4321CD56E384}" destId="{330AB46D-FF38-4DEC-8374-9E4C5EF48E80}" srcOrd="10" destOrd="0" presId="urn:microsoft.com/office/officeart/2005/8/layout/cycle5"/>
    <dgm:cxn modelId="{90716FEC-B818-418C-81E6-9211FF394D90}" type="presParOf" srcId="{0AE39893-1B24-4A1E-A57A-4321CD56E384}" destId="{A4608B11-6B58-4A2E-9CA5-C469AAD3B29B}" srcOrd="11" destOrd="0" presId="urn:microsoft.com/office/officeart/2005/8/layout/cycle5"/>
    <dgm:cxn modelId="{5AEF12FD-590F-46C0-8F81-82C0187E9386}" type="presParOf" srcId="{0AE39893-1B24-4A1E-A57A-4321CD56E384}" destId="{B7311630-C851-47A4-AAA7-07B3C365FFF0}" srcOrd="12" destOrd="0" presId="urn:microsoft.com/office/officeart/2005/8/layout/cycle5"/>
    <dgm:cxn modelId="{97B84245-1DF9-40F4-96C4-8D28B748FB67}" type="presParOf" srcId="{0AE39893-1B24-4A1E-A57A-4321CD56E384}" destId="{9AC10B51-6D87-4261-B2F7-2A5BF7DCB92B}" srcOrd="13" destOrd="0" presId="urn:microsoft.com/office/officeart/2005/8/layout/cycle5"/>
    <dgm:cxn modelId="{528CFBD9-F197-4B3D-B9DE-4B19FC6726D6}" type="presParOf" srcId="{0AE39893-1B24-4A1E-A57A-4321CD56E384}" destId="{FDEA5570-A104-49E7-B124-DE4E67105BB7}"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BB7F97A-4402-4311-A288-1EC26D5C5D7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35D4B249-688A-40A6-84AE-E15AA6E3777D}">
      <dgm:prSet phldrT="[Text]"/>
      <dgm:spPr/>
      <dgm:t>
        <a:bodyPr/>
        <a:lstStyle/>
        <a:p>
          <a:r>
            <a:rPr lang="en-US" dirty="0" smtClean="0"/>
            <a:t>SLI</a:t>
          </a:r>
          <a:endParaRPr lang="en-US" dirty="0"/>
        </a:p>
      </dgm:t>
    </dgm:pt>
    <dgm:pt modelId="{D8FFFBB2-300A-4CB0-8DA0-B76B29EAF2F1}" type="parTrans" cxnId="{5975E0B0-1872-4AFF-A407-6B2C79B9FAD4}">
      <dgm:prSet/>
      <dgm:spPr/>
      <dgm:t>
        <a:bodyPr/>
        <a:lstStyle/>
        <a:p>
          <a:endParaRPr lang="en-US"/>
        </a:p>
      </dgm:t>
    </dgm:pt>
    <dgm:pt modelId="{5672797C-0D84-4D87-8B44-DD5FF48FF460}" type="sibTrans" cxnId="{5975E0B0-1872-4AFF-A407-6B2C79B9FAD4}">
      <dgm:prSet/>
      <dgm:spPr/>
      <dgm:t>
        <a:bodyPr/>
        <a:lstStyle/>
        <a:p>
          <a:endParaRPr lang="en-US"/>
        </a:p>
      </dgm:t>
    </dgm:pt>
    <dgm:pt modelId="{720F9D75-D793-4B9F-BA55-1CE56C3B4B5A}">
      <dgm:prSet phldrT="[Text]"/>
      <dgm:spPr/>
      <dgm:t>
        <a:bodyPr/>
        <a:lstStyle/>
        <a:p>
          <a:r>
            <a:rPr lang="en-US" dirty="0" smtClean="0"/>
            <a:t>Language</a:t>
          </a:r>
        </a:p>
        <a:p>
          <a:r>
            <a:rPr lang="en-US" dirty="0" smtClean="0"/>
            <a:t>Receptive, Expressive</a:t>
          </a:r>
          <a:endParaRPr lang="en-US" dirty="0"/>
        </a:p>
      </dgm:t>
    </dgm:pt>
    <dgm:pt modelId="{1BE51B6F-93D0-4600-841B-F9710966D7E4}" type="parTrans" cxnId="{501378F4-998D-4DA3-9B99-D703612835C9}">
      <dgm:prSet/>
      <dgm:spPr/>
      <dgm:t>
        <a:bodyPr/>
        <a:lstStyle/>
        <a:p>
          <a:endParaRPr lang="en-US"/>
        </a:p>
      </dgm:t>
    </dgm:pt>
    <dgm:pt modelId="{78DDAA37-B682-4EEA-A388-C3AF4AA1528D}" type="sibTrans" cxnId="{501378F4-998D-4DA3-9B99-D703612835C9}">
      <dgm:prSet/>
      <dgm:spPr/>
      <dgm:t>
        <a:bodyPr/>
        <a:lstStyle/>
        <a:p>
          <a:endParaRPr lang="en-US"/>
        </a:p>
      </dgm:t>
    </dgm:pt>
    <dgm:pt modelId="{A6B0D62F-701B-40C9-B57D-EAAA75199F91}">
      <dgm:prSet phldrT="[Text]"/>
      <dgm:spPr/>
      <dgm:t>
        <a:bodyPr/>
        <a:lstStyle/>
        <a:p>
          <a:r>
            <a:rPr lang="en-US" dirty="0" err="1" smtClean="0"/>
            <a:t>Misarticulation</a:t>
          </a:r>
          <a:endParaRPr lang="en-US" dirty="0" smtClean="0"/>
        </a:p>
        <a:p>
          <a:r>
            <a:rPr lang="en-US" dirty="0" smtClean="0"/>
            <a:t>Substitute, Distort, Omit</a:t>
          </a:r>
        </a:p>
      </dgm:t>
    </dgm:pt>
    <dgm:pt modelId="{97C56630-11A8-40D2-B356-EBC2F30DBCE7}" type="parTrans" cxnId="{BE1605D9-A27F-47D1-9ABC-7EAB9C9A7432}">
      <dgm:prSet/>
      <dgm:spPr/>
      <dgm:t>
        <a:bodyPr/>
        <a:lstStyle/>
        <a:p>
          <a:endParaRPr lang="en-US"/>
        </a:p>
      </dgm:t>
    </dgm:pt>
    <dgm:pt modelId="{1A76D755-55FC-4E7C-BCE2-BE8509E46032}" type="sibTrans" cxnId="{BE1605D9-A27F-47D1-9ABC-7EAB9C9A7432}">
      <dgm:prSet/>
      <dgm:spPr/>
      <dgm:t>
        <a:bodyPr/>
        <a:lstStyle/>
        <a:p>
          <a:endParaRPr lang="en-US"/>
        </a:p>
      </dgm:t>
    </dgm:pt>
    <dgm:pt modelId="{26C7C07A-A865-484F-AF67-A0DC241E3109}">
      <dgm:prSet phldrT="[Text]"/>
      <dgm:spPr/>
      <dgm:t>
        <a:bodyPr/>
        <a:lstStyle/>
        <a:p>
          <a:r>
            <a:rPr lang="en-US" dirty="0" smtClean="0"/>
            <a:t>Dysfluency</a:t>
          </a:r>
        </a:p>
        <a:p>
          <a:r>
            <a:rPr lang="en-US" dirty="0" smtClean="0"/>
            <a:t>Cluttering, Stuttering</a:t>
          </a:r>
        </a:p>
      </dgm:t>
    </dgm:pt>
    <dgm:pt modelId="{EB027CD7-3583-4B9F-9DE2-0921A457C635}" type="parTrans" cxnId="{7AA052BC-D058-4D17-8CFD-D237BD80C3F8}">
      <dgm:prSet/>
      <dgm:spPr/>
      <dgm:t>
        <a:bodyPr/>
        <a:lstStyle/>
        <a:p>
          <a:endParaRPr lang="en-US"/>
        </a:p>
      </dgm:t>
    </dgm:pt>
    <dgm:pt modelId="{98C35998-6565-43E5-A2F9-47E1732CA9F4}" type="sibTrans" cxnId="{7AA052BC-D058-4D17-8CFD-D237BD80C3F8}">
      <dgm:prSet/>
      <dgm:spPr/>
      <dgm:t>
        <a:bodyPr/>
        <a:lstStyle/>
        <a:p>
          <a:endParaRPr lang="en-US"/>
        </a:p>
      </dgm:t>
    </dgm:pt>
    <dgm:pt modelId="{0A01EAFC-6AFE-4DC1-AB53-F5E614C0EB1E}">
      <dgm:prSet/>
      <dgm:spPr/>
      <dgm:t>
        <a:bodyPr/>
        <a:lstStyle/>
        <a:p>
          <a:r>
            <a:rPr lang="en-US" dirty="0" smtClean="0"/>
            <a:t>Abnormal Voice</a:t>
          </a:r>
        </a:p>
        <a:p>
          <a:r>
            <a:rPr lang="en-US" dirty="0" smtClean="0"/>
            <a:t>Pitch, Quality, Loudness</a:t>
          </a:r>
          <a:endParaRPr lang="en-US" dirty="0"/>
        </a:p>
      </dgm:t>
    </dgm:pt>
    <dgm:pt modelId="{CC95EBF1-5DE9-46B4-BE96-1271F248C03E}" type="parTrans" cxnId="{E02FA7DE-BBC7-4E06-84B5-F1ADC3E6FAD2}">
      <dgm:prSet/>
      <dgm:spPr/>
    </dgm:pt>
    <dgm:pt modelId="{B4C36371-EB04-4EBC-B4F8-6A4BEFAAD1C9}" type="sibTrans" cxnId="{E02FA7DE-BBC7-4E06-84B5-F1ADC3E6FAD2}">
      <dgm:prSet/>
      <dgm:spPr/>
    </dgm:pt>
    <dgm:pt modelId="{8872D647-5866-4C2D-9DA7-41C1800598C3}" type="pres">
      <dgm:prSet presAssocID="{7BB7F97A-4402-4311-A288-1EC26D5C5D7C}" presName="diagram" presStyleCnt="0">
        <dgm:presLayoutVars>
          <dgm:chMax val="1"/>
          <dgm:dir/>
          <dgm:animLvl val="ctr"/>
          <dgm:resizeHandles val="exact"/>
        </dgm:presLayoutVars>
      </dgm:prSet>
      <dgm:spPr/>
      <dgm:t>
        <a:bodyPr/>
        <a:lstStyle/>
        <a:p>
          <a:endParaRPr lang="en-US"/>
        </a:p>
      </dgm:t>
    </dgm:pt>
    <dgm:pt modelId="{5EC2728D-42E4-44F4-A041-E2945B618088}" type="pres">
      <dgm:prSet presAssocID="{7BB7F97A-4402-4311-A288-1EC26D5C5D7C}" presName="matrix" presStyleCnt="0"/>
      <dgm:spPr/>
    </dgm:pt>
    <dgm:pt modelId="{C1463252-0082-42C1-BE10-3F4974DE78A4}" type="pres">
      <dgm:prSet presAssocID="{7BB7F97A-4402-4311-A288-1EC26D5C5D7C}" presName="tile1" presStyleLbl="node1" presStyleIdx="0" presStyleCnt="4"/>
      <dgm:spPr/>
      <dgm:t>
        <a:bodyPr/>
        <a:lstStyle/>
        <a:p>
          <a:endParaRPr lang="en-US"/>
        </a:p>
      </dgm:t>
    </dgm:pt>
    <dgm:pt modelId="{BAEA374C-0F27-417F-A152-14E49C018EFC}" type="pres">
      <dgm:prSet presAssocID="{7BB7F97A-4402-4311-A288-1EC26D5C5D7C}" presName="tile1text" presStyleLbl="node1" presStyleIdx="0" presStyleCnt="4">
        <dgm:presLayoutVars>
          <dgm:chMax val="0"/>
          <dgm:chPref val="0"/>
          <dgm:bulletEnabled val="1"/>
        </dgm:presLayoutVars>
      </dgm:prSet>
      <dgm:spPr/>
      <dgm:t>
        <a:bodyPr/>
        <a:lstStyle/>
        <a:p>
          <a:endParaRPr lang="en-US"/>
        </a:p>
      </dgm:t>
    </dgm:pt>
    <dgm:pt modelId="{BB47FBBF-6675-4AF9-AF99-B451ECB6A4E5}" type="pres">
      <dgm:prSet presAssocID="{7BB7F97A-4402-4311-A288-1EC26D5C5D7C}" presName="tile2" presStyleLbl="node1" presStyleIdx="1" presStyleCnt="4"/>
      <dgm:spPr/>
      <dgm:t>
        <a:bodyPr/>
        <a:lstStyle/>
        <a:p>
          <a:endParaRPr lang="en-US"/>
        </a:p>
      </dgm:t>
    </dgm:pt>
    <dgm:pt modelId="{93DB5D11-3699-4C7A-8D6B-93647D6E91CA}" type="pres">
      <dgm:prSet presAssocID="{7BB7F97A-4402-4311-A288-1EC26D5C5D7C}" presName="tile2text" presStyleLbl="node1" presStyleIdx="1" presStyleCnt="4">
        <dgm:presLayoutVars>
          <dgm:chMax val="0"/>
          <dgm:chPref val="0"/>
          <dgm:bulletEnabled val="1"/>
        </dgm:presLayoutVars>
      </dgm:prSet>
      <dgm:spPr/>
      <dgm:t>
        <a:bodyPr/>
        <a:lstStyle/>
        <a:p>
          <a:endParaRPr lang="en-US"/>
        </a:p>
      </dgm:t>
    </dgm:pt>
    <dgm:pt modelId="{28B9DF3D-1E28-4973-A290-0CA0968248FD}" type="pres">
      <dgm:prSet presAssocID="{7BB7F97A-4402-4311-A288-1EC26D5C5D7C}" presName="tile3" presStyleLbl="node1" presStyleIdx="2" presStyleCnt="4"/>
      <dgm:spPr/>
      <dgm:t>
        <a:bodyPr/>
        <a:lstStyle/>
        <a:p>
          <a:endParaRPr lang="en-US"/>
        </a:p>
      </dgm:t>
    </dgm:pt>
    <dgm:pt modelId="{7A47A87B-1BE5-4E72-81B0-500EAD811272}" type="pres">
      <dgm:prSet presAssocID="{7BB7F97A-4402-4311-A288-1EC26D5C5D7C}" presName="tile3text" presStyleLbl="node1" presStyleIdx="2" presStyleCnt="4">
        <dgm:presLayoutVars>
          <dgm:chMax val="0"/>
          <dgm:chPref val="0"/>
          <dgm:bulletEnabled val="1"/>
        </dgm:presLayoutVars>
      </dgm:prSet>
      <dgm:spPr/>
      <dgm:t>
        <a:bodyPr/>
        <a:lstStyle/>
        <a:p>
          <a:endParaRPr lang="en-US"/>
        </a:p>
      </dgm:t>
    </dgm:pt>
    <dgm:pt modelId="{28721F8C-FDA4-49E2-A47A-06D6E87B0334}" type="pres">
      <dgm:prSet presAssocID="{7BB7F97A-4402-4311-A288-1EC26D5C5D7C}" presName="tile4" presStyleLbl="node1" presStyleIdx="3" presStyleCnt="4"/>
      <dgm:spPr/>
      <dgm:t>
        <a:bodyPr/>
        <a:lstStyle/>
        <a:p>
          <a:endParaRPr lang="en-US"/>
        </a:p>
      </dgm:t>
    </dgm:pt>
    <dgm:pt modelId="{DD1FA8E1-3864-4D9B-9773-D102E653A9B3}" type="pres">
      <dgm:prSet presAssocID="{7BB7F97A-4402-4311-A288-1EC26D5C5D7C}" presName="tile4text" presStyleLbl="node1" presStyleIdx="3" presStyleCnt="4">
        <dgm:presLayoutVars>
          <dgm:chMax val="0"/>
          <dgm:chPref val="0"/>
          <dgm:bulletEnabled val="1"/>
        </dgm:presLayoutVars>
      </dgm:prSet>
      <dgm:spPr/>
      <dgm:t>
        <a:bodyPr/>
        <a:lstStyle/>
        <a:p>
          <a:endParaRPr lang="en-US"/>
        </a:p>
      </dgm:t>
    </dgm:pt>
    <dgm:pt modelId="{C1782357-EE60-4764-A5B6-A3D61AEA98B3}" type="pres">
      <dgm:prSet presAssocID="{7BB7F97A-4402-4311-A288-1EC26D5C5D7C}" presName="centerTile" presStyleLbl="fgShp" presStyleIdx="0" presStyleCnt="1">
        <dgm:presLayoutVars>
          <dgm:chMax val="0"/>
          <dgm:chPref val="0"/>
        </dgm:presLayoutVars>
      </dgm:prSet>
      <dgm:spPr/>
      <dgm:t>
        <a:bodyPr/>
        <a:lstStyle/>
        <a:p>
          <a:endParaRPr lang="en-US"/>
        </a:p>
      </dgm:t>
    </dgm:pt>
  </dgm:ptLst>
  <dgm:cxnLst>
    <dgm:cxn modelId="{6EC94657-9F7F-4A56-ADED-1E2AD66E62C8}" type="presOf" srcId="{720F9D75-D793-4B9F-BA55-1CE56C3B4B5A}" destId="{BAEA374C-0F27-417F-A152-14E49C018EFC}" srcOrd="1" destOrd="0" presId="urn:microsoft.com/office/officeart/2005/8/layout/matrix1"/>
    <dgm:cxn modelId="{5975E0B0-1872-4AFF-A407-6B2C79B9FAD4}" srcId="{7BB7F97A-4402-4311-A288-1EC26D5C5D7C}" destId="{35D4B249-688A-40A6-84AE-E15AA6E3777D}" srcOrd="0" destOrd="0" parTransId="{D8FFFBB2-300A-4CB0-8DA0-B76B29EAF2F1}" sibTransId="{5672797C-0D84-4D87-8B44-DD5FF48FF460}"/>
    <dgm:cxn modelId="{924DE3C7-8D5B-4FFB-93B3-4DA858FADA56}" type="presOf" srcId="{26C7C07A-A865-484F-AF67-A0DC241E3109}" destId="{28B9DF3D-1E28-4973-A290-0CA0968248FD}" srcOrd="0" destOrd="0" presId="urn:microsoft.com/office/officeart/2005/8/layout/matrix1"/>
    <dgm:cxn modelId="{E02FA7DE-BBC7-4E06-84B5-F1ADC3E6FAD2}" srcId="{35D4B249-688A-40A6-84AE-E15AA6E3777D}" destId="{0A01EAFC-6AFE-4DC1-AB53-F5E614C0EB1E}" srcOrd="3" destOrd="0" parTransId="{CC95EBF1-5DE9-46B4-BE96-1271F248C03E}" sibTransId="{B4C36371-EB04-4EBC-B4F8-6A4BEFAAD1C9}"/>
    <dgm:cxn modelId="{9B02745D-F054-4BDA-AD96-C0130E5AC527}" type="presOf" srcId="{720F9D75-D793-4B9F-BA55-1CE56C3B4B5A}" destId="{C1463252-0082-42C1-BE10-3F4974DE78A4}" srcOrd="0" destOrd="0" presId="urn:microsoft.com/office/officeart/2005/8/layout/matrix1"/>
    <dgm:cxn modelId="{393E828F-C9F3-4D24-B2D9-1AE8C4BBD158}" type="presOf" srcId="{0A01EAFC-6AFE-4DC1-AB53-F5E614C0EB1E}" destId="{DD1FA8E1-3864-4D9B-9773-D102E653A9B3}" srcOrd="1" destOrd="0" presId="urn:microsoft.com/office/officeart/2005/8/layout/matrix1"/>
    <dgm:cxn modelId="{8B980F52-1B2F-4554-96EA-CFAAACC08956}" type="presOf" srcId="{A6B0D62F-701B-40C9-B57D-EAAA75199F91}" destId="{BB47FBBF-6675-4AF9-AF99-B451ECB6A4E5}" srcOrd="0" destOrd="0" presId="urn:microsoft.com/office/officeart/2005/8/layout/matrix1"/>
    <dgm:cxn modelId="{BE1605D9-A27F-47D1-9ABC-7EAB9C9A7432}" srcId="{35D4B249-688A-40A6-84AE-E15AA6E3777D}" destId="{A6B0D62F-701B-40C9-B57D-EAAA75199F91}" srcOrd="1" destOrd="0" parTransId="{97C56630-11A8-40D2-B356-EBC2F30DBCE7}" sibTransId="{1A76D755-55FC-4E7C-BCE2-BE8509E46032}"/>
    <dgm:cxn modelId="{F7D7B886-B2AE-4F6D-8394-16F7764F48C5}" type="presOf" srcId="{35D4B249-688A-40A6-84AE-E15AA6E3777D}" destId="{C1782357-EE60-4764-A5B6-A3D61AEA98B3}" srcOrd="0" destOrd="0" presId="urn:microsoft.com/office/officeart/2005/8/layout/matrix1"/>
    <dgm:cxn modelId="{7AA052BC-D058-4D17-8CFD-D237BD80C3F8}" srcId="{35D4B249-688A-40A6-84AE-E15AA6E3777D}" destId="{26C7C07A-A865-484F-AF67-A0DC241E3109}" srcOrd="2" destOrd="0" parTransId="{EB027CD7-3583-4B9F-9DE2-0921A457C635}" sibTransId="{98C35998-6565-43E5-A2F9-47E1732CA9F4}"/>
    <dgm:cxn modelId="{8BC7D586-CE45-43F3-A916-2E533DD25990}" type="presOf" srcId="{0A01EAFC-6AFE-4DC1-AB53-F5E614C0EB1E}" destId="{28721F8C-FDA4-49E2-A47A-06D6E87B0334}" srcOrd="0" destOrd="0" presId="urn:microsoft.com/office/officeart/2005/8/layout/matrix1"/>
    <dgm:cxn modelId="{55A1D951-59F5-4CB6-B86C-74000CFC42B0}" type="presOf" srcId="{26C7C07A-A865-484F-AF67-A0DC241E3109}" destId="{7A47A87B-1BE5-4E72-81B0-500EAD811272}" srcOrd="1" destOrd="0" presId="urn:microsoft.com/office/officeart/2005/8/layout/matrix1"/>
    <dgm:cxn modelId="{E248CA75-EAF3-4BC2-AE83-049F26983CC7}" type="presOf" srcId="{7BB7F97A-4402-4311-A288-1EC26D5C5D7C}" destId="{8872D647-5866-4C2D-9DA7-41C1800598C3}" srcOrd="0" destOrd="0" presId="urn:microsoft.com/office/officeart/2005/8/layout/matrix1"/>
    <dgm:cxn modelId="{501378F4-998D-4DA3-9B99-D703612835C9}" srcId="{35D4B249-688A-40A6-84AE-E15AA6E3777D}" destId="{720F9D75-D793-4B9F-BA55-1CE56C3B4B5A}" srcOrd="0" destOrd="0" parTransId="{1BE51B6F-93D0-4600-841B-F9710966D7E4}" sibTransId="{78DDAA37-B682-4EEA-A388-C3AF4AA1528D}"/>
    <dgm:cxn modelId="{0D6BEA8F-7C55-42BF-97B2-20E4D14443AC}" type="presOf" srcId="{A6B0D62F-701B-40C9-B57D-EAAA75199F91}" destId="{93DB5D11-3699-4C7A-8D6B-93647D6E91CA}" srcOrd="1" destOrd="0" presId="urn:microsoft.com/office/officeart/2005/8/layout/matrix1"/>
    <dgm:cxn modelId="{E6FFF39C-17A2-4DA7-9D84-037B2B55A155}" type="presParOf" srcId="{8872D647-5866-4C2D-9DA7-41C1800598C3}" destId="{5EC2728D-42E4-44F4-A041-E2945B618088}" srcOrd="0" destOrd="0" presId="urn:microsoft.com/office/officeart/2005/8/layout/matrix1"/>
    <dgm:cxn modelId="{F623833C-BD04-481F-9ADC-FB579546CF85}" type="presParOf" srcId="{5EC2728D-42E4-44F4-A041-E2945B618088}" destId="{C1463252-0082-42C1-BE10-3F4974DE78A4}" srcOrd="0" destOrd="0" presId="urn:microsoft.com/office/officeart/2005/8/layout/matrix1"/>
    <dgm:cxn modelId="{BAFED686-D2D4-449A-954B-6612D8BE8954}" type="presParOf" srcId="{5EC2728D-42E4-44F4-A041-E2945B618088}" destId="{BAEA374C-0F27-417F-A152-14E49C018EFC}" srcOrd="1" destOrd="0" presId="urn:microsoft.com/office/officeart/2005/8/layout/matrix1"/>
    <dgm:cxn modelId="{F4EC18F1-5829-4D39-9CB5-C305A70A5D16}" type="presParOf" srcId="{5EC2728D-42E4-44F4-A041-E2945B618088}" destId="{BB47FBBF-6675-4AF9-AF99-B451ECB6A4E5}" srcOrd="2" destOrd="0" presId="urn:microsoft.com/office/officeart/2005/8/layout/matrix1"/>
    <dgm:cxn modelId="{53BDEC2B-F231-46A0-9C59-2422C524112C}" type="presParOf" srcId="{5EC2728D-42E4-44F4-A041-E2945B618088}" destId="{93DB5D11-3699-4C7A-8D6B-93647D6E91CA}" srcOrd="3" destOrd="0" presId="urn:microsoft.com/office/officeart/2005/8/layout/matrix1"/>
    <dgm:cxn modelId="{B7EE92E1-7FF8-44CC-9A8C-9BAC0274F615}" type="presParOf" srcId="{5EC2728D-42E4-44F4-A041-E2945B618088}" destId="{28B9DF3D-1E28-4973-A290-0CA0968248FD}" srcOrd="4" destOrd="0" presId="urn:microsoft.com/office/officeart/2005/8/layout/matrix1"/>
    <dgm:cxn modelId="{0C268954-1276-4766-B2B3-0D2326124AC5}" type="presParOf" srcId="{5EC2728D-42E4-44F4-A041-E2945B618088}" destId="{7A47A87B-1BE5-4E72-81B0-500EAD811272}" srcOrd="5" destOrd="0" presId="urn:microsoft.com/office/officeart/2005/8/layout/matrix1"/>
    <dgm:cxn modelId="{C030DD44-EF07-4E0F-AB97-9438F6A8B91F}" type="presParOf" srcId="{5EC2728D-42E4-44F4-A041-E2945B618088}" destId="{28721F8C-FDA4-49E2-A47A-06D6E87B0334}" srcOrd="6" destOrd="0" presId="urn:microsoft.com/office/officeart/2005/8/layout/matrix1"/>
    <dgm:cxn modelId="{9D907243-7BAF-41C7-A336-4F08C7A3C149}" type="presParOf" srcId="{5EC2728D-42E4-44F4-A041-E2945B618088}" destId="{DD1FA8E1-3864-4D9B-9773-D102E653A9B3}" srcOrd="7" destOrd="0" presId="urn:microsoft.com/office/officeart/2005/8/layout/matrix1"/>
    <dgm:cxn modelId="{BC96AA92-3A4F-4F09-91D9-7D8F551A088C}" type="presParOf" srcId="{8872D647-5866-4C2D-9DA7-41C1800598C3}" destId="{C1782357-EE60-4764-A5B6-A3D61AEA98B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BECCA23-0A5F-407B-8148-1B875B21CB8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C31624B-AE7B-4061-9BAD-B0E4D112163A}" type="pres">
      <dgm:prSet presAssocID="{9BECCA23-0A5F-407B-8148-1B875B21CB8F}" presName="diagram" presStyleCnt="0">
        <dgm:presLayoutVars>
          <dgm:chMax val="1"/>
          <dgm:dir/>
          <dgm:animLvl val="ctr"/>
          <dgm:resizeHandles val="exact"/>
        </dgm:presLayoutVars>
      </dgm:prSet>
      <dgm:spPr/>
      <dgm:t>
        <a:bodyPr/>
        <a:lstStyle/>
        <a:p>
          <a:endParaRPr lang="en-US"/>
        </a:p>
      </dgm:t>
    </dgm:pt>
  </dgm:ptLst>
  <dgm:cxnLst>
    <dgm:cxn modelId="{477C98AA-86A0-4BC2-9AA7-2E5916F3BC69}" type="presOf" srcId="{9BECCA23-0A5F-407B-8148-1B875B21CB8F}" destId="{7C31624B-AE7B-4061-9BAD-B0E4D112163A}" srcOrd="0"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ECD07F5-E074-4831-8F66-66EF3B85D52A}"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9A95BD95-29CA-47E7-8EDE-B867DE58C885}">
      <dgm:prSet phldrT="[Text]"/>
      <dgm:spPr/>
      <dgm:t>
        <a:bodyPr/>
        <a:lstStyle/>
        <a:p>
          <a:r>
            <a:rPr lang="en-US" dirty="0" smtClean="0"/>
            <a:t>SLD</a:t>
          </a:r>
          <a:endParaRPr lang="en-US" dirty="0"/>
        </a:p>
      </dgm:t>
    </dgm:pt>
    <dgm:pt modelId="{A53A436D-2A13-483C-A4B1-AF8CD040AD53}" type="parTrans" cxnId="{61169BBE-BB31-48B8-8838-CEF96CADF843}">
      <dgm:prSet/>
      <dgm:spPr/>
      <dgm:t>
        <a:bodyPr/>
        <a:lstStyle/>
        <a:p>
          <a:endParaRPr lang="en-US"/>
        </a:p>
      </dgm:t>
    </dgm:pt>
    <dgm:pt modelId="{39D91E85-D32C-4009-9837-D13AD0AF14D1}" type="sibTrans" cxnId="{61169BBE-BB31-48B8-8838-CEF96CADF843}">
      <dgm:prSet/>
      <dgm:spPr/>
      <dgm:t>
        <a:bodyPr/>
        <a:lstStyle/>
        <a:p>
          <a:endParaRPr lang="en-US"/>
        </a:p>
      </dgm:t>
    </dgm:pt>
    <dgm:pt modelId="{E92260F4-D8E6-470D-BDD3-C1698B2AD2B9}">
      <dgm:prSet phldrT="[Text]"/>
      <dgm:spPr/>
      <dgm:t>
        <a:bodyPr/>
        <a:lstStyle/>
        <a:p>
          <a:r>
            <a:rPr lang="en-US" dirty="0" smtClean="0"/>
            <a:t>Assessment Discrepancy or </a:t>
          </a:r>
          <a:r>
            <a:rPr lang="en-US" dirty="0" err="1" smtClean="0"/>
            <a:t>RtI</a:t>
          </a:r>
          <a:endParaRPr lang="en-US" dirty="0"/>
        </a:p>
      </dgm:t>
    </dgm:pt>
    <dgm:pt modelId="{7521A74E-33DA-4C65-A0A3-BAAC50096F7A}" type="parTrans" cxnId="{7782A8AA-EEC8-4E34-A29E-35E7A92929A5}">
      <dgm:prSet/>
      <dgm:spPr/>
      <dgm:t>
        <a:bodyPr/>
        <a:lstStyle/>
        <a:p>
          <a:endParaRPr lang="en-US"/>
        </a:p>
      </dgm:t>
    </dgm:pt>
    <dgm:pt modelId="{90D399A2-41BB-42A9-B261-2B794BD0B2D0}" type="sibTrans" cxnId="{7782A8AA-EEC8-4E34-A29E-35E7A92929A5}">
      <dgm:prSet/>
      <dgm:spPr/>
      <dgm:t>
        <a:bodyPr/>
        <a:lstStyle/>
        <a:p>
          <a:endParaRPr lang="en-US"/>
        </a:p>
      </dgm:t>
    </dgm:pt>
    <dgm:pt modelId="{A0EF2A72-9572-4E9B-AF5A-C759C64F837F}">
      <dgm:prSet phldrT="[Text]"/>
      <dgm:spPr/>
      <dgm:t>
        <a:bodyPr/>
        <a:lstStyle/>
        <a:p>
          <a:r>
            <a:rPr lang="en-US" dirty="0" smtClean="0"/>
            <a:t>Impaired Psychological Processing</a:t>
          </a:r>
          <a:endParaRPr lang="en-US" dirty="0"/>
        </a:p>
      </dgm:t>
    </dgm:pt>
    <dgm:pt modelId="{27D26B14-3417-49BC-988A-3F20469002E3}" type="parTrans" cxnId="{549DE04E-B104-4A87-AE2B-A0332E9E5FD5}">
      <dgm:prSet/>
      <dgm:spPr/>
      <dgm:t>
        <a:bodyPr/>
        <a:lstStyle/>
        <a:p>
          <a:endParaRPr lang="en-US"/>
        </a:p>
      </dgm:t>
    </dgm:pt>
    <dgm:pt modelId="{0F4AB9C3-EEFE-4997-AA35-1920539C74A2}" type="sibTrans" cxnId="{549DE04E-B104-4A87-AE2B-A0332E9E5FD5}">
      <dgm:prSet/>
      <dgm:spPr/>
      <dgm:t>
        <a:bodyPr/>
        <a:lstStyle/>
        <a:p>
          <a:endParaRPr lang="en-US"/>
        </a:p>
      </dgm:t>
    </dgm:pt>
    <dgm:pt modelId="{8C0183C3-90FF-4B07-99B4-20BB1E54A38F}">
      <dgm:prSet phldrT="[Text]"/>
      <dgm:spPr/>
      <dgm:t>
        <a:bodyPr/>
        <a:lstStyle/>
        <a:p>
          <a:r>
            <a:rPr lang="en-US" dirty="0" smtClean="0"/>
            <a:t>Not Caused by Other Factors</a:t>
          </a:r>
          <a:endParaRPr lang="en-US" dirty="0"/>
        </a:p>
      </dgm:t>
    </dgm:pt>
    <dgm:pt modelId="{DD439BE0-A8B0-41AE-B709-9D89C5B8EFE4}" type="parTrans" cxnId="{6D89D3E5-A1E8-4283-A5F2-E8D7F02F6100}">
      <dgm:prSet/>
      <dgm:spPr/>
      <dgm:t>
        <a:bodyPr/>
        <a:lstStyle/>
        <a:p>
          <a:endParaRPr lang="en-US"/>
        </a:p>
      </dgm:t>
    </dgm:pt>
    <dgm:pt modelId="{8456CDBE-62AE-4971-A6AA-317FA514643D}" type="sibTrans" cxnId="{6D89D3E5-A1E8-4283-A5F2-E8D7F02F6100}">
      <dgm:prSet/>
      <dgm:spPr/>
      <dgm:t>
        <a:bodyPr/>
        <a:lstStyle/>
        <a:p>
          <a:endParaRPr lang="en-US"/>
        </a:p>
      </dgm:t>
    </dgm:pt>
    <dgm:pt modelId="{941BB61B-0B7E-40A4-8C75-5CA1CB36D0AB}">
      <dgm:prSet phldrT="[Text]"/>
      <dgm:spPr/>
      <dgm:t>
        <a:bodyPr/>
        <a:lstStyle/>
        <a:p>
          <a:r>
            <a:rPr lang="en-US" dirty="0" smtClean="0"/>
            <a:t>Not Caused by Another Disability</a:t>
          </a:r>
          <a:endParaRPr lang="en-US" dirty="0"/>
        </a:p>
      </dgm:t>
    </dgm:pt>
    <dgm:pt modelId="{C9FD54D4-5D1D-4480-A48E-8427C4F5E470}" type="parTrans" cxnId="{39DBE09E-7B81-4A2E-AFAA-FE70A42437EF}">
      <dgm:prSet/>
      <dgm:spPr/>
      <dgm:t>
        <a:bodyPr/>
        <a:lstStyle/>
        <a:p>
          <a:endParaRPr lang="en-US"/>
        </a:p>
      </dgm:t>
    </dgm:pt>
    <dgm:pt modelId="{097D590D-B4CB-46F8-9A58-41013DCF216D}" type="sibTrans" cxnId="{39DBE09E-7B81-4A2E-AFAA-FE70A42437EF}">
      <dgm:prSet/>
      <dgm:spPr/>
      <dgm:t>
        <a:bodyPr/>
        <a:lstStyle/>
        <a:p>
          <a:endParaRPr lang="en-US"/>
        </a:p>
      </dgm:t>
    </dgm:pt>
    <dgm:pt modelId="{3779B13D-9184-4619-A00A-36C2024FEF79}" type="pres">
      <dgm:prSet presAssocID="{FECD07F5-E074-4831-8F66-66EF3B85D52A}" presName="diagram" presStyleCnt="0">
        <dgm:presLayoutVars>
          <dgm:chMax val="1"/>
          <dgm:dir/>
          <dgm:animLvl val="ctr"/>
          <dgm:resizeHandles val="exact"/>
        </dgm:presLayoutVars>
      </dgm:prSet>
      <dgm:spPr/>
      <dgm:t>
        <a:bodyPr/>
        <a:lstStyle/>
        <a:p>
          <a:endParaRPr lang="en-US"/>
        </a:p>
      </dgm:t>
    </dgm:pt>
    <dgm:pt modelId="{89F56A7F-E761-4930-8A2B-3F5EE6A4342C}" type="pres">
      <dgm:prSet presAssocID="{FECD07F5-E074-4831-8F66-66EF3B85D52A}" presName="matrix" presStyleCnt="0"/>
      <dgm:spPr/>
    </dgm:pt>
    <dgm:pt modelId="{9425F3C4-4ECD-4116-9D66-FE6404DBF000}" type="pres">
      <dgm:prSet presAssocID="{FECD07F5-E074-4831-8F66-66EF3B85D52A}" presName="tile1" presStyleLbl="node1" presStyleIdx="0" presStyleCnt="4"/>
      <dgm:spPr/>
      <dgm:t>
        <a:bodyPr/>
        <a:lstStyle/>
        <a:p>
          <a:endParaRPr lang="en-US"/>
        </a:p>
      </dgm:t>
    </dgm:pt>
    <dgm:pt modelId="{BA83EEDA-82BA-482D-805F-003AA0EF0940}" type="pres">
      <dgm:prSet presAssocID="{FECD07F5-E074-4831-8F66-66EF3B85D52A}" presName="tile1text" presStyleLbl="node1" presStyleIdx="0" presStyleCnt="4">
        <dgm:presLayoutVars>
          <dgm:chMax val="0"/>
          <dgm:chPref val="0"/>
          <dgm:bulletEnabled val="1"/>
        </dgm:presLayoutVars>
      </dgm:prSet>
      <dgm:spPr/>
      <dgm:t>
        <a:bodyPr/>
        <a:lstStyle/>
        <a:p>
          <a:endParaRPr lang="en-US"/>
        </a:p>
      </dgm:t>
    </dgm:pt>
    <dgm:pt modelId="{0682DFC5-2D02-4588-BDB6-BEB69A6DA9D1}" type="pres">
      <dgm:prSet presAssocID="{FECD07F5-E074-4831-8F66-66EF3B85D52A}" presName="tile2" presStyleLbl="node1" presStyleIdx="1" presStyleCnt="4"/>
      <dgm:spPr/>
      <dgm:t>
        <a:bodyPr/>
        <a:lstStyle/>
        <a:p>
          <a:endParaRPr lang="en-US"/>
        </a:p>
      </dgm:t>
    </dgm:pt>
    <dgm:pt modelId="{BE8838D4-E107-45C2-B072-17C6E5C06BA0}" type="pres">
      <dgm:prSet presAssocID="{FECD07F5-E074-4831-8F66-66EF3B85D52A}" presName="tile2text" presStyleLbl="node1" presStyleIdx="1" presStyleCnt="4">
        <dgm:presLayoutVars>
          <dgm:chMax val="0"/>
          <dgm:chPref val="0"/>
          <dgm:bulletEnabled val="1"/>
        </dgm:presLayoutVars>
      </dgm:prSet>
      <dgm:spPr/>
      <dgm:t>
        <a:bodyPr/>
        <a:lstStyle/>
        <a:p>
          <a:endParaRPr lang="en-US"/>
        </a:p>
      </dgm:t>
    </dgm:pt>
    <dgm:pt modelId="{155E1A75-98FB-4E2D-9762-96279600B8DA}" type="pres">
      <dgm:prSet presAssocID="{FECD07F5-E074-4831-8F66-66EF3B85D52A}" presName="tile3" presStyleLbl="node1" presStyleIdx="2" presStyleCnt="4"/>
      <dgm:spPr/>
      <dgm:t>
        <a:bodyPr/>
        <a:lstStyle/>
        <a:p>
          <a:endParaRPr lang="en-US"/>
        </a:p>
      </dgm:t>
    </dgm:pt>
    <dgm:pt modelId="{D32D4655-A222-46FD-8253-31D3F4F43A5D}" type="pres">
      <dgm:prSet presAssocID="{FECD07F5-E074-4831-8F66-66EF3B85D52A}" presName="tile3text" presStyleLbl="node1" presStyleIdx="2" presStyleCnt="4">
        <dgm:presLayoutVars>
          <dgm:chMax val="0"/>
          <dgm:chPref val="0"/>
          <dgm:bulletEnabled val="1"/>
        </dgm:presLayoutVars>
      </dgm:prSet>
      <dgm:spPr/>
      <dgm:t>
        <a:bodyPr/>
        <a:lstStyle/>
        <a:p>
          <a:endParaRPr lang="en-US"/>
        </a:p>
      </dgm:t>
    </dgm:pt>
    <dgm:pt modelId="{49165389-2FF3-4CA8-B9AC-F69638E718AF}" type="pres">
      <dgm:prSet presAssocID="{FECD07F5-E074-4831-8F66-66EF3B85D52A}" presName="tile4" presStyleLbl="node1" presStyleIdx="3" presStyleCnt="4" custScaleX="102501" custLinFactNeighborX="-938" custLinFactNeighborY="1250"/>
      <dgm:spPr/>
      <dgm:t>
        <a:bodyPr/>
        <a:lstStyle/>
        <a:p>
          <a:endParaRPr lang="en-US"/>
        </a:p>
      </dgm:t>
    </dgm:pt>
    <dgm:pt modelId="{22DFDFE0-72E3-454F-B4A0-DC5631D10205}" type="pres">
      <dgm:prSet presAssocID="{FECD07F5-E074-4831-8F66-66EF3B85D52A}" presName="tile4text" presStyleLbl="node1" presStyleIdx="3" presStyleCnt="4">
        <dgm:presLayoutVars>
          <dgm:chMax val="0"/>
          <dgm:chPref val="0"/>
          <dgm:bulletEnabled val="1"/>
        </dgm:presLayoutVars>
      </dgm:prSet>
      <dgm:spPr/>
      <dgm:t>
        <a:bodyPr/>
        <a:lstStyle/>
        <a:p>
          <a:endParaRPr lang="en-US"/>
        </a:p>
      </dgm:t>
    </dgm:pt>
    <dgm:pt modelId="{C7E7911C-CB14-4466-B032-46AA34FD259A}" type="pres">
      <dgm:prSet presAssocID="{FECD07F5-E074-4831-8F66-66EF3B85D52A}" presName="centerTile" presStyleLbl="fgShp" presStyleIdx="0" presStyleCnt="1">
        <dgm:presLayoutVars>
          <dgm:chMax val="0"/>
          <dgm:chPref val="0"/>
        </dgm:presLayoutVars>
      </dgm:prSet>
      <dgm:spPr/>
      <dgm:t>
        <a:bodyPr/>
        <a:lstStyle/>
        <a:p>
          <a:endParaRPr lang="en-US"/>
        </a:p>
      </dgm:t>
    </dgm:pt>
  </dgm:ptLst>
  <dgm:cxnLst>
    <dgm:cxn modelId="{DC501137-14F1-454C-A373-A9BF6B1B1DEE}" type="presOf" srcId="{8C0183C3-90FF-4B07-99B4-20BB1E54A38F}" destId="{155E1A75-98FB-4E2D-9762-96279600B8DA}" srcOrd="0" destOrd="0" presId="urn:microsoft.com/office/officeart/2005/8/layout/matrix1"/>
    <dgm:cxn modelId="{39DBE09E-7B81-4A2E-AFAA-FE70A42437EF}" srcId="{9A95BD95-29CA-47E7-8EDE-B867DE58C885}" destId="{941BB61B-0B7E-40A4-8C75-5CA1CB36D0AB}" srcOrd="3" destOrd="0" parTransId="{C9FD54D4-5D1D-4480-A48E-8427C4F5E470}" sibTransId="{097D590D-B4CB-46F8-9A58-41013DCF216D}"/>
    <dgm:cxn modelId="{4FBCC2B9-53C3-4F6B-A0BA-3D77DFD53DB4}" type="presOf" srcId="{A0EF2A72-9572-4E9B-AF5A-C759C64F837F}" destId="{0682DFC5-2D02-4588-BDB6-BEB69A6DA9D1}" srcOrd="0" destOrd="0" presId="urn:microsoft.com/office/officeart/2005/8/layout/matrix1"/>
    <dgm:cxn modelId="{7782A8AA-EEC8-4E34-A29E-35E7A92929A5}" srcId="{9A95BD95-29CA-47E7-8EDE-B867DE58C885}" destId="{E92260F4-D8E6-470D-BDD3-C1698B2AD2B9}" srcOrd="0" destOrd="0" parTransId="{7521A74E-33DA-4C65-A0A3-BAAC50096F7A}" sibTransId="{90D399A2-41BB-42A9-B261-2B794BD0B2D0}"/>
    <dgm:cxn modelId="{61169BBE-BB31-48B8-8838-CEF96CADF843}" srcId="{FECD07F5-E074-4831-8F66-66EF3B85D52A}" destId="{9A95BD95-29CA-47E7-8EDE-B867DE58C885}" srcOrd="0" destOrd="0" parTransId="{A53A436D-2A13-483C-A4B1-AF8CD040AD53}" sibTransId="{39D91E85-D32C-4009-9837-D13AD0AF14D1}"/>
    <dgm:cxn modelId="{74F13425-5741-44E4-ABB0-5A9C1E33B274}" type="presOf" srcId="{8C0183C3-90FF-4B07-99B4-20BB1E54A38F}" destId="{D32D4655-A222-46FD-8253-31D3F4F43A5D}" srcOrd="1" destOrd="0" presId="urn:microsoft.com/office/officeart/2005/8/layout/matrix1"/>
    <dgm:cxn modelId="{A797E47E-9B87-42E1-A804-323490DCE50B}" type="presOf" srcId="{9A95BD95-29CA-47E7-8EDE-B867DE58C885}" destId="{C7E7911C-CB14-4466-B032-46AA34FD259A}" srcOrd="0" destOrd="0" presId="urn:microsoft.com/office/officeart/2005/8/layout/matrix1"/>
    <dgm:cxn modelId="{F8D39B83-4BF7-464E-AA9D-C8C08DD8DC46}" type="presOf" srcId="{FECD07F5-E074-4831-8F66-66EF3B85D52A}" destId="{3779B13D-9184-4619-A00A-36C2024FEF79}" srcOrd="0" destOrd="0" presId="urn:microsoft.com/office/officeart/2005/8/layout/matrix1"/>
    <dgm:cxn modelId="{549DE04E-B104-4A87-AE2B-A0332E9E5FD5}" srcId="{9A95BD95-29CA-47E7-8EDE-B867DE58C885}" destId="{A0EF2A72-9572-4E9B-AF5A-C759C64F837F}" srcOrd="1" destOrd="0" parTransId="{27D26B14-3417-49BC-988A-3F20469002E3}" sibTransId="{0F4AB9C3-EEFE-4997-AA35-1920539C74A2}"/>
    <dgm:cxn modelId="{40F22BCD-7550-45A5-A301-3F20D570A38C}" type="presOf" srcId="{A0EF2A72-9572-4E9B-AF5A-C759C64F837F}" destId="{BE8838D4-E107-45C2-B072-17C6E5C06BA0}" srcOrd="1" destOrd="0" presId="urn:microsoft.com/office/officeart/2005/8/layout/matrix1"/>
    <dgm:cxn modelId="{47DA7956-4FFC-48D8-8D40-B1E2B8E0FFE7}" type="presOf" srcId="{E92260F4-D8E6-470D-BDD3-C1698B2AD2B9}" destId="{BA83EEDA-82BA-482D-805F-003AA0EF0940}" srcOrd="1" destOrd="0" presId="urn:microsoft.com/office/officeart/2005/8/layout/matrix1"/>
    <dgm:cxn modelId="{0C12DEBE-66E3-45C8-A08E-4F8191B9ED36}" type="presOf" srcId="{941BB61B-0B7E-40A4-8C75-5CA1CB36D0AB}" destId="{49165389-2FF3-4CA8-B9AC-F69638E718AF}" srcOrd="0" destOrd="0" presId="urn:microsoft.com/office/officeart/2005/8/layout/matrix1"/>
    <dgm:cxn modelId="{86995C9D-5E42-4C06-AFD3-C23E11D4372D}" type="presOf" srcId="{941BB61B-0B7E-40A4-8C75-5CA1CB36D0AB}" destId="{22DFDFE0-72E3-454F-B4A0-DC5631D10205}" srcOrd="1" destOrd="0" presId="urn:microsoft.com/office/officeart/2005/8/layout/matrix1"/>
    <dgm:cxn modelId="{6A1A3676-ABD9-423F-A899-38B74E03A93A}" type="presOf" srcId="{E92260F4-D8E6-470D-BDD3-C1698B2AD2B9}" destId="{9425F3C4-4ECD-4116-9D66-FE6404DBF000}" srcOrd="0" destOrd="0" presId="urn:microsoft.com/office/officeart/2005/8/layout/matrix1"/>
    <dgm:cxn modelId="{6D89D3E5-A1E8-4283-A5F2-E8D7F02F6100}" srcId="{9A95BD95-29CA-47E7-8EDE-B867DE58C885}" destId="{8C0183C3-90FF-4B07-99B4-20BB1E54A38F}" srcOrd="2" destOrd="0" parTransId="{DD439BE0-A8B0-41AE-B709-9D89C5B8EFE4}" sibTransId="{8456CDBE-62AE-4971-A6AA-317FA514643D}"/>
    <dgm:cxn modelId="{53A60219-A918-4C27-B7E2-447214328CC9}" type="presParOf" srcId="{3779B13D-9184-4619-A00A-36C2024FEF79}" destId="{89F56A7F-E761-4930-8A2B-3F5EE6A4342C}" srcOrd="0" destOrd="0" presId="urn:microsoft.com/office/officeart/2005/8/layout/matrix1"/>
    <dgm:cxn modelId="{C85181C0-E0D3-488C-AD76-C0CCF60EA08A}" type="presParOf" srcId="{89F56A7F-E761-4930-8A2B-3F5EE6A4342C}" destId="{9425F3C4-4ECD-4116-9D66-FE6404DBF000}" srcOrd="0" destOrd="0" presId="urn:microsoft.com/office/officeart/2005/8/layout/matrix1"/>
    <dgm:cxn modelId="{3B26D3DC-5784-4E2D-9B36-49F1E3AD4A4A}" type="presParOf" srcId="{89F56A7F-E761-4930-8A2B-3F5EE6A4342C}" destId="{BA83EEDA-82BA-482D-805F-003AA0EF0940}" srcOrd="1" destOrd="0" presId="urn:microsoft.com/office/officeart/2005/8/layout/matrix1"/>
    <dgm:cxn modelId="{2B313D13-31D7-4542-90EB-EB9D67000AB1}" type="presParOf" srcId="{89F56A7F-E761-4930-8A2B-3F5EE6A4342C}" destId="{0682DFC5-2D02-4588-BDB6-BEB69A6DA9D1}" srcOrd="2" destOrd="0" presId="urn:microsoft.com/office/officeart/2005/8/layout/matrix1"/>
    <dgm:cxn modelId="{E6AC608B-C27B-43E1-9DF5-34D36688D719}" type="presParOf" srcId="{89F56A7F-E761-4930-8A2B-3F5EE6A4342C}" destId="{BE8838D4-E107-45C2-B072-17C6E5C06BA0}" srcOrd="3" destOrd="0" presId="urn:microsoft.com/office/officeart/2005/8/layout/matrix1"/>
    <dgm:cxn modelId="{83D2C2F3-1E57-41ED-9CA9-E9D9B8D86A75}" type="presParOf" srcId="{89F56A7F-E761-4930-8A2B-3F5EE6A4342C}" destId="{155E1A75-98FB-4E2D-9762-96279600B8DA}" srcOrd="4" destOrd="0" presId="urn:microsoft.com/office/officeart/2005/8/layout/matrix1"/>
    <dgm:cxn modelId="{938176BA-BCF8-4666-AB71-00A2A8045EF4}" type="presParOf" srcId="{89F56A7F-E761-4930-8A2B-3F5EE6A4342C}" destId="{D32D4655-A222-46FD-8253-31D3F4F43A5D}" srcOrd="5" destOrd="0" presId="urn:microsoft.com/office/officeart/2005/8/layout/matrix1"/>
    <dgm:cxn modelId="{AD924B43-6450-4165-956B-87048F158523}" type="presParOf" srcId="{89F56A7F-E761-4930-8A2B-3F5EE6A4342C}" destId="{49165389-2FF3-4CA8-B9AC-F69638E718AF}" srcOrd="6" destOrd="0" presId="urn:microsoft.com/office/officeart/2005/8/layout/matrix1"/>
    <dgm:cxn modelId="{28F9B5DD-A46F-4455-ACEA-4290174F638C}" type="presParOf" srcId="{89F56A7F-E761-4930-8A2B-3F5EE6A4342C}" destId="{22DFDFE0-72E3-454F-B4A0-DC5631D10205}" srcOrd="7" destOrd="0" presId="urn:microsoft.com/office/officeart/2005/8/layout/matrix1"/>
    <dgm:cxn modelId="{6F6166C0-389B-4E6E-8872-1C50A87814DE}" type="presParOf" srcId="{3779B13D-9184-4619-A00A-36C2024FEF79}" destId="{C7E7911C-CB14-4466-B032-46AA34FD259A}"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800339E-43A1-4E4C-A391-77457374A767}" type="doc">
      <dgm:prSet loTypeId="urn:microsoft.com/office/officeart/2005/8/layout/pyramid1" loCatId="pyramid" qsTypeId="urn:microsoft.com/office/officeart/2005/8/quickstyle/simple1" qsCatId="simple" csTypeId="urn:microsoft.com/office/officeart/2005/8/colors/accent1_2" csCatId="accent1" phldr="0"/>
      <dgm:spPr/>
    </dgm:pt>
    <dgm:pt modelId="{949910D6-4C3A-496F-B43F-E7F34437AE8D}" type="pres">
      <dgm:prSet presAssocID="{1800339E-43A1-4E4C-A391-77457374A767}" presName="Name0" presStyleCnt="0">
        <dgm:presLayoutVars>
          <dgm:dir/>
          <dgm:animLvl val="lvl"/>
          <dgm:resizeHandles val="exact"/>
        </dgm:presLayoutVars>
      </dgm:prSet>
      <dgm:spPr/>
    </dgm:pt>
  </dgm:ptLst>
  <dgm:cxnLst>
    <dgm:cxn modelId="{BC4D4A27-8BBC-422E-8AD9-F2EDB7E43EF5}" type="presOf" srcId="{1800339E-43A1-4E4C-A391-77457374A767}" destId="{949910D6-4C3A-496F-B43F-E7F34437AE8D}" srcOrd="0"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80A72BA-B799-4ED6-88D3-5282DFBBE31C}" type="doc">
      <dgm:prSet loTypeId="urn:microsoft.com/office/officeart/2005/8/layout/pyramid1" loCatId="pyramid" qsTypeId="urn:microsoft.com/office/officeart/2005/8/quickstyle/simple1" qsCatId="simple" csTypeId="urn:microsoft.com/office/officeart/2005/8/colors/accent1_2" csCatId="accent1" phldr="1"/>
      <dgm:spPr/>
    </dgm:pt>
    <dgm:pt modelId="{F223D44C-79B6-45D1-B7C2-79F1B47D9461}">
      <dgm:prSet phldrT="[Text]"/>
      <dgm:spPr/>
      <dgm:t>
        <a:bodyPr/>
        <a:lstStyle/>
        <a:p>
          <a:r>
            <a:rPr lang="en-US" b="1" dirty="0" smtClean="0"/>
            <a:t>FAPE</a:t>
          </a:r>
          <a:endParaRPr lang="en-US" b="1" dirty="0"/>
        </a:p>
      </dgm:t>
    </dgm:pt>
    <dgm:pt modelId="{4E9BF7FE-5F5D-4E34-A400-9417004736A4}" type="parTrans" cxnId="{6E4B84EF-CC23-4AC7-A2F6-BF0A9DE2A3C2}">
      <dgm:prSet/>
      <dgm:spPr/>
      <dgm:t>
        <a:bodyPr/>
        <a:lstStyle/>
        <a:p>
          <a:endParaRPr lang="en-US"/>
        </a:p>
      </dgm:t>
    </dgm:pt>
    <dgm:pt modelId="{AE524DCF-4D34-4188-AF72-5EDFA18B931A}" type="sibTrans" cxnId="{6E4B84EF-CC23-4AC7-A2F6-BF0A9DE2A3C2}">
      <dgm:prSet/>
      <dgm:spPr/>
      <dgm:t>
        <a:bodyPr/>
        <a:lstStyle/>
        <a:p>
          <a:endParaRPr lang="en-US"/>
        </a:p>
      </dgm:t>
    </dgm:pt>
    <dgm:pt modelId="{8B09C23F-8AA6-47AB-94F4-F115AEB73078}">
      <dgm:prSet phldrT="[Text]"/>
      <dgm:spPr/>
      <dgm:t>
        <a:bodyPr/>
        <a:lstStyle/>
        <a:p>
          <a:r>
            <a:rPr lang="en-US" b="1" dirty="0" smtClean="0"/>
            <a:t>Placement</a:t>
          </a:r>
          <a:endParaRPr lang="en-US" b="1" dirty="0"/>
        </a:p>
      </dgm:t>
    </dgm:pt>
    <dgm:pt modelId="{9E3F487C-A296-429C-8CAB-7C93A314D7C1}" type="parTrans" cxnId="{812E43CD-6EA5-4248-9D63-B3C7E872BD3C}">
      <dgm:prSet/>
      <dgm:spPr/>
      <dgm:t>
        <a:bodyPr/>
        <a:lstStyle/>
        <a:p>
          <a:endParaRPr lang="en-US"/>
        </a:p>
      </dgm:t>
    </dgm:pt>
    <dgm:pt modelId="{C79D5F80-A6A0-4B4F-96BF-26B4A0279FD1}" type="sibTrans" cxnId="{812E43CD-6EA5-4248-9D63-B3C7E872BD3C}">
      <dgm:prSet/>
      <dgm:spPr/>
      <dgm:t>
        <a:bodyPr/>
        <a:lstStyle/>
        <a:p>
          <a:endParaRPr lang="en-US"/>
        </a:p>
      </dgm:t>
    </dgm:pt>
    <dgm:pt modelId="{09B4E111-1742-4968-8270-9B794EF00D9D}">
      <dgm:prSet phldrT="[Text]"/>
      <dgm:spPr/>
      <dgm:t>
        <a:bodyPr/>
        <a:lstStyle/>
        <a:p>
          <a:r>
            <a:rPr lang="en-US" b="1" dirty="0" smtClean="0"/>
            <a:t>IEP Goal</a:t>
          </a:r>
          <a:endParaRPr lang="en-US" b="1" dirty="0"/>
        </a:p>
      </dgm:t>
    </dgm:pt>
    <dgm:pt modelId="{3A9DD318-E2EF-4C87-86F7-610D7A3079BF}" type="parTrans" cxnId="{091002EC-A6B1-4701-812F-4AC47ED1BD7E}">
      <dgm:prSet/>
      <dgm:spPr/>
      <dgm:t>
        <a:bodyPr/>
        <a:lstStyle/>
        <a:p>
          <a:endParaRPr lang="en-US"/>
        </a:p>
      </dgm:t>
    </dgm:pt>
    <dgm:pt modelId="{5FBDA9B5-6773-43F4-B09C-BD65EE329384}" type="sibTrans" cxnId="{091002EC-A6B1-4701-812F-4AC47ED1BD7E}">
      <dgm:prSet/>
      <dgm:spPr/>
      <dgm:t>
        <a:bodyPr/>
        <a:lstStyle/>
        <a:p>
          <a:endParaRPr lang="en-US"/>
        </a:p>
      </dgm:t>
    </dgm:pt>
    <dgm:pt modelId="{8F4CD0A3-1C9A-4326-8148-36687704DD76}">
      <dgm:prSet/>
      <dgm:spPr/>
      <dgm:t>
        <a:bodyPr/>
        <a:lstStyle/>
        <a:p>
          <a:r>
            <a:rPr lang="en-US" b="1" dirty="0" smtClean="0"/>
            <a:t>Instruction + Training</a:t>
          </a:r>
          <a:endParaRPr lang="en-US" b="1" dirty="0"/>
        </a:p>
      </dgm:t>
    </dgm:pt>
    <dgm:pt modelId="{275DB462-1B47-4C0B-804A-1DCEFC498821}" type="parTrans" cxnId="{26095F6E-BE05-4F10-8867-4543C20A7F02}">
      <dgm:prSet/>
      <dgm:spPr/>
      <dgm:t>
        <a:bodyPr/>
        <a:lstStyle/>
        <a:p>
          <a:endParaRPr lang="en-US"/>
        </a:p>
      </dgm:t>
    </dgm:pt>
    <dgm:pt modelId="{650D3FB6-883D-4977-BED8-CF29F8CD697C}" type="sibTrans" cxnId="{26095F6E-BE05-4F10-8867-4543C20A7F02}">
      <dgm:prSet/>
      <dgm:spPr/>
      <dgm:t>
        <a:bodyPr/>
        <a:lstStyle/>
        <a:p>
          <a:endParaRPr lang="en-US"/>
        </a:p>
      </dgm:t>
    </dgm:pt>
    <dgm:pt modelId="{CDC64A25-D026-4437-8D4E-EFCE67C768A2}">
      <dgm:prSet/>
      <dgm:spPr/>
      <dgm:t>
        <a:bodyPr/>
        <a:lstStyle/>
        <a:p>
          <a:r>
            <a:rPr lang="en-US" b="1" dirty="0" smtClean="0"/>
            <a:t>Services + Supports</a:t>
          </a:r>
          <a:endParaRPr lang="en-US" b="1" dirty="0"/>
        </a:p>
      </dgm:t>
    </dgm:pt>
    <dgm:pt modelId="{BA80275E-F98E-4A93-8539-D08DD0520049}" type="parTrans" cxnId="{80CB6759-1379-4E46-A7BB-5EEEC8063BE8}">
      <dgm:prSet/>
      <dgm:spPr/>
      <dgm:t>
        <a:bodyPr/>
        <a:lstStyle/>
        <a:p>
          <a:endParaRPr lang="en-US"/>
        </a:p>
      </dgm:t>
    </dgm:pt>
    <dgm:pt modelId="{E6246497-9549-4044-A63E-A9F5CDE10AA7}" type="sibTrans" cxnId="{80CB6759-1379-4E46-A7BB-5EEEC8063BE8}">
      <dgm:prSet/>
      <dgm:spPr/>
      <dgm:t>
        <a:bodyPr/>
        <a:lstStyle/>
        <a:p>
          <a:endParaRPr lang="en-US"/>
        </a:p>
      </dgm:t>
    </dgm:pt>
    <dgm:pt modelId="{EEF3F759-1C82-4E58-AD6C-F0D443C9464D}" type="pres">
      <dgm:prSet presAssocID="{280A72BA-B799-4ED6-88D3-5282DFBBE31C}" presName="Name0" presStyleCnt="0">
        <dgm:presLayoutVars>
          <dgm:dir/>
          <dgm:animLvl val="lvl"/>
          <dgm:resizeHandles val="exact"/>
        </dgm:presLayoutVars>
      </dgm:prSet>
      <dgm:spPr/>
    </dgm:pt>
    <dgm:pt modelId="{068C0632-0020-4B44-AD7A-164503AE103F}" type="pres">
      <dgm:prSet presAssocID="{F223D44C-79B6-45D1-B7C2-79F1B47D9461}" presName="Name8" presStyleCnt="0"/>
      <dgm:spPr/>
    </dgm:pt>
    <dgm:pt modelId="{988698C5-2DCA-429D-90AF-E8E32D995C32}" type="pres">
      <dgm:prSet presAssocID="{F223D44C-79B6-45D1-B7C2-79F1B47D9461}" presName="level" presStyleLbl="node1" presStyleIdx="0" presStyleCnt="5">
        <dgm:presLayoutVars>
          <dgm:chMax val="1"/>
          <dgm:bulletEnabled val="1"/>
        </dgm:presLayoutVars>
      </dgm:prSet>
      <dgm:spPr/>
      <dgm:t>
        <a:bodyPr/>
        <a:lstStyle/>
        <a:p>
          <a:endParaRPr lang="en-US"/>
        </a:p>
      </dgm:t>
    </dgm:pt>
    <dgm:pt modelId="{78BFA523-FE2F-4ACB-A2AE-2B2EC979A11A}" type="pres">
      <dgm:prSet presAssocID="{F223D44C-79B6-45D1-B7C2-79F1B47D9461}" presName="levelTx" presStyleLbl="revTx" presStyleIdx="0" presStyleCnt="0">
        <dgm:presLayoutVars>
          <dgm:chMax val="1"/>
          <dgm:bulletEnabled val="1"/>
        </dgm:presLayoutVars>
      </dgm:prSet>
      <dgm:spPr/>
      <dgm:t>
        <a:bodyPr/>
        <a:lstStyle/>
        <a:p>
          <a:endParaRPr lang="en-US"/>
        </a:p>
      </dgm:t>
    </dgm:pt>
    <dgm:pt modelId="{1F7BEF86-DE79-4EC4-806A-199E60D60C59}" type="pres">
      <dgm:prSet presAssocID="{8B09C23F-8AA6-47AB-94F4-F115AEB73078}" presName="Name8" presStyleCnt="0"/>
      <dgm:spPr/>
    </dgm:pt>
    <dgm:pt modelId="{10A9B499-5160-473A-A62E-309D76E43755}" type="pres">
      <dgm:prSet presAssocID="{8B09C23F-8AA6-47AB-94F4-F115AEB73078}" presName="level" presStyleLbl="node1" presStyleIdx="1" presStyleCnt="5">
        <dgm:presLayoutVars>
          <dgm:chMax val="1"/>
          <dgm:bulletEnabled val="1"/>
        </dgm:presLayoutVars>
      </dgm:prSet>
      <dgm:spPr/>
      <dgm:t>
        <a:bodyPr/>
        <a:lstStyle/>
        <a:p>
          <a:endParaRPr lang="en-US"/>
        </a:p>
      </dgm:t>
    </dgm:pt>
    <dgm:pt modelId="{5D72D981-FFC8-4E4D-B60C-4E10F29C3CFB}" type="pres">
      <dgm:prSet presAssocID="{8B09C23F-8AA6-47AB-94F4-F115AEB73078}" presName="levelTx" presStyleLbl="revTx" presStyleIdx="0" presStyleCnt="0">
        <dgm:presLayoutVars>
          <dgm:chMax val="1"/>
          <dgm:bulletEnabled val="1"/>
        </dgm:presLayoutVars>
      </dgm:prSet>
      <dgm:spPr/>
      <dgm:t>
        <a:bodyPr/>
        <a:lstStyle/>
        <a:p>
          <a:endParaRPr lang="en-US"/>
        </a:p>
      </dgm:t>
    </dgm:pt>
    <dgm:pt modelId="{BF23C221-DDB5-4877-99D2-96B79F29EAC2}" type="pres">
      <dgm:prSet presAssocID="{CDC64A25-D026-4437-8D4E-EFCE67C768A2}" presName="Name8" presStyleCnt="0"/>
      <dgm:spPr/>
    </dgm:pt>
    <dgm:pt modelId="{9DF5EC04-003F-4644-842E-DAC55166BBA6}" type="pres">
      <dgm:prSet presAssocID="{CDC64A25-D026-4437-8D4E-EFCE67C768A2}" presName="level" presStyleLbl="node1" presStyleIdx="2" presStyleCnt="5" custLinFactNeighborY="-6250">
        <dgm:presLayoutVars>
          <dgm:chMax val="1"/>
          <dgm:bulletEnabled val="1"/>
        </dgm:presLayoutVars>
      </dgm:prSet>
      <dgm:spPr/>
      <dgm:t>
        <a:bodyPr/>
        <a:lstStyle/>
        <a:p>
          <a:endParaRPr lang="en-US"/>
        </a:p>
      </dgm:t>
    </dgm:pt>
    <dgm:pt modelId="{550AC75E-0E87-4A43-A749-672DD9669926}" type="pres">
      <dgm:prSet presAssocID="{CDC64A25-D026-4437-8D4E-EFCE67C768A2}" presName="levelTx" presStyleLbl="revTx" presStyleIdx="0" presStyleCnt="0">
        <dgm:presLayoutVars>
          <dgm:chMax val="1"/>
          <dgm:bulletEnabled val="1"/>
        </dgm:presLayoutVars>
      </dgm:prSet>
      <dgm:spPr/>
      <dgm:t>
        <a:bodyPr/>
        <a:lstStyle/>
        <a:p>
          <a:endParaRPr lang="en-US"/>
        </a:p>
      </dgm:t>
    </dgm:pt>
    <dgm:pt modelId="{157083D4-4488-4BDF-9AC8-3CBAAFF5E96E}" type="pres">
      <dgm:prSet presAssocID="{8F4CD0A3-1C9A-4326-8148-36687704DD76}" presName="Name8" presStyleCnt="0"/>
      <dgm:spPr/>
    </dgm:pt>
    <dgm:pt modelId="{49856C4B-03A4-4845-BD84-E1DB40E5407F}" type="pres">
      <dgm:prSet presAssocID="{8F4CD0A3-1C9A-4326-8148-36687704DD76}" presName="level" presStyleLbl="node1" presStyleIdx="3" presStyleCnt="5">
        <dgm:presLayoutVars>
          <dgm:chMax val="1"/>
          <dgm:bulletEnabled val="1"/>
        </dgm:presLayoutVars>
      </dgm:prSet>
      <dgm:spPr/>
      <dgm:t>
        <a:bodyPr/>
        <a:lstStyle/>
        <a:p>
          <a:endParaRPr lang="en-US"/>
        </a:p>
      </dgm:t>
    </dgm:pt>
    <dgm:pt modelId="{E9CC5875-5A9D-4C43-913C-C6ECAE1A1E62}" type="pres">
      <dgm:prSet presAssocID="{8F4CD0A3-1C9A-4326-8148-36687704DD76}" presName="levelTx" presStyleLbl="revTx" presStyleIdx="0" presStyleCnt="0">
        <dgm:presLayoutVars>
          <dgm:chMax val="1"/>
          <dgm:bulletEnabled val="1"/>
        </dgm:presLayoutVars>
      </dgm:prSet>
      <dgm:spPr/>
      <dgm:t>
        <a:bodyPr/>
        <a:lstStyle/>
        <a:p>
          <a:endParaRPr lang="en-US"/>
        </a:p>
      </dgm:t>
    </dgm:pt>
    <dgm:pt modelId="{1D4157F2-283C-4E1A-B95F-BF65BA43DED6}" type="pres">
      <dgm:prSet presAssocID="{09B4E111-1742-4968-8270-9B794EF00D9D}" presName="Name8" presStyleCnt="0"/>
      <dgm:spPr/>
    </dgm:pt>
    <dgm:pt modelId="{83F201B6-3F22-48E5-8EC2-A8EC180C6270}" type="pres">
      <dgm:prSet presAssocID="{09B4E111-1742-4968-8270-9B794EF00D9D}" presName="level" presStyleLbl="node1" presStyleIdx="4" presStyleCnt="5">
        <dgm:presLayoutVars>
          <dgm:chMax val="1"/>
          <dgm:bulletEnabled val="1"/>
        </dgm:presLayoutVars>
      </dgm:prSet>
      <dgm:spPr/>
      <dgm:t>
        <a:bodyPr/>
        <a:lstStyle/>
        <a:p>
          <a:endParaRPr lang="en-US"/>
        </a:p>
      </dgm:t>
    </dgm:pt>
    <dgm:pt modelId="{C580F335-5F20-4165-9ADA-EAEE37AC8BC5}" type="pres">
      <dgm:prSet presAssocID="{09B4E111-1742-4968-8270-9B794EF00D9D}" presName="levelTx" presStyleLbl="revTx" presStyleIdx="0" presStyleCnt="0">
        <dgm:presLayoutVars>
          <dgm:chMax val="1"/>
          <dgm:bulletEnabled val="1"/>
        </dgm:presLayoutVars>
      </dgm:prSet>
      <dgm:spPr/>
      <dgm:t>
        <a:bodyPr/>
        <a:lstStyle/>
        <a:p>
          <a:endParaRPr lang="en-US"/>
        </a:p>
      </dgm:t>
    </dgm:pt>
  </dgm:ptLst>
  <dgm:cxnLst>
    <dgm:cxn modelId="{47CFC0FE-896B-4CE1-B10F-17C4AA2C92BC}" type="presOf" srcId="{8B09C23F-8AA6-47AB-94F4-F115AEB73078}" destId="{5D72D981-FFC8-4E4D-B60C-4E10F29C3CFB}" srcOrd="1" destOrd="0" presId="urn:microsoft.com/office/officeart/2005/8/layout/pyramid1"/>
    <dgm:cxn modelId="{091002EC-A6B1-4701-812F-4AC47ED1BD7E}" srcId="{280A72BA-B799-4ED6-88D3-5282DFBBE31C}" destId="{09B4E111-1742-4968-8270-9B794EF00D9D}" srcOrd="4" destOrd="0" parTransId="{3A9DD318-E2EF-4C87-86F7-610D7A3079BF}" sibTransId="{5FBDA9B5-6773-43F4-B09C-BD65EE329384}"/>
    <dgm:cxn modelId="{966B7B01-7E84-4BF2-96CF-A0DEE9CB777A}" type="presOf" srcId="{09B4E111-1742-4968-8270-9B794EF00D9D}" destId="{83F201B6-3F22-48E5-8EC2-A8EC180C6270}" srcOrd="0" destOrd="0" presId="urn:microsoft.com/office/officeart/2005/8/layout/pyramid1"/>
    <dgm:cxn modelId="{80CB6759-1379-4E46-A7BB-5EEEC8063BE8}" srcId="{280A72BA-B799-4ED6-88D3-5282DFBBE31C}" destId="{CDC64A25-D026-4437-8D4E-EFCE67C768A2}" srcOrd="2" destOrd="0" parTransId="{BA80275E-F98E-4A93-8539-D08DD0520049}" sibTransId="{E6246497-9549-4044-A63E-A9F5CDE10AA7}"/>
    <dgm:cxn modelId="{BA8139C7-6918-4515-836D-6EF5A716A4B6}" type="presOf" srcId="{280A72BA-B799-4ED6-88D3-5282DFBBE31C}" destId="{EEF3F759-1C82-4E58-AD6C-F0D443C9464D}" srcOrd="0" destOrd="0" presId="urn:microsoft.com/office/officeart/2005/8/layout/pyramid1"/>
    <dgm:cxn modelId="{E5D04385-177F-458A-80F5-12745A5557DC}" type="presOf" srcId="{F223D44C-79B6-45D1-B7C2-79F1B47D9461}" destId="{988698C5-2DCA-429D-90AF-E8E32D995C32}" srcOrd="0" destOrd="0" presId="urn:microsoft.com/office/officeart/2005/8/layout/pyramid1"/>
    <dgm:cxn modelId="{96184BFF-4AA7-42A9-A18E-08452C993CB0}" type="presOf" srcId="{09B4E111-1742-4968-8270-9B794EF00D9D}" destId="{C580F335-5F20-4165-9ADA-EAEE37AC8BC5}" srcOrd="1" destOrd="0" presId="urn:microsoft.com/office/officeart/2005/8/layout/pyramid1"/>
    <dgm:cxn modelId="{BE91C39F-1EE8-4BD6-8141-4749EF66990F}" type="presOf" srcId="{CDC64A25-D026-4437-8D4E-EFCE67C768A2}" destId="{550AC75E-0E87-4A43-A749-672DD9669926}" srcOrd="1" destOrd="0" presId="urn:microsoft.com/office/officeart/2005/8/layout/pyramid1"/>
    <dgm:cxn modelId="{8F3E082B-CCF0-43DB-98E8-31944C983543}" type="presOf" srcId="{8B09C23F-8AA6-47AB-94F4-F115AEB73078}" destId="{10A9B499-5160-473A-A62E-309D76E43755}" srcOrd="0" destOrd="0" presId="urn:microsoft.com/office/officeart/2005/8/layout/pyramid1"/>
    <dgm:cxn modelId="{B8BAD674-A204-47A7-99F7-22D9DECB1B36}" type="presOf" srcId="{CDC64A25-D026-4437-8D4E-EFCE67C768A2}" destId="{9DF5EC04-003F-4644-842E-DAC55166BBA6}" srcOrd="0" destOrd="0" presId="urn:microsoft.com/office/officeart/2005/8/layout/pyramid1"/>
    <dgm:cxn modelId="{FC0D5190-F977-4B3F-B44D-BAC464A3AA35}" type="presOf" srcId="{8F4CD0A3-1C9A-4326-8148-36687704DD76}" destId="{E9CC5875-5A9D-4C43-913C-C6ECAE1A1E62}" srcOrd="1" destOrd="0" presId="urn:microsoft.com/office/officeart/2005/8/layout/pyramid1"/>
    <dgm:cxn modelId="{26095F6E-BE05-4F10-8867-4543C20A7F02}" srcId="{280A72BA-B799-4ED6-88D3-5282DFBBE31C}" destId="{8F4CD0A3-1C9A-4326-8148-36687704DD76}" srcOrd="3" destOrd="0" parTransId="{275DB462-1B47-4C0B-804A-1DCEFC498821}" sibTransId="{650D3FB6-883D-4977-BED8-CF29F8CD697C}"/>
    <dgm:cxn modelId="{6E4B84EF-CC23-4AC7-A2F6-BF0A9DE2A3C2}" srcId="{280A72BA-B799-4ED6-88D3-5282DFBBE31C}" destId="{F223D44C-79B6-45D1-B7C2-79F1B47D9461}" srcOrd="0" destOrd="0" parTransId="{4E9BF7FE-5F5D-4E34-A400-9417004736A4}" sibTransId="{AE524DCF-4D34-4188-AF72-5EDFA18B931A}"/>
    <dgm:cxn modelId="{FC4B531E-BA51-473E-9DD7-F1C18C1DF6A2}" type="presOf" srcId="{8F4CD0A3-1C9A-4326-8148-36687704DD76}" destId="{49856C4B-03A4-4845-BD84-E1DB40E5407F}" srcOrd="0" destOrd="0" presId="urn:microsoft.com/office/officeart/2005/8/layout/pyramid1"/>
    <dgm:cxn modelId="{812E43CD-6EA5-4248-9D63-B3C7E872BD3C}" srcId="{280A72BA-B799-4ED6-88D3-5282DFBBE31C}" destId="{8B09C23F-8AA6-47AB-94F4-F115AEB73078}" srcOrd="1" destOrd="0" parTransId="{9E3F487C-A296-429C-8CAB-7C93A314D7C1}" sibTransId="{C79D5F80-A6A0-4B4F-96BF-26B4A0279FD1}"/>
    <dgm:cxn modelId="{DB616AF2-AC75-41D9-959E-EEF573FA0CEC}" type="presOf" srcId="{F223D44C-79B6-45D1-B7C2-79F1B47D9461}" destId="{78BFA523-FE2F-4ACB-A2AE-2B2EC979A11A}" srcOrd="1" destOrd="0" presId="urn:microsoft.com/office/officeart/2005/8/layout/pyramid1"/>
    <dgm:cxn modelId="{DE036EEC-CE1D-44C5-A3D4-B75D3E8D847A}" type="presParOf" srcId="{EEF3F759-1C82-4E58-AD6C-F0D443C9464D}" destId="{068C0632-0020-4B44-AD7A-164503AE103F}" srcOrd="0" destOrd="0" presId="urn:microsoft.com/office/officeart/2005/8/layout/pyramid1"/>
    <dgm:cxn modelId="{8C9DD431-4F13-4C1C-9F4A-E86B8B5AAB0B}" type="presParOf" srcId="{068C0632-0020-4B44-AD7A-164503AE103F}" destId="{988698C5-2DCA-429D-90AF-E8E32D995C32}" srcOrd="0" destOrd="0" presId="urn:microsoft.com/office/officeart/2005/8/layout/pyramid1"/>
    <dgm:cxn modelId="{B7CA0F2D-7507-4DF4-A70C-550E20486EAD}" type="presParOf" srcId="{068C0632-0020-4B44-AD7A-164503AE103F}" destId="{78BFA523-FE2F-4ACB-A2AE-2B2EC979A11A}" srcOrd="1" destOrd="0" presId="urn:microsoft.com/office/officeart/2005/8/layout/pyramid1"/>
    <dgm:cxn modelId="{C114438C-BFC2-4A36-9C6F-1ECEE7D9AAFC}" type="presParOf" srcId="{EEF3F759-1C82-4E58-AD6C-F0D443C9464D}" destId="{1F7BEF86-DE79-4EC4-806A-199E60D60C59}" srcOrd="1" destOrd="0" presId="urn:microsoft.com/office/officeart/2005/8/layout/pyramid1"/>
    <dgm:cxn modelId="{C87CC663-83D7-4C86-A3A4-222DFF3F857F}" type="presParOf" srcId="{1F7BEF86-DE79-4EC4-806A-199E60D60C59}" destId="{10A9B499-5160-473A-A62E-309D76E43755}" srcOrd="0" destOrd="0" presId="urn:microsoft.com/office/officeart/2005/8/layout/pyramid1"/>
    <dgm:cxn modelId="{BEA483FD-ACCA-4079-A385-1F0DE16FA043}" type="presParOf" srcId="{1F7BEF86-DE79-4EC4-806A-199E60D60C59}" destId="{5D72D981-FFC8-4E4D-B60C-4E10F29C3CFB}" srcOrd="1" destOrd="0" presId="urn:microsoft.com/office/officeart/2005/8/layout/pyramid1"/>
    <dgm:cxn modelId="{D13AFF6E-562D-47AB-BF5A-D054B99261CA}" type="presParOf" srcId="{EEF3F759-1C82-4E58-AD6C-F0D443C9464D}" destId="{BF23C221-DDB5-4877-99D2-96B79F29EAC2}" srcOrd="2" destOrd="0" presId="urn:microsoft.com/office/officeart/2005/8/layout/pyramid1"/>
    <dgm:cxn modelId="{6C8C73A8-2A25-4500-90B5-3FDD72758AE1}" type="presParOf" srcId="{BF23C221-DDB5-4877-99D2-96B79F29EAC2}" destId="{9DF5EC04-003F-4644-842E-DAC55166BBA6}" srcOrd="0" destOrd="0" presId="urn:microsoft.com/office/officeart/2005/8/layout/pyramid1"/>
    <dgm:cxn modelId="{A2AC0348-6A7D-4FE3-9B8F-BBEA6E2A9DD5}" type="presParOf" srcId="{BF23C221-DDB5-4877-99D2-96B79F29EAC2}" destId="{550AC75E-0E87-4A43-A749-672DD9669926}" srcOrd="1" destOrd="0" presId="urn:microsoft.com/office/officeart/2005/8/layout/pyramid1"/>
    <dgm:cxn modelId="{FDA8AD89-4BE0-4436-8461-6E215D6D3835}" type="presParOf" srcId="{EEF3F759-1C82-4E58-AD6C-F0D443C9464D}" destId="{157083D4-4488-4BDF-9AC8-3CBAAFF5E96E}" srcOrd="3" destOrd="0" presId="urn:microsoft.com/office/officeart/2005/8/layout/pyramid1"/>
    <dgm:cxn modelId="{31A4694A-2C72-4F70-855C-9D7B05CDF096}" type="presParOf" srcId="{157083D4-4488-4BDF-9AC8-3CBAAFF5E96E}" destId="{49856C4B-03A4-4845-BD84-E1DB40E5407F}" srcOrd="0" destOrd="0" presId="urn:microsoft.com/office/officeart/2005/8/layout/pyramid1"/>
    <dgm:cxn modelId="{C43EF519-2AB1-4CBD-AFD9-D60D2FC5DA00}" type="presParOf" srcId="{157083D4-4488-4BDF-9AC8-3CBAAFF5E96E}" destId="{E9CC5875-5A9D-4C43-913C-C6ECAE1A1E62}" srcOrd="1" destOrd="0" presId="urn:microsoft.com/office/officeart/2005/8/layout/pyramid1"/>
    <dgm:cxn modelId="{5D918B27-BDAA-4B46-B5B5-F0A88B9D7B56}" type="presParOf" srcId="{EEF3F759-1C82-4E58-AD6C-F0D443C9464D}" destId="{1D4157F2-283C-4E1A-B95F-BF65BA43DED6}" srcOrd="4" destOrd="0" presId="urn:microsoft.com/office/officeart/2005/8/layout/pyramid1"/>
    <dgm:cxn modelId="{D2DCED69-A33B-4D4E-A02D-44F04D9AD882}" type="presParOf" srcId="{1D4157F2-283C-4E1A-B95F-BF65BA43DED6}" destId="{83F201B6-3F22-48E5-8EC2-A8EC180C6270}" srcOrd="0" destOrd="0" presId="urn:microsoft.com/office/officeart/2005/8/layout/pyramid1"/>
    <dgm:cxn modelId="{CDF2B6B9-D219-4A35-B63F-8CDB2C2E2847}" type="presParOf" srcId="{1D4157F2-283C-4E1A-B95F-BF65BA43DED6}" destId="{C580F335-5F20-4165-9ADA-EAEE37AC8BC5}"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F52C0FF-9DA7-484C-B1B5-17466DA6641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11687E5-9C34-47F2-B038-90DC1CC1BB72}">
      <dgm:prSet phldrT="[Text]"/>
      <dgm:spPr/>
      <dgm:t>
        <a:bodyPr/>
        <a:lstStyle/>
        <a:p>
          <a:r>
            <a:rPr lang="en-US" dirty="0" smtClean="0"/>
            <a:t>Will Do What</a:t>
          </a:r>
          <a:endParaRPr lang="en-US" dirty="0"/>
        </a:p>
      </dgm:t>
    </dgm:pt>
    <dgm:pt modelId="{A4678003-D258-42BC-8AEF-C23CB9275465}" type="parTrans" cxnId="{EC18ACB8-D784-408C-BD98-C9A6E8607C83}">
      <dgm:prSet/>
      <dgm:spPr/>
      <dgm:t>
        <a:bodyPr/>
        <a:lstStyle/>
        <a:p>
          <a:endParaRPr lang="en-US"/>
        </a:p>
      </dgm:t>
    </dgm:pt>
    <dgm:pt modelId="{496B192B-3BBA-4068-BE7B-7B5082DFFD6C}" type="sibTrans" cxnId="{EC18ACB8-D784-408C-BD98-C9A6E8607C83}">
      <dgm:prSet/>
      <dgm:spPr/>
      <dgm:t>
        <a:bodyPr/>
        <a:lstStyle/>
        <a:p>
          <a:endParaRPr lang="en-US"/>
        </a:p>
      </dgm:t>
    </dgm:pt>
    <dgm:pt modelId="{B209B9C0-2651-4F78-8565-A7EAF45EEF1C}">
      <dgm:prSet phldrT="[Text]"/>
      <dgm:spPr/>
      <dgm:t>
        <a:bodyPr/>
        <a:lstStyle/>
        <a:p>
          <a:r>
            <a:rPr lang="en-US" dirty="0" smtClean="0"/>
            <a:t>Given What Conditions</a:t>
          </a:r>
          <a:endParaRPr lang="en-US" dirty="0"/>
        </a:p>
      </dgm:t>
    </dgm:pt>
    <dgm:pt modelId="{FE1C4A07-865C-4A7D-9545-54C0624562B6}" type="parTrans" cxnId="{22D1EDEA-EF5D-45F0-B704-1204964F6365}">
      <dgm:prSet/>
      <dgm:spPr/>
      <dgm:t>
        <a:bodyPr/>
        <a:lstStyle/>
        <a:p>
          <a:endParaRPr lang="en-US"/>
        </a:p>
      </dgm:t>
    </dgm:pt>
    <dgm:pt modelId="{EAEB9034-177F-4531-B425-3829A7ACF8EA}" type="sibTrans" cxnId="{22D1EDEA-EF5D-45F0-B704-1204964F6365}">
      <dgm:prSet/>
      <dgm:spPr/>
      <dgm:t>
        <a:bodyPr/>
        <a:lstStyle/>
        <a:p>
          <a:endParaRPr lang="en-US"/>
        </a:p>
      </dgm:t>
    </dgm:pt>
    <dgm:pt modelId="{41293927-5F84-4D28-895A-81568068FB42}">
      <dgm:prSet phldrT="[Text]"/>
      <dgm:spPr/>
      <dgm:t>
        <a:bodyPr/>
        <a:lstStyle/>
        <a:p>
          <a:r>
            <a:rPr lang="en-US" dirty="0" smtClean="0"/>
            <a:t>At What Proficiency</a:t>
          </a:r>
          <a:endParaRPr lang="en-US" dirty="0"/>
        </a:p>
      </dgm:t>
    </dgm:pt>
    <dgm:pt modelId="{487CF240-D8AB-4B7D-ACEA-79C7F1B6A7AE}" type="parTrans" cxnId="{62C80A35-676D-4FF2-A88F-304EB8B908B3}">
      <dgm:prSet/>
      <dgm:spPr/>
      <dgm:t>
        <a:bodyPr/>
        <a:lstStyle/>
        <a:p>
          <a:endParaRPr lang="en-US"/>
        </a:p>
      </dgm:t>
    </dgm:pt>
    <dgm:pt modelId="{C1D63BF6-E964-4A78-927D-CCCA6DB00F36}" type="sibTrans" cxnId="{62C80A35-676D-4FF2-A88F-304EB8B908B3}">
      <dgm:prSet/>
      <dgm:spPr/>
      <dgm:t>
        <a:bodyPr/>
        <a:lstStyle/>
        <a:p>
          <a:endParaRPr lang="en-US"/>
        </a:p>
      </dgm:t>
    </dgm:pt>
    <dgm:pt modelId="{B855A031-5452-4CB6-A1C3-BEAE44D0DE7B}">
      <dgm:prSet phldrT="[Text]"/>
      <dgm:spPr/>
      <dgm:t>
        <a:bodyPr/>
        <a:lstStyle/>
        <a:p>
          <a:r>
            <a:rPr lang="en-US" dirty="0" smtClean="0"/>
            <a:t>As Measured By</a:t>
          </a:r>
          <a:endParaRPr lang="en-US" dirty="0"/>
        </a:p>
      </dgm:t>
    </dgm:pt>
    <dgm:pt modelId="{62A31B97-DBBF-4F1D-8563-F9268C9F87AE}" type="parTrans" cxnId="{7ED81884-1152-4B8E-AD64-3A44C293B298}">
      <dgm:prSet/>
      <dgm:spPr/>
      <dgm:t>
        <a:bodyPr/>
        <a:lstStyle/>
        <a:p>
          <a:endParaRPr lang="en-US"/>
        </a:p>
      </dgm:t>
    </dgm:pt>
    <dgm:pt modelId="{7F5BB465-0A43-4172-BBBA-C5781073F7A6}" type="sibTrans" cxnId="{7ED81884-1152-4B8E-AD64-3A44C293B298}">
      <dgm:prSet/>
      <dgm:spPr/>
      <dgm:t>
        <a:bodyPr/>
        <a:lstStyle/>
        <a:p>
          <a:endParaRPr lang="en-US"/>
        </a:p>
      </dgm:t>
    </dgm:pt>
    <dgm:pt modelId="{F6B4B430-4E65-48C2-8B61-10238D5FF65A}">
      <dgm:prSet phldrT="[Text]"/>
      <dgm:spPr/>
      <dgm:t>
        <a:bodyPr/>
        <a:lstStyle/>
        <a:p>
          <a:r>
            <a:rPr lang="en-US" dirty="0" smtClean="0"/>
            <a:t>By When</a:t>
          </a:r>
          <a:endParaRPr lang="en-US" dirty="0"/>
        </a:p>
      </dgm:t>
    </dgm:pt>
    <dgm:pt modelId="{5FAE6793-115A-43C5-B16C-936555C1DA99}" type="parTrans" cxnId="{EFAE946E-8CCB-4FD3-882B-D09BC1D3D326}">
      <dgm:prSet/>
      <dgm:spPr/>
      <dgm:t>
        <a:bodyPr/>
        <a:lstStyle/>
        <a:p>
          <a:endParaRPr lang="en-US"/>
        </a:p>
      </dgm:t>
    </dgm:pt>
    <dgm:pt modelId="{D397D6F4-433F-47E0-9BCE-B403EDF82EB4}" type="sibTrans" cxnId="{EFAE946E-8CCB-4FD3-882B-D09BC1D3D326}">
      <dgm:prSet/>
      <dgm:spPr/>
      <dgm:t>
        <a:bodyPr/>
        <a:lstStyle/>
        <a:p>
          <a:endParaRPr lang="en-US"/>
        </a:p>
      </dgm:t>
    </dgm:pt>
    <dgm:pt modelId="{3B4781E1-19AD-4A70-AA97-8059A1C2FC2D}" type="pres">
      <dgm:prSet presAssocID="{7F52C0FF-9DA7-484C-B1B5-17466DA66411}" presName="Name0" presStyleCnt="0">
        <dgm:presLayoutVars>
          <dgm:dir/>
          <dgm:resizeHandles val="exact"/>
        </dgm:presLayoutVars>
      </dgm:prSet>
      <dgm:spPr/>
      <dgm:t>
        <a:bodyPr/>
        <a:lstStyle/>
        <a:p>
          <a:endParaRPr lang="en-US"/>
        </a:p>
      </dgm:t>
    </dgm:pt>
    <dgm:pt modelId="{A7E5543C-72B1-4277-95F9-ECB5A92444D0}" type="pres">
      <dgm:prSet presAssocID="{7F52C0FF-9DA7-484C-B1B5-17466DA66411}" presName="cycle" presStyleCnt="0"/>
      <dgm:spPr/>
    </dgm:pt>
    <dgm:pt modelId="{F22F2480-B1A8-4C5A-9A39-B8A72ED4FF48}" type="pres">
      <dgm:prSet presAssocID="{E11687E5-9C34-47F2-B038-90DC1CC1BB72}" presName="nodeFirstNode" presStyleLbl="node1" presStyleIdx="0" presStyleCnt="5">
        <dgm:presLayoutVars>
          <dgm:bulletEnabled val="1"/>
        </dgm:presLayoutVars>
      </dgm:prSet>
      <dgm:spPr/>
      <dgm:t>
        <a:bodyPr/>
        <a:lstStyle/>
        <a:p>
          <a:endParaRPr lang="en-US"/>
        </a:p>
      </dgm:t>
    </dgm:pt>
    <dgm:pt modelId="{9CCBF34D-DF57-4600-94BC-9019ADD332BA}" type="pres">
      <dgm:prSet presAssocID="{496B192B-3BBA-4068-BE7B-7B5082DFFD6C}" presName="sibTransFirstNode" presStyleLbl="bgShp" presStyleIdx="0" presStyleCnt="1"/>
      <dgm:spPr/>
      <dgm:t>
        <a:bodyPr/>
        <a:lstStyle/>
        <a:p>
          <a:endParaRPr lang="en-US"/>
        </a:p>
      </dgm:t>
    </dgm:pt>
    <dgm:pt modelId="{001C45F7-2CD7-4779-93AF-7CC2C0C33193}" type="pres">
      <dgm:prSet presAssocID="{B209B9C0-2651-4F78-8565-A7EAF45EEF1C}" presName="nodeFollowingNodes" presStyleLbl="node1" presStyleIdx="1" presStyleCnt="5">
        <dgm:presLayoutVars>
          <dgm:bulletEnabled val="1"/>
        </dgm:presLayoutVars>
      </dgm:prSet>
      <dgm:spPr/>
      <dgm:t>
        <a:bodyPr/>
        <a:lstStyle/>
        <a:p>
          <a:endParaRPr lang="en-US"/>
        </a:p>
      </dgm:t>
    </dgm:pt>
    <dgm:pt modelId="{45F16EFC-3397-42DE-B2BE-0D7DA918125A}" type="pres">
      <dgm:prSet presAssocID="{41293927-5F84-4D28-895A-81568068FB42}" presName="nodeFollowingNodes" presStyleLbl="node1" presStyleIdx="2" presStyleCnt="5">
        <dgm:presLayoutVars>
          <dgm:bulletEnabled val="1"/>
        </dgm:presLayoutVars>
      </dgm:prSet>
      <dgm:spPr/>
      <dgm:t>
        <a:bodyPr/>
        <a:lstStyle/>
        <a:p>
          <a:endParaRPr lang="en-US"/>
        </a:p>
      </dgm:t>
    </dgm:pt>
    <dgm:pt modelId="{7BB1BF98-87BB-4730-8EF8-EB720AB9E848}" type="pres">
      <dgm:prSet presAssocID="{B855A031-5452-4CB6-A1C3-BEAE44D0DE7B}" presName="nodeFollowingNodes" presStyleLbl="node1" presStyleIdx="3" presStyleCnt="5">
        <dgm:presLayoutVars>
          <dgm:bulletEnabled val="1"/>
        </dgm:presLayoutVars>
      </dgm:prSet>
      <dgm:spPr/>
      <dgm:t>
        <a:bodyPr/>
        <a:lstStyle/>
        <a:p>
          <a:endParaRPr lang="en-US"/>
        </a:p>
      </dgm:t>
    </dgm:pt>
    <dgm:pt modelId="{D640CD67-09FA-4FC7-BF99-129BEC08E7A4}" type="pres">
      <dgm:prSet presAssocID="{F6B4B430-4E65-48C2-8B61-10238D5FF65A}" presName="nodeFollowingNodes" presStyleLbl="node1" presStyleIdx="4" presStyleCnt="5">
        <dgm:presLayoutVars>
          <dgm:bulletEnabled val="1"/>
        </dgm:presLayoutVars>
      </dgm:prSet>
      <dgm:spPr/>
      <dgm:t>
        <a:bodyPr/>
        <a:lstStyle/>
        <a:p>
          <a:endParaRPr lang="en-US"/>
        </a:p>
      </dgm:t>
    </dgm:pt>
  </dgm:ptLst>
  <dgm:cxnLst>
    <dgm:cxn modelId="{E8BC01D0-B655-4F82-B6C7-FF5456EA35BE}" type="presOf" srcId="{B855A031-5452-4CB6-A1C3-BEAE44D0DE7B}" destId="{7BB1BF98-87BB-4730-8EF8-EB720AB9E848}" srcOrd="0" destOrd="0" presId="urn:microsoft.com/office/officeart/2005/8/layout/cycle3"/>
    <dgm:cxn modelId="{EFAE946E-8CCB-4FD3-882B-D09BC1D3D326}" srcId="{7F52C0FF-9DA7-484C-B1B5-17466DA66411}" destId="{F6B4B430-4E65-48C2-8B61-10238D5FF65A}" srcOrd="4" destOrd="0" parTransId="{5FAE6793-115A-43C5-B16C-936555C1DA99}" sibTransId="{D397D6F4-433F-47E0-9BCE-B403EDF82EB4}"/>
    <dgm:cxn modelId="{08A02F16-DBAD-474B-B12B-0F0F63F58FC3}" type="presOf" srcId="{E11687E5-9C34-47F2-B038-90DC1CC1BB72}" destId="{F22F2480-B1A8-4C5A-9A39-B8A72ED4FF48}" srcOrd="0" destOrd="0" presId="urn:microsoft.com/office/officeart/2005/8/layout/cycle3"/>
    <dgm:cxn modelId="{62C80A35-676D-4FF2-A88F-304EB8B908B3}" srcId="{7F52C0FF-9DA7-484C-B1B5-17466DA66411}" destId="{41293927-5F84-4D28-895A-81568068FB42}" srcOrd="2" destOrd="0" parTransId="{487CF240-D8AB-4B7D-ACEA-79C7F1B6A7AE}" sibTransId="{C1D63BF6-E964-4A78-927D-CCCA6DB00F36}"/>
    <dgm:cxn modelId="{0353D6BA-90C7-4444-A499-FFE0670E8DEC}" type="presOf" srcId="{496B192B-3BBA-4068-BE7B-7B5082DFFD6C}" destId="{9CCBF34D-DF57-4600-94BC-9019ADD332BA}" srcOrd="0" destOrd="0" presId="urn:microsoft.com/office/officeart/2005/8/layout/cycle3"/>
    <dgm:cxn modelId="{EC18ACB8-D784-408C-BD98-C9A6E8607C83}" srcId="{7F52C0FF-9DA7-484C-B1B5-17466DA66411}" destId="{E11687E5-9C34-47F2-B038-90DC1CC1BB72}" srcOrd="0" destOrd="0" parTransId="{A4678003-D258-42BC-8AEF-C23CB9275465}" sibTransId="{496B192B-3BBA-4068-BE7B-7B5082DFFD6C}"/>
    <dgm:cxn modelId="{7ED81884-1152-4B8E-AD64-3A44C293B298}" srcId="{7F52C0FF-9DA7-484C-B1B5-17466DA66411}" destId="{B855A031-5452-4CB6-A1C3-BEAE44D0DE7B}" srcOrd="3" destOrd="0" parTransId="{62A31B97-DBBF-4F1D-8563-F9268C9F87AE}" sibTransId="{7F5BB465-0A43-4172-BBBA-C5781073F7A6}"/>
    <dgm:cxn modelId="{7C007474-5577-4586-8019-189126570C15}" type="presOf" srcId="{41293927-5F84-4D28-895A-81568068FB42}" destId="{45F16EFC-3397-42DE-B2BE-0D7DA918125A}" srcOrd="0" destOrd="0" presId="urn:microsoft.com/office/officeart/2005/8/layout/cycle3"/>
    <dgm:cxn modelId="{957FE9FA-DD15-4E06-BA63-63962446422F}" type="presOf" srcId="{B209B9C0-2651-4F78-8565-A7EAF45EEF1C}" destId="{001C45F7-2CD7-4779-93AF-7CC2C0C33193}" srcOrd="0" destOrd="0" presId="urn:microsoft.com/office/officeart/2005/8/layout/cycle3"/>
    <dgm:cxn modelId="{113EA82D-557F-4501-BE6F-2285471BB35F}" type="presOf" srcId="{F6B4B430-4E65-48C2-8B61-10238D5FF65A}" destId="{D640CD67-09FA-4FC7-BF99-129BEC08E7A4}" srcOrd="0" destOrd="0" presId="urn:microsoft.com/office/officeart/2005/8/layout/cycle3"/>
    <dgm:cxn modelId="{22D1EDEA-EF5D-45F0-B704-1204964F6365}" srcId="{7F52C0FF-9DA7-484C-B1B5-17466DA66411}" destId="{B209B9C0-2651-4F78-8565-A7EAF45EEF1C}" srcOrd="1" destOrd="0" parTransId="{FE1C4A07-865C-4A7D-9545-54C0624562B6}" sibTransId="{EAEB9034-177F-4531-B425-3829A7ACF8EA}"/>
    <dgm:cxn modelId="{6C60E41B-6F62-49D6-8DA9-73D59CBA2022}" type="presOf" srcId="{7F52C0FF-9DA7-484C-B1B5-17466DA66411}" destId="{3B4781E1-19AD-4A70-AA97-8059A1C2FC2D}" srcOrd="0" destOrd="0" presId="urn:microsoft.com/office/officeart/2005/8/layout/cycle3"/>
    <dgm:cxn modelId="{F6AE73FA-BF5D-40C8-AB1B-D9904E23AC26}" type="presParOf" srcId="{3B4781E1-19AD-4A70-AA97-8059A1C2FC2D}" destId="{A7E5543C-72B1-4277-95F9-ECB5A92444D0}" srcOrd="0" destOrd="0" presId="urn:microsoft.com/office/officeart/2005/8/layout/cycle3"/>
    <dgm:cxn modelId="{F8A281C9-3CCD-4C6D-A506-FE7F3BD43B19}" type="presParOf" srcId="{A7E5543C-72B1-4277-95F9-ECB5A92444D0}" destId="{F22F2480-B1A8-4C5A-9A39-B8A72ED4FF48}" srcOrd="0" destOrd="0" presId="urn:microsoft.com/office/officeart/2005/8/layout/cycle3"/>
    <dgm:cxn modelId="{39B5E57E-830A-46E4-92A5-DC11D17875EB}" type="presParOf" srcId="{A7E5543C-72B1-4277-95F9-ECB5A92444D0}" destId="{9CCBF34D-DF57-4600-94BC-9019ADD332BA}" srcOrd="1" destOrd="0" presId="urn:microsoft.com/office/officeart/2005/8/layout/cycle3"/>
    <dgm:cxn modelId="{45403E2F-BAB9-4A9B-8B54-8DF1915AD76F}" type="presParOf" srcId="{A7E5543C-72B1-4277-95F9-ECB5A92444D0}" destId="{001C45F7-2CD7-4779-93AF-7CC2C0C33193}" srcOrd="2" destOrd="0" presId="urn:microsoft.com/office/officeart/2005/8/layout/cycle3"/>
    <dgm:cxn modelId="{FC2EC899-98A5-4BD2-964E-488F2650EA4C}" type="presParOf" srcId="{A7E5543C-72B1-4277-95F9-ECB5A92444D0}" destId="{45F16EFC-3397-42DE-B2BE-0D7DA918125A}" srcOrd="3" destOrd="0" presId="urn:microsoft.com/office/officeart/2005/8/layout/cycle3"/>
    <dgm:cxn modelId="{8CCF5D48-CB4F-47F4-9662-2C47506D189E}" type="presParOf" srcId="{A7E5543C-72B1-4277-95F9-ECB5A92444D0}" destId="{7BB1BF98-87BB-4730-8EF8-EB720AB9E848}" srcOrd="4" destOrd="0" presId="urn:microsoft.com/office/officeart/2005/8/layout/cycle3"/>
    <dgm:cxn modelId="{6DDD0FF9-DB2E-4A71-97E7-5848D69B74C2}" type="presParOf" srcId="{A7E5543C-72B1-4277-95F9-ECB5A92444D0}" destId="{D640CD67-09FA-4FC7-BF99-129BEC08E7A4}"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749EE7A-1DC7-4FFC-B6C1-45B89DBD96F4}"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46BD870E-6419-4AAA-93C4-6AC71F749B69}">
      <dgm:prSet phldrT="[Text]"/>
      <dgm:spPr/>
      <dgm:t>
        <a:bodyPr/>
        <a:lstStyle/>
        <a:p>
          <a:r>
            <a:rPr lang="en-US" dirty="0" smtClean="0"/>
            <a:t>Limited Progress</a:t>
          </a:r>
          <a:endParaRPr lang="en-US" dirty="0"/>
        </a:p>
      </dgm:t>
    </dgm:pt>
    <dgm:pt modelId="{33B9CEEC-8C57-4768-A2C8-59C2A6AA699A}" type="parTrans" cxnId="{3C98EF0C-A893-4F7B-9D31-B0BB16FFCD72}">
      <dgm:prSet/>
      <dgm:spPr/>
      <dgm:t>
        <a:bodyPr/>
        <a:lstStyle/>
        <a:p>
          <a:endParaRPr lang="en-US"/>
        </a:p>
      </dgm:t>
    </dgm:pt>
    <dgm:pt modelId="{74C70A42-FFE3-4E30-8A01-3BE149583EE9}" type="sibTrans" cxnId="{3C98EF0C-A893-4F7B-9D31-B0BB16FFCD72}">
      <dgm:prSet/>
      <dgm:spPr/>
      <dgm:t>
        <a:bodyPr/>
        <a:lstStyle/>
        <a:p>
          <a:endParaRPr lang="en-US"/>
        </a:p>
      </dgm:t>
    </dgm:pt>
    <dgm:pt modelId="{91260D54-A469-470F-9A62-08308EA19FA4}">
      <dgm:prSet phldrT="[Text]"/>
      <dgm:spPr/>
      <dgm:t>
        <a:bodyPr/>
        <a:lstStyle/>
        <a:p>
          <a:r>
            <a:rPr lang="en-US" dirty="0" smtClean="0"/>
            <a:t>Assessment</a:t>
          </a:r>
          <a:endParaRPr lang="en-US" dirty="0"/>
        </a:p>
      </dgm:t>
    </dgm:pt>
    <dgm:pt modelId="{99E93AB4-7B70-45B6-8C36-6C55DDD87982}" type="parTrans" cxnId="{EA4BD700-7703-42A2-9288-6A0102D7DCE8}">
      <dgm:prSet/>
      <dgm:spPr/>
      <dgm:t>
        <a:bodyPr/>
        <a:lstStyle/>
        <a:p>
          <a:endParaRPr lang="en-US"/>
        </a:p>
      </dgm:t>
    </dgm:pt>
    <dgm:pt modelId="{84440A52-52B5-4809-BA5F-649EA6EE02F6}" type="sibTrans" cxnId="{EA4BD700-7703-42A2-9288-6A0102D7DCE8}">
      <dgm:prSet/>
      <dgm:spPr/>
      <dgm:t>
        <a:bodyPr/>
        <a:lstStyle/>
        <a:p>
          <a:endParaRPr lang="en-US"/>
        </a:p>
      </dgm:t>
    </dgm:pt>
    <dgm:pt modelId="{9B9769D6-F7ED-4F1C-A9B8-B8B895BB9C18}">
      <dgm:prSet phldrT="[Text]"/>
      <dgm:spPr/>
      <dgm:t>
        <a:bodyPr/>
        <a:lstStyle/>
        <a:p>
          <a:r>
            <a:rPr lang="en-US" dirty="0" smtClean="0"/>
            <a:t>Goal with Baseline</a:t>
          </a:r>
          <a:endParaRPr lang="en-US" dirty="0"/>
        </a:p>
      </dgm:t>
    </dgm:pt>
    <dgm:pt modelId="{612AA0C5-8B5F-41E8-9D0C-D418BF9E84F0}" type="parTrans" cxnId="{2F1A57DD-7D10-4A05-BC63-FE95750D712C}">
      <dgm:prSet/>
      <dgm:spPr/>
      <dgm:t>
        <a:bodyPr/>
        <a:lstStyle/>
        <a:p>
          <a:endParaRPr lang="en-US"/>
        </a:p>
      </dgm:t>
    </dgm:pt>
    <dgm:pt modelId="{253B8D73-0AC6-4034-9074-A5052C722F72}" type="sibTrans" cxnId="{2F1A57DD-7D10-4A05-BC63-FE95750D712C}">
      <dgm:prSet/>
      <dgm:spPr/>
      <dgm:t>
        <a:bodyPr/>
        <a:lstStyle/>
        <a:p>
          <a:endParaRPr lang="en-US"/>
        </a:p>
      </dgm:t>
    </dgm:pt>
    <dgm:pt modelId="{803CD472-3E96-4FAB-A681-08459DEFD4F0}">
      <dgm:prSet phldrT="[Text]"/>
      <dgm:spPr/>
      <dgm:t>
        <a:bodyPr/>
        <a:lstStyle/>
        <a:p>
          <a:r>
            <a:rPr lang="en-US" dirty="0" smtClean="0"/>
            <a:t>Instruction + Training</a:t>
          </a:r>
          <a:endParaRPr lang="en-US" dirty="0"/>
        </a:p>
      </dgm:t>
    </dgm:pt>
    <dgm:pt modelId="{107C4B1D-19A8-4262-9B59-B8B356DE001E}" type="parTrans" cxnId="{042EE1B1-FE68-4D22-B173-B1B7A1BA3826}">
      <dgm:prSet/>
      <dgm:spPr/>
      <dgm:t>
        <a:bodyPr/>
        <a:lstStyle/>
        <a:p>
          <a:endParaRPr lang="en-US"/>
        </a:p>
      </dgm:t>
    </dgm:pt>
    <dgm:pt modelId="{79B7ADFD-8B33-4715-8068-DEECCA284873}" type="sibTrans" cxnId="{042EE1B1-FE68-4D22-B173-B1B7A1BA3826}">
      <dgm:prSet/>
      <dgm:spPr/>
      <dgm:t>
        <a:bodyPr/>
        <a:lstStyle/>
        <a:p>
          <a:endParaRPr lang="en-US"/>
        </a:p>
      </dgm:t>
    </dgm:pt>
    <dgm:pt modelId="{AFD0A3A2-40FB-4849-8D02-7C4928CA9C01}">
      <dgm:prSet phldrT="[Text]"/>
      <dgm:spPr/>
      <dgm:t>
        <a:bodyPr/>
        <a:lstStyle/>
        <a:p>
          <a:r>
            <a:rPr lang="en-US" dirty="0" smtClean="0"/>
            <a:t>Services + Supports</a:t>
          </a:r>
          <a:endParaRPr lang="en-US" dirty="0"/>
        </a:p>
      </dgm:t>
    </dgm:pt>
    <dgm:pt modelId="{AEB70C56-D6FA-49D1-BA78-107C31299B74}" type="parTrans" cxnId="{A198DB10-1B75-430E-ADCD-09A8E5DA6739}">
      <dgm:prSet/>
      <dgm:spPr/>
      <dgm:t>
        <a:bodyPr/>
        <a:lstStyle/>
        <a:p>
          <a:endParaRPr lang="en-US"/>
        </a:p>
      </dgm:t>
    </dgm:pt>
    <dgm:pt modelId="{ADF58E78-83A9-456F-BB73-0CC6596A3DBC}" type="sibTrans" cxnId="{A198DB10-1B75-430E-ADCD-09A8E5DA6739}">
      <dgm:prSet/>
      <dgm:spPr/>
      <dgm:t>
        <a:bodyPr/>
        <a:lstStyle/>
        <a:p>
          <a:endParaRPr lang="en-US"/>
        </a:p>
      </dgm:t>
    </dgm:pt>
    <dgm:pt modelId="{B0077F8D-1706-4FB3-99BC-C52DE1DB0A99}">
      <dgm:prSet/>
      <dgm:spPr/>
      <dgm:t>
        <a:bodyPr/>
        <a:lstStyle/>
        <a:p>
          <a:r>
            <a:rPr lang="en-US" dirty="0" smtClean="0"/>
            <a:t>Area of Concern</a:t>
          </a:r>
          <a:endParaRPr lang="en-US" dirty="0"/>
        </a:p>
      </dgm:t>
    </dgm:pt>
    <dgm:pt modelId="{DC010515-168E-4C11-8706-48B0A19C835E}" type="parTrans" cxnId="{EC94879F-9C4D-42F2-971C-BC38DC8492BB}">
      <dgm:prSet/>
      <dgm:spPr/>
      <dgm:t>
        <a:bodyPr/>
        <a:lstStyle/>
        <a:p>
          <a:endParaRPr lang="en-US"/>
        </a:p>
      </dgm:t>
    </dgm:pt>
    <dgm:pt modelId="{71CC824A-1B02-47FF-8F91-1F0593BC0E52}" type="sibTrans" cxnId="{EC94879F-9C4D-42F2-971C-BC38DC8492BB}">
      <dgm:prSet/>
      <dgm:spPr/>
      <dgm:t>
        <a:bodyPr/>
        <a:lstStyle/>
        <a:p>
          <a:endParaRPr lang="en-US"/>
        </a:p>
      </dgm:t>
    </dgm:pt>
    <dgm:pt modelId="{EAA12263-B1D7-49CA-881C-062AB4A928EA}" type="pres">
      <dgm:prSet presAssocID="{C749EE7A-1DC7-4FFC-B6C1-45B89DBD96F4}" presName="cycle" presStyleCnt="0">
        <dgm:presLayoutVars>
          <dgm:dir/>
          <dgm:resizeHandles val="exact"/>
        </dgm:presLayoutVars>
      </dgm:prSet>
      <dgm:spPr/>
      <dgm:t>
        <a:bodyPr/>
        <a:lstStyle/>
        <a:p>
          <a:endParaRPr lang="en-US"/>
        </a:p>
      </dgm:t>
    </dgm:pt>
    <dgm:pt modelId="{C2307180-72BE-49A2-A9C6-AC9D84295BE4}" type="pres">
      <dgm:prSet presAssocID="{46BD870E-6419-4AAA-93C4-6AC71F749B69}" presName="node" presStyleLbl="node1" presStyleIdx="0" presStyleCnt="6">
        <dgm:presLayoutVars>
          <dgm:bulletEnabled val="1"/>
        </dgm:presLayoutVars>
      </dgm:prSet>
      <dgm:spPr/>
      <dgm:t>
        <a:bodyPr/>
        <a:lstStyle/>
        <a:p>
          <a:endParaRPr lang="en-US"/>
        </a:p>
      </dgm:t>
    </dgm:pt>
    <dgm:pt modelId="{9D9A34BD-1B8C-435D-95EB-E3F12C863B32}" type="pres">
      <dgm:prSet presAssocID="{46BD870E-6419-4AAA-93C4-6AC71F749B69}" presName="spNode" presStyleCnt="0"/>
      <dgm:spPr/>
    </dgm:pt>
    <dgm:pt modelId="{68270B89-C4B3-46B2-B6CC-5D4868925783}" type="pres">
      <dgm:prSet presAssocID="{74C70A42-FFE3-4E30-8A01-3BE149583EE9}" presName="sibTrans" presStyleLbl="sibTrans1D1" presStyleIdx="0" presStyleCnt="6"/>
      <dgm:spPr/>
      <dgm:t>
        <a:bodyPr/>
        <a:lstStyle/>
        <a:p>
          <a:endParaRPr lang="en-US"/>
        </a:p>
      </dgm:t>
    </dgm:pt>
    <dgm:pt modelId="{36BCEDE2-3EA9-41FB-9068-1C4AFC48EAA7}" type="pres">
      <dgm:prSet presAssocID="{91260D54-A469-470F-9A62-08308EA19FA4}" presName="node" presStyleLbl="node1" presStyleIdx="1" presStyleCnt="6">
        <dgm:presLayoutVars>
          <dgm:bulletEnabled val="1"/>
        </dgm:presLayoutVars>
      </dgm:prSet>
      <dgm:spPr/>
      <dgm:t>
        <a:bodyPr/>
        <a:lstStyle/>
        <a:p>
          <a:endParaRPr lang="en-US"/>
        </a:p>
      </dgm:t>
    </dgm:pt>
    <dgm:pt modelId="{028211A9-970F-4771-A7CC-98D8E1F6CEC2}" type="pres">
      <dgm:prSet presAssocID="{91260D54-A469-470F-9A62-08308EA19FA4}" presName="spNode" presStyleCnt="0"/>
      <dgm:spPr/>
    </dgm:pt>
    <dgm:pt modelId="{06997E42-53B0-4236-BCED-5AC4E999120A}" type="pres">
      <dgm:prSet presAssocID="{84440A52-52B5-4809-BA5F-649EA6EE02F6}" presName="sibTrans" presStyleLbl="sibTrans1D1" presStyleIdx="1" presStyleCnt="6"/>
      <dgm:spPr/>
      <dgm:t>
        <a:bodyPr/>
        <a:lstStyle/>
        <a:p>
          <a:endParaRPr lang="en-US"/>
        </a:p>
      </dgm:t>
    </dgm:pt>
    <dgm:pt modelId="{18AD0488-A354-4F4D-A8AA-00BFF2AC591B}" type="pres">
      <dgm:prSet presAssocID="{B0077F8D-1706-4FB3-99BC-C52DE1DB0A99}" presName="node" presStyleLbl="node1" presStyleIdx="2" presStyleCnt="6">
        <dgm:presLayoutVars>
          <dgm:bulletEnabled val="1"/>
        </dgm:presLayoutVars>
      </dgm:prSet>
      <dgm:spPr/>
      <dgm:t>
        <a:bodyPr/>
        <a:lstStyle/>
        <a:p>
          <a:endParaRPr lang="en-US"/>
        </a:p>
      </dgm:t>
    </dgm:pt>
    <dgm:pt modelId="{9C41D189-80FA-4849-A98C-7D53BDC07286}" type="pres">
      <dgm:prSet presAssocID="{B0077F8D-1706-4FB3-99BC-C52DE1DB0A99}" presName="spNode" presStyleCnt="0"/>
      <dgm:spPr/>
    </dgm:pt>
    <dgm:pt modelId="{57FD7682-2084-46D8-972E-D26C3789F353}" type="pres">
      <dgm:prSet presAssocID="{71CC824A-1B02-47FF-8F91-1F0593BC0E52}" presName="sibTrans" presStyleLbl="sibTrans1D1" presStyleIdx="2" presStyleCnt="6"/>
      <dgm:spPr/>
      <dgm:t>
        <a:bodyPr/>
        <a:lstStyle/>
        <a:p>
          <a:endParaRPr lang="en-US"/>
        </a:p>
      </dgm:t>
    </dgm:pt>
    <dgm:pt modelId="{703E1BF1-7014-4201-ADE9-7D82E718FCB6}" type="pres">
      <dgm:prSet presAssocID="{9B9769D6-F7ED-4F1C-A9B8-B8B895BB9C18}" presName="node" presStyleLbl="node1" presStyleIdx="3" presStyleCnt="6">
        <dgm:presLayoutVars>
          <dgm:bulletEnabled val="1"/>
        </dgm:presLayoutVars>
      </dgm:prSet>
      <dgm:spPr/>
      <dgm:t>
        <a:bodyPr/>
        <a:lstStyle/>
        <a:p>
          <a:endParaRPr lang="en-US"/>
        </a:p>
      </dgm:t>
    </dgm:pt>
    <dgm:pt modelId="{8CEF70CB-C514-4FDA-94D4-01F984CAC2D0}" type="pres">
      <dgm:prSet presAssocID="{9B9769D6-F7ED-4F1C-A9B8-B8B895BB9C18}" presName="spNode" presStyleCnt="0"/>
      <dgm:spPr/>
    </dgm:pt>
    <dgm:pt modelId="{42E776C7-EC82-4B5F-BA1D-BA23DA926F48}" type="pres">
      <dgm:prSet presAssocID="{253B8D73-0AC6-4034-9074-A5052C722F72}" presName="sibTrans" presStyleLbl="sibTrans1D1" presStyleIdx="3" presStyleCnt="6"/>
      <dgm:spPr/>
      <dgm:t>
        <a:bodyPr/>
        <a:lstStyle/>
        <a:p>
          <a:endParaRPr lang="en-US"/>
        </a:p>
      </dgm:t>
    </dgm:pt>
    <dgm:pt modelId="{77AEDF62-0DBB-4D5A-BC87-9A4896355ED8}" type="pres">
      <dgm:prSet presAssocID="{803CD472-3E96-4FAB-A681-08459DEFD4F0}" presName="node" presStyleLbl="node1" presStyleIdx="4" presStyleCnt="6">
        <dgm:presLayoutVars>
          <dgm:bulletEnabled val="1"/>
        </dgm:presLayoutVars>
      </dgm:prSet>
      <dgm:spPr/>
      <dgm:t>
        <a:bodyPr/>
        <a:lstStyle/>
        <a:p>
          <a:endParaRPr lang="en-US"/>
        </a:p>
      </dgm:t>
    </dgm:pt>
    <dgm:pt modelId="{CAFE109C-B675-455B-B511-444CDE717D79}" type="pres">
      <dgm:prSet presAssocID="{803CD472-3E96-4FAB-A681-08459DEFD4F0}" presName="spNode" presStyleCnt="0"/>
      <dgm:spPr/>
    </dgm:pt>
    <dgm:pt modelId="{A6D99DC6-E359-4A7E-8594-20348B1F40D9}" type="pres">
      <dgm:prSet presAssocID="{79B7ADFD-8B33-4715-8068-DEECCA284873}" presName="sibTrans" presStyleLbl="sibTrans1D1" presStyleIdx="4" presStyleCnt="6"/>
      <dgm:spPr/>
      <dgm:t>
        <a:bodyPr/>
        <a:lstStyle/>
        <a:p>
          <a:endParaRPr lang="en-US"/>
        </a:p>
      </dgm:t>
    </dgm:pt>
    <dgm:pt modelId="{9C9E026D-CC2D-4CD1-A914-086AFB32D8A9}" type="pres">
      <dgm:prSet presAssocID="{AFD0A3A2-40FB-4849-8D02-7C4928CA9C01}" presName="node" presStyleLbl="node1" presStyleIdx="5" presStyleCnt="6">
        <dgm:presLayoutVars>
          <dgm:bulletEnabled val="1"/>
        </dgm:presLayoutVars>
      </dgm:prSet>
      <dgm:spPr/>
      <dgm:t>
        <a:bodyPr/>
        <a:lstStyle/>
        <a:p>
          <a:endParaRPr lang="en-US"/>
        </a:p>
      </dgm:t>
    </dgm:pt>
    <dgm:pt modelId="{16DC3BD1-A56B-4172-990E-542C24596F5C}" type="pres">
      <dgm:prSet presAssocID="{AFD0A3A2-40FB-4849-8D02-7C4928CA9C01}" presName="spNode" presStyleCnt="0"/>
      <dgm:spPr/>
    </dgm:pt>
    <dgm:pt modelId="{7D87AAD8-F68D-4931-969C-6F6D357517FA}" type="pres">
      <dgm:prSet presAssocID="{ADF58E78-83A9-456F-BB73-0CC6596A3DBC}" presName="sibTrans" presStyleLbl="sibTrans1D1" presStyleIdx="5" presStyleCnt="6"/>
      <dgm:spPr/>
      <dgm:t>
        <a:bodyPr/>
        <a:lstStyle/>
        <a:p>
          <a:endParaRPr lang="en-US"/>
        </a:p>
      </dgm:t>
    </dgm:pt>
  </dgm:ptLst>
  <dgm:cxnLst>
    <dgm:cxn modelId="{DEDE12EC-EA2D-4375-90F8-2E4F7CCEC376}" type="presOf" srcId="{ADF58E78-83A9-456F-BB73-0CC6596A3DBC}" destId="{7D87AAD8-F68D-4931-969C-6F6D357517FA}" srcOrd="0" destOrd="0" presId="urn:microsoft.com/office/officeart/2005/8/layout/cycle5"/>
    <dgm:cxn modelId="{1A9DA351-C3D1-41B3-AFD4-7625C18F6686}" type="presOf" srcId="{74C70A42-FFE3-4E30-8A01-3BE149583EE9}" destId="{68270B89-C4B3-46B2-B6CC-5D4868925783}" srcOrd="0" destOrd="0" presId="urn:microsoft.com/office/officeart/2005/8/layout/cycle5"/>
    <dgm:cxn modelId="{3C98EF0C-A893-4F7B-9D31-B0BB16FFCD72}" srcId="{C749EE7A-1DC7-4FFC-B6C1-45B89DBD96F4}" destId="{46BD870E-6419-4AAA-93C4-6AC71F749B69}" srcOrd="0" destOrd="0" parTransId="{33B9CEEC-8C57-4768-A2C8-59C2A6AA699A}" sibTransId="{74C70A42-FFE3-4E30-8A01-3BE149583EE9}"/>
    <dgm:cxn modelId="{042EE1B1-FE68-4D22-B173-B1B7A1BA3826}" srcId="{C749EE7A-1DC7-4FFC-B6C1-45B89DBD96F4}" destId="{803CD472-3E96-4FAB-A681-08459DEFD4F0}" srcOrd="4" destOrd="0" parTransId="{107C4B1D-19A8-4262-9B59-B8B356DE001E}" sibTransId="{79B7ADFD-8B33-4715-8068-DEECCA284873}"/>
    <dgm:cxn modelId="{42D65ED6-D420-49AC-BFA6-D7245305E695}" type="presOf" srcId="{71CC824A-1B02-47FF-8F91-1F0593BC0E52}" destId="{57FD7682-2084-46D8-972E-D26C3789F353}" srcOrd="0" destOrd="0" presId="urn:microsoft.com/office/officeart/2005/8/layout/cycle5"/>
    <dgm:cxn modelId="{EC94879F-9C4D-42F2-971C-BC38DC8492BB}" srcId="{C749EE7A-1DC7-4FFC-B6C1-45B89DBD96F4}" destId="{B0077F8D-1706-4FB3-99BC-C52DE1DB0A99}" srcOrd="2" destOrd="0" parTransId="{DC010515-168E-4C11-8706-48B0A19C835E}" sibTransId="{71CC824A-1B02-47FF-8F91-1F0593BC0E52}"/>
    <dgm:cxn modelId="{268D0DFD-BB10-4AE3-8129-5ACC28FBE850}" type="presOf" srcId="{253B8D73-0AC6-4034-9074-A5052C722F72}" destId="{42E776C7-EC82-4B5F-BA1D-BA23DA926F48}" srcOrd="0" destOrd="0" presId="urn:microsoft.com/office/officeart/2005/8/layout/cycle5"/>
    <dgm:cxn modelId="{A14426A1-5FE7-4ADA-B451-DF639C167D4B}" type="presOf" srcId="{84440A52-52B5-4809-BA5F-649EA6EE02F6}" destId="{06997E42-53B0-4236-BCED-5AC4E999120A}" srcOrd="0" destOrd="0" presId="urn:microsoft.com/office/officeart/2005/8/layout/cycle5"/>
    <dgm:cxn modelId="{FBBBB504-8615-410D-88AE-574CC7C890A8}" type="presOf" srcId="{46BD870E-6419-4AAA-93C4-6AC71F749B69}" destId="{C2307180-72BE-49A2-A9C6-AC9D84295BE4}" srcOrd="0" destOrd="0" presId="urn:microsoft.com/office/officeart/2005/8/layout/cycle5"/>
    <dgm:cxn modelId="{A198DB10-1B75-430E-ADCD-09A8E5DA6739}" srcId="{C749EE7A-1DC7-4FFC-B6C1-45B89DBD96F4}" destId="{AFD0A3A2-40FB-4849-8D02-7C4928CA9C01}" srcOrd="5" destOrd="0" parTransId="{AEB70C56-D6FA-49D1-BA78-107C31299B74}" sibTransId="{ADF58E78-83A9-456F-BB73-0CC6596A3DBC}"/>
    <dgm:cxn modelId="{EA4BD700-7703-42A2-9288-6A0102D7DCE8}" srcId="{C749EE7A-1DC7-4FFC-B6C1-45B89DBD96F4}" destId="{91260D54-A469-470F-9A62-08308EA19FA4}" srcOrd="1" destOrd="0" parTransId="{99E93AB4-7B70-45B6-8C36-6C55DDD87982}" sibTransId="{84440A52-52B5-4809-BA5F-649EA6EE02F6}"/>
    <dgm:cxn modelId="{514810F5-8CA2-4721-9ED8-0E65DC554E78}" type="presOf" srcId="{9B9769D6-F7ED-4F1C-A9B8-B8B895BB9C18}" destId="{703E1BF1-7014-4201-ADE9-7D82E718FCB6}" srcOrd="0" destOrd="0" presId="urn:microsoft.com/office/officeart/2005/8/layout/cycle5"/>
    <dgm:cxn modelId="{E5919217-FDD5-4AEF-B96E-6F3F17B18777}" type="presOf" srcId="{79B7ADFD-8B33-4715-8068-DEECCA284873}" destId="{A6D99DC6-E359-4A7E-8594-20348B1F40D9}" srcOrd="0" destOrd="0" presId="urn:microsoft.com/office/officeart/2005/8/layout/cycle5"/>
    <dgm:cxn modelId="{29A3313B-7BB0-46C3-A21C-E4291348DAD2}" type="presOf" srcId="{B0077F8D-1706-4FB3-99BC-C52DE1DB0A99}" destId="{18AD0488-A354-4F4D-A8AA-00BFF2AC591B}" srcOrd="0" destOrd="0" presId="urn:microsoft.com/office/officeart/2005/8/layout/cycle5"/>
    <dgm:cxn modelId="{17949DED-4A51-480B-9BF9-5A166FF75820}" type="presOf" srcId="{91260D54-A469-470F-9A62-08308EA19FA4}" destId="{36BCEDE2-3EA9-41FB-9068-1C4AFC48EAA7}" srcOrd="0" destOrd="0" presId="urn:microsoft.com/office/officeart/2005/8/layout/cycle5"/>
    <dgm:cxn modelId="{8C5E3ACB-B85E-40A4-AA6B-CC068D7F0369}" type="presOf" srcId="{803CD472-3E96-4FAB-A681-08459DEFD4F0}" destId="{77AEDF62-0DBB-4D5A-BC87-9A4896355ED8}" srcOrd="0" destOrd="0" presId="urn:microsoft.com/office/officeart/2005/8/layout/cycle5"/>
    <dgm:cxn modelId="{2F1A57DD-7D10-4A05-BC63-FE95750D712C}" srcId="{C749EE7A-1DC7-4FFC-B6C1-45B89DBD96F4}" destId="{9B9769D6-F7ED-4F1C-A9B8-B8B895BB9C18}" srcOrd="3" destOrd="0" parTransId="{612AA0C5-8B5F-41E8-9D0C-D418BF9E84F0}" sibTransId="{253B8D73-0AC6-4034-9074-A5052C722F72}"/>
    <dgm:cxn modelId="{FA159087-1232-46D3-992D-6F36FC045553}" type="presOf" srcId="{C749EE7A-1DC7-4FFC-B6C1-45B89DBD96F4}" destId="{EAA12263-B1D7-49CA-881C-062AB4A928EA}" srcOrd="0" destOrd="0" presId="urn:microsoft.com/office/officeart/2005/8/layout/cycle5"/>
    <dgm:cxn modelId="{56A61D4F-8600-4300-9089-27C87C2C48B6}" type="presOf" srcId="{AFD0A3A2-40FB-4849-8D02-7C4928CA9C01}" destId="{9C9E026D-CC2D-4CD1-A914-086AFB32D8A9}" srcOrd="0" destOrd="0" presId="urn:microsoft.com/office/officeart/2005/8/layout/cycle5"/>
    <dgm:cxn modelId="{13C33A1E-5FB5-446F-A2E3-34FBA493D841}" type="presParOf" srcId="{EAA12263-B1D7-49CA-881C-062AB4A928EA}" destId="{C2307180-72BE-49A2-A9C6-AC9D84295BE4}" srcOrd="0" destOrd="0" presId="urn:microsoft.com/office/officeart/2005/8/layout/cycle5"/>
    <dgm:cxn modelId="{6EAE42F4-EDF5-4440-854F-C6C36BBEFA4C}" type="presParOf" srcId="{EAA12263-B1D7-49CA-881C-062AB4A928EA}" destId="{9D9A34BD-1B8C-435D-95EB-E3F12C863B32}" srcOrd="1" destOrd="0" presId="urn:microsoft.com/office/officeart/2005/8/layout/cycle5"/>
    <dgm:cxn modelId="{83FC9AF7-A49D-499D-9C43-9638F80A3423}" type="presParOf" srcId="{EAA12263-B1D7-49CA-881C-062AB4A928EA}" destId="{68270B89-C4B3-46B2-B6CC-5D4868925783}" srcOrd="2" destOrd="0" presId="urn:microsoft.com/office/officeart/2005/8/layout/cycle5"/>
    <dgm:cxn modelId="{4EB1FA82-F82A-44CD-A562-7D072E443BCA}" type="presParOf" srcId="{EAA12263-B1D7-49CA-881C-062AB4A928EA}" destId="{36BCEDE2-3EA9-41FB-9068-1C4AFC48EAA7}" srcOrd="3" destOrd="0" presId="urn:microsoft.com/office/officeart/2005/8/layout/cycle5"/>
    <dgm:cxn modelId="{011C7EB7-C10B-41B2-8CA1-984ED0C197EF}" type="presParOf" srcId="{EAA12263-B1D7-49CA-881C-062AB4A928EA}" destId="{028211A9-970F-4771-A7CC-98D8E1F6CEC2}" srcOrd="4" destOrd="0" presId="urn:microsoft.com/office/officeart/2005/8/layout/cycle5"/>
    <dgm:cxn modelId="{146BC7A4-4301-4495-A702-DA5BB015BD28}" type="presParOf" srcId="{EAA12263-B1D7-49CA-881C-062AB4A928EA}" destId="{06997E42-53B0-4236-BCED-5AC4E999120A}" srcOrd="5" destOrd="0" presId="urn:microsoft.com/office/officeart/2005/8/layout/cycle5"/>
    <dgm:cxn modelId="{AC1F05B2-D3A8-488F-86BE-1C0553DB5B27}" type="presParOf" srcId="{EAA12263-B1D7-49CA-881C-062AB4A928EA}" destId="{18AD0488-A354-4F4D-A8AA-00BFF2AC591B}" srcOrd="6" destOrd="0" presId="urn:microsoft.com/office/officeart/2005/8/layout/cycle5"/>
    <dgm:cxn modelId="{2349629B-8135-4F5F-B4DC-2C16D4D1E341}" type="presParOf" srcId="{EAA12263-B1D7-49CA-881C-062AB4A928EA}" destId="{9C41D189-80FA-4849-A98C-7D53BDC07286}" srcOrd="7" destOrd="0" presId="urn:microsoft.com/office/officeart/2005/8/layout/cycle5"/>
    <dgm:cxn modelId="{A872C1DA-3FB7-40A5-B061-C6F8D8BDF297}" type="presParOf" srcId="{EAA12263-B1D7-49CA-881C-062AB4A928EA}" destId="{57FD7682-2084-46D8-972E-D26C3789F353}" srcOrd="8" destOrd="0" presId="urn:microsoft.com/office/officeart/2005/8/layout/cycle5"/>
    <dgm:cxn modelId="{91B4CBF6-8154-4ABB-9F86-2FB24480B1A1}" type="presParOf" srcId="{EAA12263-B1D7-49CA-881C-062AB4A928EA}" destId="{703E1BF1-7014-4201-ADE9-7D82E718FCB6}" srcOrd="9" destOrd="0" presId="urn:microsoft.com/office/officeart/2005/8/layout/cycle5"/>
    <dgm:cxn modelId="{06A4BC05-0057-4F6B-AA14-EFAAEF57867D}" type="presParOf" srcId="{EAA12263-B1D7-49CA-881C-062AB4A928EA}" destId="{8CEF70CB-C514-4FDA-94D4-01F984CAC2D0}" srcOrd="10" destOrd="0" presId="urn:microsoft.com/office/officeart/2005/8/layout/cycle5"/>
    <dgm:cxn modelId="{3BDD0579-44EA-4C27-A83D-8757C88FD62B}" type="presParOf" srcId="{EAA12263-B1D7-49CA-881C-062AB4A928EA}" destId="{42E776C7-EC82-4B5F-BA1D-BA23DA926F48}" srcOrd="11" destOrd="0" presId="urn:microsoft.com/office/officeart/2005/8/layout/cycle5"/>
    <dgm:cxn modelId="{351A4621-B063-4BEF-BAD4-5687F13E8DDD}" type="presParOf" srcId="{EAA12263-B1D7-49CA-881C-062AB4A928EA}" destId="{77AEDF62-0DBB-4D5A-BC87-9A4896355ED8}" srcOrd="12" destOrd="0" presId="urn:microsoft.com/office/officeart/2005/8/layout/cycle5"/>
    <dgm:cxn modelId="{506B579E-BDAE-4453-BDC3-BC51074A9CF4}" type="presParOf" srcId="{EAA12263-B1D7-49CA-881C-062AB4A928EA}" destId="{CAFE109C-B675-455B-B511-444CDE717D79}" srcOrd="13" destOrd="0" presId="urn:microsoft.com/office/officeart/2005/8/layout/cycle5"/>
    <dgm:cxn modelId="{B54F2B6C-EDD9-432B-AC19-F32499EFF9D2}" type="presParOf" srcId="{EAA12263-B1D7-49CA-881C-062AB4A928EA}" destId="{A6D99DC6-E359-4A7E-8594-20348B1F40D9}" srcOrd="14" destOrd="0" presId="urn:microsoft.com/office/officeart/2005/8/layout/cycle5"/>
    <dgm:cxn modelId="{1E0E0C92-D28A-47E7-9FD3-90D40280D7CF}" type="presParOf" srcId="{EAA12263-B1D7-49CA-881C-062AB4A928EA}" destId="{9C9E026D-CC2D-4CD1-A914-086AFB32D8A9}" srcOrd="15" destOrd="0" presId="urn:microsoft.com/office/officeart/2005/8/layout/cycle5"/>
    <dgm:cxn modelId="{CC4E0B5B-B709-4C9D-9CD5-3312D4EF804A}" type="presParOf" srcId="{EAA12263-B1D7-49CA-881C-062AB4A928EA}" destId="{16DC3BD1-A56B-4172-990E-542C24596F5C}" srcOrd="16" destOrd="0" presId="urn:microsoft.com/office/officeart/2005/8/layout/cycle5"/>
    <dgm:cxn modelId="{8EBD2E6C-8FBA-421F-8E34-A8AA0F23938C}" type="presParOf" srcId="{EAA12263-B1D7-49CA-881C-062AB4A928EA}" destId="{7D87AAD8-F68D-4931-969C-6F6D357517FA}"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D753957-C0DF-4067-9A2C-455EEEE1878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EEE501AE-AE7D-4977-A77B-684F1C0BFFD3}">
      <dgm:prSet phldrT="[Text]"/>
      <dgm:spPr/>
      <dgm:t>
        <a:bodyPr/>
        <a:lstStyle/>
        <a:p>
          <a:r>
            <a:rPr lang="en-US" dirty="0" smtClean="0"/>
            <a:t>Limited Progress</a:t>
          </a:r>
          <a:endParaRPr lang="en-US" dirty="0"/>
        </a:p>
      </dgm:t>
    </dgm:pt>
    <dgm:pt modelId="{9E469C62-AB83-4A78-A05D-30203CAA1FD3}" type="parTrans" cxnId="{29C6813A-5CF4-4DFD-B542-C69CC6F9A053}">
      <dgm:prSet/>
      <dgm:spPr/>
      <dgm:t>
        <a:bodyPr/>
        <a:lstStyle/>
        <a:p>
          <a:endParaRPr lang="en-US"/>
        </a:p>
      </dgm:t>
    </dgm:pt>
    <dgm:pt modelId="{36CF6296-4BF7-4B53-B822-B97AD6CE3BA0}" type="sibTrans" cxnId="{29C6813A-5CF4-4DFD-B542-C69CC6F9A053}">
      <dgm:prSet/>
      <dgm:spPr/>
      <dgm:t>
        <a:bodyPr/>
        <a:lstStyle/>
        <a:p>
          <a:endParaRPr lang="en-US"/>
        </a:p>
      </dgm:t>
    </dgm:pt>
    <dgm:pt modelId="{6F9BB993-D2AD-426B-A710-792C5AF04320}">
      <dgm:prSet phldrT="[Text]"/>
      <dgm:spPr/>
      <dgm:t>
        <a:bodyPr/>
        <a:lstStyle/>
        <a:p>
          <a:r>
            <a:rPr lang="en-US" dirty="0" smtClean="0"/>
            <a:t>Assessment</a:t>
          </a:r>
          <a:endParaRPr lang="en-US" dirty="0"/>
        </a:p>
      </dgm:t>
    </dgm:pt>
    <dgm:pt modelId="{396880A3-F726-4056-A111-0D72CEB692C1}" type="parTrans" cxnId="{2AB0AE93-0708-42B8-84E5-546F35555BF1}">
      <dgm:prSet/>
      <dgm:spPr/>
      <dgm:t>
        <a:bodyPr/>
        <a:lstStyle/>
        <a:p>
          <a:endParaRPr lang="en-US"/>
        </a:p>
      </dgm:t>
    </dgm:pt>
    <dgm:pt modelId="{D33DC813-AF21-4BE4-A1D1-40EB78BEC3E5}" type="sibTrans" cxnId="{2AB0AE93-0708-42B8-84E5-546F35555BF1}">
      <dgm:prSet/>
      <dgm:spPr/>
      <dgm:t>
        <a:bodyPr/>
        <a:lstStyle/>
        <a:p>
          <a:endParaRPr lang="en-US"/>
        </a:p>
      </dgm:t>
    </dgm:pt>
    <dgm:pt modelId="{2300FE76-B92F-45C1-A9B8-B6CDFDEC8E1C}">
      <dgm:prSet phldrT="[Text]"/>
      <dgm:spPr/>
      <dgm:t>
        <a:bodyPr/>
        <a:lstStyle/>
        <a:p>
          <a:r>
            <a:rPr lang="en-US" dirty="0" smtClean="0"/>
            <a:t>Goal with Baseline</a:t>
          </a:r>
          <a:endParaRPr lang="en-US" dirty="0"/>
        </a:p>
      </dgm:t>
    </dgm:pt>
    <dgm:pt modelId="{6599EF43-3DFB-458E-8D22-9769C7B9B2EA}" type="parTrans" cxnId="{AE6CF36A-59A7-49C3-A008-FC4443684F27}">
      <dgm:prSet/>
      <dgm:spPr/>
      <dgm:t>
        <a:bodyPr/>
        <a:lstStyle/>
        <a:p>
          <a:endParaRPr lang="en-US"/>
        </a:p>
      </dgm:t>
    </dgm:pt>
    <dgm:pt modelId="{CC0CBC89-CFF6-42D7-A73D-0F395642DA6A}" type="sibTrans" cxnId="{AE6CF36A-59A7-49C3-A008-FC4443684F27}">
      <dgm:prSet/>
      <dgm:spPr/>
      <dgm:t>
        <a:bodyPr/>
        <a:lstStyle/>
        <a:p>
          <a:endParaRPr lang="en-US"/>
        </a:p>
      </dgm:t>
    </dgm:pt>
    <dgm:pt modelId="{CFB2B5E8-509B-4E0E-B8C8-D7B14C59835E}">
      <dgm:prSet/>
      <dgm:spPr/>
      <dgm:t>
        <a:bodyPr/>
        <a:lstStyle/>
        <a:p>
          <a:r>
            <a:rPr lang="en-US" dirty="0" smtClean="0"/>
            <a:t>Area of Concern</a:t>
          </a:r>
          <a:endParaRPr lang="en-US" dirty="0"/>
        </a:p>
      </dgm:t>
    </dgm:pt>
    <dgm:pt modelId="{2AD5AE37-494F-424E-81F8-50D5D4F740F5}" type="parTrans" cxnId="{D90449AF-2336-4A7B-8B6E-FFC3CB0FA135}">
      <dgm:prSet/>
      <dgm:spPr/>
      <dgm:t>
        <a:bodyPr/>
        <a:lstStyle/>
        <a:p>
          <a:endParaRPr lang="en-US"/>
        </a:p>
      </dgm:t>
    </dgm:pt>
    <dgm:pt modelId="{A09A2E3C-DD32-44F3-BB26-13863E709476}" type="sibTrans" cxnId="{D90449AF-2336-4A7B-8B6E-FFC3CB0FA135}">
      <dgm:prSet/>
      <dgm:spPr/>
      <dgm:t>
        <a:bodyPr/>
        <a:lstStyle/>
        <a:p>
          <a:endParaRPr lang="en-US"/>
        </a:p>
      </dgm:t>
    </dgm:pt>
    <dgm:pt modelId="{296FD6CE-3BCE-4412-928B-6D9808BEF797}">
      <dgm:prSet phldrT="[Text]"/>
      <dgm:spPr/>
      <dgm:t>
        <a:bodyPr/>
        <a:lstStyle/>
        <a:p>
          <a:r>
            <a:rPr lang="en-US" dirty="0" smtClean="0"/>
            <a:t>Services + Supports</a:t>
          </a:r>
          <a:endParaRPr lang="en-US" dirty="0"/>
        </a:p>
      </dgm:t>
    </dgm:pt>
    <dgm:pt modelId="{BF3E1347-6FE0-4F7E-8F31-B3DBAA8D2AEE}" type="sibTrans" cxnId="{A0A6495A-2C18-4D3A-9D8A-16AD1BC79A9D}">
      <dgm:prSet/>
      <dgm:spPr/>
      <dgm:t>
        <a:bodyPr/>
        <a:lstStyle/>
        <a:p>
          <a:endParaRPr lang="en-US"/>
        </a:p>
      </dgm:t>
    </dgm:pt>
    <dgm:pt modelId="{E3C35BF0-C3D6-4A77-BF95-9C9922D732AE}" type="parTrans" cxnId="{A0A6495A-2C18-4D3A-9D8A-16AD1BC79A9D}">
      <dgm:prSet/>
      <dgm:spPr/>
      <dgm:t>
        <a:bodyPr/>
        <a:lstStyle/>
        <a:p>
          <a:endParaRPr lang="en-US"/>
        </a:p>
      </dgm:t>
    </dgm:pt>
    <dgm:pt modelId="{E0AB3D60-C222-475F-B5A5-46C53D6245B8}">
      <dgm:prSet phldrT="[Text]"/>
      <dgm:spPr/>
      <dgm:t>
        <a:bodyPr/>
        <a:lstStyle/>
        <a:p>
          <a:r>
            <a:rPr lang="en-US" dirty="0" smtClean="0"/>
            <a:t>Instruction + Training</a:t>
          </a:r>
          <a:endParaRPr lang="en-US" dirty="0"/>
        </a:p>
      </dgm:t>
    </dgm:pt>
    <dgm:pt modelId="{ED1F098A-EC2E-4256-87DD-DC545A436F39}" type="sibTrans" cxnId="{435FD972-0645-4C6F-9EA2-4259E4A38A0C}">
      <dgm:prSet/>
      <dgm:spPr/>
      <dgm:t>
        <a:bodyPr/>
        <a:lstStyle/>
        <a:p>
          <a:endParaRPr lang="en-US"/>
        </a:p>
      </dgm:t>
    </dgm:pt>
    <dgm:pt modelId="{4301D11A-F006-445F-8F36-57AEDA9D6ECA}" type="parTrans" cxnId="{435FD972-0645-4C6F-9EA2-4259E4A38A0C}">
      <dgm:prSet/>
      <dgm:spPr/>
      <dgm:t>
        <a:bodyPr/>
        <a:lstStyle/>
        <a:p>
          <a:endParaRPr lang="en-US"/>
        </a:p>
      </dgm:t>
    </dgm:pt>
    <dgm:pt modelId="{FC946560-39B3-46B1-AC29-0D78083636CB}" type="pres">
      <dgm:prSet presAssocID="{4D753957-C0DF-4067-9A2C-455EEEE18786}" presName="cycle" presStyleCnt="0">
        <dgm:presLayoutVars>
          <dgm:dir/>
          <dgm:resizeHandles val="exact"/>
        </dgm:presLayoutVars>
      </dgm:prSet>
      <dgm:spPr/>
      <dgm:t>
        <a:bodyPr/>
        <a:lstStyle/>
        <a:p>
          <a:endParaRPr lang="en-US"/>
        </a:p>
      </dgm:t>
    </dgm:pt>
    <dgm:pt modelId="{734F83E0-4EF4-469C-9B28-1C6682C88E51}" type="pres">
      <dgm:prSet presAssocID="{EEE501AE-AE7D-4977-A77B-684F1C0BFFD3}" presName="node" presStyleLbl="node1" presStyleIdx="0" presStyleCnt="6">
        <dgm:presLayoutVars>
          <dgm:bulletEnabled val="1"/>
        </dgm:presLayoutVars>
      </dgm:prSet>
      <dgm:spPr/>
      <dgm:t>
        <a:bodyPr/>
        <a:lstStyle/>
        <a:p>
          <a:endParaRPr lang="en-US"/>
        </a:p>
      </dgm:t>
    </dgm:pt>
    <dgm:pt modelId="{B6CDC80A-0497-4486-AF07-9142CDE52942}" type="pres">
      <dgm:prSet presAssocID="{EEE501AE-AE7D-4977-A77B-684F1C0BFFD3}" presName="spNode" presStyleCnt="0"/>
      <dgm:spPr/>
    </dgm:pt>
    <dgm:pt modelId="{6535953A-9DAA-43E0-9C42-8CE20AC323C7}" type="pres">
      <dgm:prSet presAssocID="{36CF6296-4BF7-4B53-B822-B97AD6CE3BA0}" presName="sibTrans" presStyleLbl="sibTrans1D1" presStyleIdx="0" presStyleCnt="6"/>
      <dgm:spPr/>
      <dgm:t>
        <a:bodyPr/>
        <a:lstStyle/>
        <a:p>
          <a:endParaRPr lang="en-US"/>
        </a:p>
      </dgm:t>
    </dgm:pt>
    <dgm:pt modelId="{61876345-3826-4E55-AB84-C574740C8EAA}" type="pres">
      <dgm:prSet presAssocID="{6F9BB993-D2AD-426B-A710-792C5AF04320}" presName="node" presStyleLbl="node1" presStyleIdx="1" presStyleCnt="6">
        <dgm:presLayoutVars>
          <dgm:bulletEnabled val="1"/>
        </dgm:presLayoutVars>
      </dgm:prSet>
      <dgm:spPr/>
      <dgm:t>
        <a:bodyPr/>
        <a:lstStyle/>
        <a:p>
          <a:endParaRPr lang="en-US"/>
        </a:p>
      </dgm:t>
    </dgm:pt>
    <dgm:pt modelId="{919A39C8-488E-4244-8473-D83624986F07}" type="pres">
      <dgm:prSet presAssocID="{6F9BB993-D2AD-426B-A710-792C5AF04320}" presName="spNode" presStyleCnt="0"/>
      <dgm:spPr/>
    </dgm:pt>
    <dgm:pt modelId="{4D420FB8-1023-41D0-8ED1-9D57CE4AA4D1}" type="pres">
      <dgm:prSet presAssocID="{D33DC813-AF21-4BE4-A1D1-40EB78BEC3E5}" presName="sibTrans" presStyleLbl="sibTrans1D1" presStyleIdx="1" presStyleCnt="6"/>
      <dgm:spPr/>
      <dgm:t>
        <a:bodyPr/>
        <a:lstStyle/>
        <a:p>
          <a:endParaRPr lang="en-US"/>
        </a:p>
      </dgm:t>
    </dgm:pt>
    <dgm:pt modelId="{E1A94827-E0AC-4C88-A363-C4CA68C7B5B3}" type="pres">
      <dgm:prSet presAssocID="{CFB2B5E8-509B-4E0E-B8C8-D7B14C59835E}" presName="node" presStyleLbl="node1" presStyleIdx="2" presStyleCnt="6" custRadScaleRad="98513" custRadScaleInc="-7671">
        <dgm:presLayoutVars>
          <dgm:bulletEnabled val="1"/>
        </dgm:presLayoutVars>
      </dgm:prSet>
      <dgm:spPr/>
      <dgm:t>
        <a:bodyPr/>
        <a:lstStyle/>
        <a:p>
          <a:endParaRPr lang="en-US"/>
        </a:p>
      </dgm:t>
    </dgm:pt>
    <dgm:pt modelId="{970735E7-93A2-49A3-B5FD-69BF21FA9C41}" type="pres">
      <dgm:prSet presAssocID="{CFB2B5E8-509B-4E0E-B8C8-D7B14C59835E}" presName="spNode" presStyleCnt="0"/>
      <dgm:spPr/>
    </dgm:pt>
    <dgm:pt modelId="{73FCEA96-7474-45D9-8A88-F5A17DE6D199}" type="pres">
      <dgm:prSet presAssocID="{A09A2E3C-DD32-44F3-BB26-13863E709476}" presName="sibTrans" presStyleLbl="sibTrans1D1" presStyleIdx="2" presStyleCnt="6"/>
      <dgm:spPr/>
      <dgm:t>
        <a:bodyPr/>
        <a:lstStyle/>
        <a:p>
          <a:endParaRPr lang="en-US"/>
        </a:p>
      </dgm:t>
    </dgm:pt>
    <dgm:pt modelId="{F5B5771D-C6D6-4F68-9EA0-34088A5AE55C}" type="pres">
      <dgm:prSet presAssocID="{2300FE76-B92F-45C1-A9B8-B6CDFDEC8E1C}" presName="node" presStyleLbl="node1" presStyleIdx="3" presStyleCnt="6">
        <dgm:presLayoutVars>
          <dgm:bulletEnabled val="1"/>
        </dgm:presLayoutVars>
      </dgm:prSet>
      <dgm:spPr/>
      <dgm:t>
        <a:bodyPr/>
        <a:lstStyle/>
        <a:p>
          <a:endParaRPr lang="en-US"/>
        </a:p>
      </dgm:t>
    </dgm:pt>
    <dgm:pt modelId="{9802FAC4-318D-4A60-BDAC-0E34D535B0D7}" type="pres">
      <dgm:prSet presAssocID="{2300FE76-B92F-45C1-A9B8-B6CDFDEC8E1C}" presName="spNode" presStyleCnt="0"/>
      <dgm:spPr/>
    </dgm:pt>
    <dgm:pt modelId="{7E9505CF-AECD-401B-BA70-A73CA5BD43A8}" type="pres">
      <dgm:prSet presAssocID="{CC0CBC89-CFF6-42D7-A73D-0F395642DA6A}" presName="sibTrans" presStyleLbl="sibTrans1D1" presStyleIdx="3" presStyleCnt="6"/>
      <dgm:spPr/>
      <dgm:t>
        <a:bodyPr/>
        <a:lstStyle/>
        <a:p>
          <a:endParaRPr lang="en-US"/>
        </a:p>
      </dgm:t>
    </dgm:pt>
    <dgm:pt modelId="{1D0E10D0-344B-4D07-8087-64B5CE3E94B8}" type="pres">
      <dgm:prSet presAssocID="{E0AB3D60-C222-475F-B5A5-46C53D6245B8}" presName="node" presStyleLbl="node1" presStyleIdx="4" presStyleCnt="6">
        <dgm:presLayoutVars>
          <dgm:bulletEnabled val="1"/>
        </dgm:presLayoutVars>
      </dgm:prSet>
      <dgm:spPr/>
      <dgm:t>
        <a:bodyPr/>
        <a:lstStyle/>
        <a:p>
          <a:endParaRPr lang="en-US"/>
        </a:p>
      </dgm:t>
    </dgm:pt>
    <dgm:pt modelId="{DED9EDEB-EFAA-4C97-8602-1F6361B46C07}" type="pres">
      <dgm:prSet presAssocID="{E0AB3D60-C222-475F-B5A5-46C53D6245B8}" presName="spNode" presStyleCnt="0"/>
      <dgm:spPr/>
    </dgm:pt>
    <dgm:pt modelId="{B34FB78E-43F6-48EE-9B50-9836FB7E2A6A}" type="pres">
      <dgm:prSet presAssocID="{ED1F098A-EC2E-4256-87DD-DC545A436F39}" presName="sibTrans" presStyleLbl="sibTrans1D1" presStyleIdx="4" presStyleCnt="6"/>
      <dgm:spPr/>
      <dgm:t>
        <a:bodyPr/>
        <a:lstStyle/>
        <a:p>
          <a:endParaRPr lang="en-US"/>
        </a:p>
      </dgm:t>
    </dgm:pt>
    <dgm:pt modelId="{2BC998B6-2835-4FEF-A998-2DF8180AE4C7}" type="pres">
      <dgm:prSet presAssocID="{296FD6CE-3BCE-4412-928B-6D9808BEF797}" presName="node" presStyleLbl="node1" presStyleIdx="5" presStyleCnt="6">
        <dgm:presLayoutVars>
          <dgm:bulletEnabled val="1"/>
        </dgm:presLayoutVars>
      </dgm:prSet>
      <dgm:spPr/>
      <dgm:t>
        <a:bodyPr/>
        <a:lstStyle/>
        <a:p>
          <a:endParaRPr lang="en-US"/>
        </a:p>
      </dgm:t>
    </dgm:pt>
    <dgm:pt modelId="{03884FFF-2139-477F-8983-BC319FCC58C8}" type="pres">
      <dgm:prSet presAssocID="{296FD6CE-3BCE-4412-928B-6D9808BEF797}" presName="spNode" presStyleCnt="0"/>
      <dgm:spPr/>
    </dgm:pt>
    <dgm:pt modelId="{2BD40092-5002-4CCA-A7D2-805B94EC6282}" type="pres">
      <dgm:prSet presAssocID="{BF3E1347-6FE0-4F7E-8F31-B3DBAA8D2AEE}" presName="sibTrans" presStyleLbl="sibTrans1D1" presStyleIdx="5" presStyleCnt="6"/>
      <dgm:spPr/>
      <dgm:t>
        <a:bodyPr/>
        <a:lstStyle/>
        <a:p>
          <a:endParaRPr lang="en-US"/>
        </a:p>
      </dgm:t>
    </dgm:pt>
  </dgm:ptLst>
  <dgm:cxnLst>
    <dgm:cxn modelId="{1A652521-007C-47BB-AE4A-CCCDA0C34250}" type="presOf" srcId="{296FD6CE-3BCE-4412-928B-6D9808BEF797}" destId="{2BC998B6-2835-4FEF-A998-2DF8180AE4C7}" srcOrd="0" destOrd="0" presId="urn:microsoft.com/office/officeart/2005/8/layout/cycle5"/>
    <dgm:cxn modelId="{150ACE57-9E71-45DF-AD9D-B47C3BC70FAD}" type="presOf" srcId="{A09A2E3C-DD32-44F3-BB26-13863E709476}" destId="{73FCEA96-7474-45D9-8A88-F5A17DE6D199}" srcOrd="0" destOrd="0" presId="urn:microsoft.com/office/officeart/2005/8/layout/cycle5"/>
    <dgm:cxn modelId="{A9C25B22-47A0-4026-8E61-C3DBA467E27B}" type="presOf" srcId="{2300FE76-B92F-45C1-A9B8-B6CDFDEC8E1C}" destId="{F5B5771D-C6D6-4F68-9EA0-34088A5AE55C}" srcOrd="0" destOrd="0" presId="urn:microsoft.com/office/officeart/2005/8/layout/cycle5"/>
    <dgm:cxn modelId="{D90449AF-2336-4A7B-8B6E-FFC3CB0FA135}" srcId="{4D753957-C0DF-4067-9A2C-455EEEE18786}" destId="{CFB2B5E8-509B-4E0E-B8C8-D7B14C59835E}" srcOrd="2" destOrd="0" parTransId="{2AD5AE37-494F-424E-81F8-50D5D4F740F5}" sibTransId="{A09A2E3C-DD32-44F3-BB26-13863E709476}"/>
    <dgm:cxn modelId="{A0A6495A-2C18-4D3A-9D8A-16AD1BC79A9D}" srcId="{4D753957-C0DF-4067-9A2C-455EEEE18786}" destId="{296FD6CE-3BCE-4412-928B-6D9808BEF797}" srcOrd="5" destOrd="0" parTransId="{E3C35BF0-C3D6-4A77-BF95-9C9922D732AE}" sibTransId="{BF3E1347-6FE0-4F7E-8F31-B3DBAA8D2AEE}"/>
    <dgm:cxn modelId="{B010E0F9-B01A-4C59-AE89-8FB8F9BE03E5}" type="presOf" srcId="{6F9BB993-D2AD-426B-A710-792C5AF04320}" destId="{61876345-3826-4E55-AB84-C574740C8EAA}" srcOrd="0" destOrd="0" presId="urn:microsoft.com/office/officeart/2005/8/layout/cycle5"/>
    <dgm:cxn modelId="{C8FF3EA4-D46B-4990-9F09-A1FB364A5E1D}" type="presOf" srcId="{EEE501AE-AE7D-4977-A77B-684F1C0BFFD3}" destId="{734F83E0-4EF4-469C-9B28-1C6682C88E51}" srcOrd="0" destOrd="0" presId="urn:microsoft.com/office/officeart/2005/8/layout/cycle5"/>
    <dgm:cxn modelId="{A00407AC-961E-4892-BD36-A491EEA60D9F}" type="presOf" srcId="{4D753957-C0DF-4067-9A2C-455EEEE18786}" destId="{FC946560-39B3-46B1-AC29-0D78083636CB}" srcOrd="0" destOrd="0" presId="urn:microsoft.com/office/officeart/2005/8/layout/cycle5"/>
    <dgm:cxn modelId="{AE6CF36A-59A7-49C3-A008-FC4443684F27}" srcId="{4D753957-C0DF-4067-9A2C-455EEEE18786}" destId="{2300FE76-B92F-45C1-A9B8-B6CDFDEC8E1C}" srcOrd="3" destOrd="0" parTransId="{6599EF43-3DFB-458E-8D22-9769C7B9B2EA}" sibTransId="{CC0CBC89-CFF6-42D7-A73D-0F395642DA6A}"/>
    <dgm:cxn modelId="{26867932-5F1B-45E8-9810-105AE632761A}" type="presOf" srcId="{E0AB3D60-C222-475F-B5A5-46C53D6245B8}" destId="{1D0E10D0-344B-4D07-8087-64B5CE3E94B8}" srcOrd="0" destOrd="0" presId="urn:microsoft.com/office/officeart/2005/8/layout/cycle5"/>
    <dgm:cxn modelId="{2AB0AE93-0708-42B8-84E5-546F35555BF1}" srcId="{4D753957-C0DF-4067-9A2C-455EEEE18786}" destId="{6F9BB993-D2AD-426B-A710-792C5AF04320}" srcOrd="1" destOrd="0" parTransId="{396880A3-F726-4056-A111-0D72CEB692C1}" sibTransId="{D33DC813-AF21-4BE4-A1D1-40EB78BEC3E5}"/>
    <dgm:cxn modelId="{C23D829C-EB85-46A4-98CA-1A471EAA4C46}" type="presOf" srcId="{BF3E1347-6FE0-4F7E-8F31-B3DBAA8D2AEE}" destId="{2BD40092-5002-4CCA-A7D2-805B94EC6282}" srcOrd="0" destOrd="0" presId="urn:microsoft.com/office/officeart/2005/8/layout/cycle5"/>
    <dgm:cxn modelId="{38C8BB6E-A86C-4545-B9CF-508CF2065885}" type="presOf" srcId="{CFB2B5E8-509B-4E0E-B8C8-D7B14C59835E}" destId="{E1A94827-E0AC-4C88-A363-C4CA68C7B5B3}" srcOrd="0" destOrd="0" presId="urn:microsoft.com/office/officeart/2005/8/layout/cycle5"/>
    <dgm:cxn modelId="{0FBFF4F4-843D-4B12-9712-6CEC97A03484}" type="presOf" srcId="{D33DC813-AF21-4BE4-A1D1-40EB78BEC3E5}" destId="{4D420FB8-1023-41D0-8ED1-9D57CE4AA4D1}" srcOrd="0" destOrd="0" presId="urn:microsoft.com/office/officeart/2005/8/layout/cycle5"/>
    <dgm:cxn modelId="{D38C6D54-58E4-4CB9-868B-B19FC7F8F90B}" type="presOf" srcId="{CC0CBC89-CFF6-42D7-A73D-0F395642DA6A}" destId="{7E9505CF-AECD-401B-BA70-A73CA5BD43A8}" srcOrd="0" destOrd="0" presId="urn:microsoft.com/office/officeart/2005/8/layout/cycle5"/>
    <dgm:cxn modelId="{29C6813A-5CF4-4DFD-B542-C69CC6F9A053}" srcId="{4D753957-C0DF-4067-9A2C-455EEEE18786}" destId="{EEE501AE-AE7D-4977-A77B-684F1C0BFFD3}" srcOrd="0" destOrd="0" parTransId="{9E469C62-AB83-4A78-A05D-30203CAA1FD3}" sibTransId="{36CF6296-4BF7-4B53-B822-B97AD6CE3BA0}"/>
    <dgm:cxn modelId="{34ACED1D-C732-47E0-BF11-CDA71F0680F6}" type="presOf" srcId="{ED1F098A-EC2E-4256-87DD-DC545A436F39}" destId="{B34FB78E-43F6-48EE-9B50-9836FB7E2A6A}" srcOrd="0" destOrd="0" presId="urn:microsoft.com/office/officeart/2005/8/layout/cycle5"/>
    <dgm:cxn modelId="{435FD972-0645-4C6F-9EA2-4259E4A38A0C}" srcId="{4D753957-C0DF-4067-9A2C-455EEEE18786}" destId="{E0AB3D60-C222-475F-B5A5-46C53D6245B8}" srcOrd="4" destOrd="0" parTransId="{4301D11A-F006-445F-8F36-57AEDA9D6ECA}" sibTransId="{ED1F098A-EC2E-4256-87DD-DC545A436F39}"/>
    <dgm:cxn modelId="{6550E1A7-51C2-483D-A797-61F08550E21D}" type="presOf" srcId="{36CF6296-4BF7-4B53-B822-B97AD6CE3BA0}" destId="{6535953A-9DAA-43E0-9C42-8CE20AC323C7}" srcOrd="0" destOrd="0" presId="urn:microsoft.com/office/officeart/2005/8/layout/cycle5"/>
    <dgm:cxn modelId="{C7A4E632-23F7-48AA-95A9-5EF33FA0EBC7}" type="presParOf" srcId="{FC946560-39B3-46B1-AC29-0D78083636CB}" destId="{734F83E0-4EF4-469C-9B28-1C6682C88E51}" srcOrd="0" destOrd="0" presId="urn:microsoft.com/office/officeart/2005/8/layout/cycle5"/>
    <dgm:cxn modelId="{46E6BF5F-34B0-443D-9773-7081311251F1}" type="presParOf" srcId="{FC946560-39B3-46B1-AC29-0D78083636CB}" destId="{B6CDC80A-0497-4486-AF07-9142CDE52942}" srcOrd="1" destOrd="0" presId="urn:microsoft.com/office/officeart/2005/8/layout/cycle5"/>
    <dgm:cxn modelId="{C92E4209-69DF-4839-AB99-C1CBBE1ADA24}" type="presParOf" srcId="{FC946560-39B3-46B1-AC29-0D78083636CB}" destId="{6535953A-9DAA-43E0-9C42-8CE20AC323C7}" srcOrd="2" destOrd="0" presId="urn:microsoft.com/office/officeart/2005/8/layout/cycle5"/>
    <dgm:cxn modelId="{0178820E-D59E-4D11-82D1-4BCBB9D5C397}" type="presParOf" srcId="{FC946560-39B3-46B1-AC29-0D78083636CB}" destId="{61876345-3826-4E55-AB84-C574740C8EAA}" srcOrd="3" destOrd="0" presId="urn:microsoft.com/office/officeart/2005/8/layout/cycle5"/>
    <dgm:cxn modelId="{7826BC57-D34C-464A-A2D5-003A95C5642B}" type="presParOf" srcId="{FC946560-39B3-46B1-AC29-0D78083636CB}" destId="{919A39C8-488E-4244-8473-D83624986F07}" srcOrd="4" destOrd="0" presId="urn:microsoft.com/office/officeart/2005/8/layout/cycle5"/>
    <dgm:cxn modelId="{70A306E8-B0E1-439A-897C-ABC8A3AD31D8}" type="presParOf" srcId="{FC946560-39B3-46B1-AC29-0D78083636CB}" destId="{4D420FB8-1023-41D0-8ED1-9D57CE4AA4D1}" srcOrd="5" destOrd="0" presId="urn:microsoft.com/office/officeart/2005/8/layout/cycle5"/>
    <dgm:cxn modelId="{52CC9C1A-7E5D-4FC4-8BF4-5575D48325A8}" type="presParOf" srcId="{FC946560-39B3-46B1-AC29-0D78083636CB}" destId="{E1A94827-E0AC-4C88-A363-C4CA68C7B5B3}" srcOrd="6" destOrd="0" presId="urn:microsoft.com/office/officeart/2005/8/layout/cycle5"/>
    <dgm:cxn modelId="{A040F482-21AA-428F-A7EF-E10B6AD8B8BC}" type="presParOf" srcId="{FC946560-39B3-46B1-AC29-0D78083636CB}" destId="{970735E7-93A2-49A3-B5FD-69BF21FA9C41}" srcOrd="7" destOrd="0" presId="urn:microsoft.com/office/officeart/2005/8/layout/cycle5"/>
    <dgm:cxn modelId="{4C6F61D7-1342-4283-8011-0B15BBF7953D}" type="presParOf" srcId="{FC946560-39B3-46B1-AC29-0D78083636CB}" destId="{73FCEA96-7474-45D9-8A88-F5A17DE6D199}" srcOrd="8" destOrd="0" presId="urn:microsoft.com/office/officeart/2005/8/layout/cycle5"/>
    <dgm:cxn modelId="{D466BED1-0E40-45C4-ACF5-31BAD1E1D5B0}" type="presParOf" srcId="{FC946560-39B3-46B1-AC29-0D78083636CB}" destId="{F5B5771D-C6D6-4F68-9EA0-34088A5AE55C}" srcOrd="9" destOrd="0" presId="urn:microsoft.com/office/officeart/2005/8/layout/cycle5"/>
    <dgm:cxn modelId="{B33011CB-4F90-47EA-A003-4609719B3971}" type="presParOf" srcId="{FC946560-39B3-46B1-AC29-0D78083636CB}" destId="{9802FAC4-318D-4A60-BDAC-0E34D535B0D7}" srcOrd="10" destOrd="0" presId="urn:microsoft.com/office/officeart/2005/8/layout/cycle5"/>
    <dgm:cxn modelId="{4240D97D-4AAE-458B-9E0B-19BD1EF35355}" type="presParOf" srcId="{FC946560-39B3-46B1-AC29-0D78083636CB}" destId="{7E9505CF-AECD-401B-BA70-A73CA5BD43A8}" srcOrd="11" destOrd="0" presId="urn:microsoft.com/office/officeart/2005/8/layout/cycle5"/>
    <dgm:cxn modelId="{60BCBEC7-313C-46CF-A407-259239B96F65}" type="presParOf" srcId="{FC946560-39B3-46B1-AC29-0D78083636CB}" destId="{1D0E10D0-344B-4D07-8087-64B5CE3E94B8}" srcOrd="12" destOrd="0" presId="urn:microsoft.com/office/officeart/2005/8/layout/cycle5"/>
    <dgm:cxn modelId="{76C50E59-071A-4DCC-B2C0-FD50BC7517C3}" type="presParOf" srcId="{FC946560-39B3-46B1-AC29-0D78083636CB}" destId="{DED9EDEB-EFAA-4C97-8602-1F6361B46C07}" srcOrd="13" destOrd="0" presId="urn:microsoft.com/office/officeart/2005/8/layout/cycle5"/>
    <dgm:cxn modelId="{3F9BEE35-09A2-4DE8-9E1F-7F3CFC372A3E}" type="presParOf" srcId="{FC946560-39B3-46B1-AC29-0D78083636CB}" destId="{B34FB78E-43F6-48EE-9B50-9836FB7E2A6A}" srcOrd="14" destOrd="0" presId="urn:microsoft.com/office/officeart/2005/8/layout/cycle5"/>
    <dgm:cxn modelId="{07A1F806-6F1E-4927-9249-CAC7F84D6442}" type="presParOf" srcId="{FC946560-39B3-46B1-AC29-0D78083636CB}" destId="{2BC998B6-2835-4FEF-A998-2DF8180AE4C7}" srcOrd="15" destOrd="0" presId="urn:microsoft.com/office/officeart/2005/8/layout/cycle5"/>
    <dgm:cxn modelId="{8D9087F0-C6D5-4ECF-9F0B-A0C76558F551}" type="presParOf" srcId="{FC946560-39B3-46B1-AC29-0D78083636CB}" destId="{03884FFF-2139-477F-8983-BC319FCC58C8}" srcOrd="16" destOrd="0" presId="urn:microsoft.com/office/officeart/2005/8/layout/cycle5"/>
    <dgm:cxn modelId="{2DA4A6E2-971A-419E-9FB8-ECEC3C16C776}" type="presParOf" srcId="{FC946560-39B3-46B1-AC29-0D78083636CB}" destId="{2BD40092-5002-4CCA-A7D2-805B94EC6282}"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3DBC64-E232-4C7C-AEC6-481381A075C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0544415-C0B3-4B19-A973-32D84B4B17EB}">
      <dgm:prSet phldrT="[Text]"/>
      <dgm:spPr/>
      <dgm:t>
        <a:bodyPr/>
        <a:lstStyle/>
        <a:p>
          <a:r>
            <a:rPr lang="en-US" dirty="0" smtClean="0"/>
            <a:t>Gen Ed</a:t>
          </a:r>
          <a:endParaRPr lang="en-US" dirty="0"/>
        </a:p>
      </dgm:t>
    </dgm:pt>
    <dgm:pt modelId="{CD98FEAC-6D6A-4FFF-A1AD-F7102835702C}" type="parTrans" cxnId="{A82A6CC5-5B52-4E07-AA5C-5C70A7979D28}">
      <dgm:prSet/>
      <dgm:spPr/>
      <dgm:t>
        <a:bodyPr/>
        <a:lstStyle/>
        <a:p>
          <a:endParaRPr lang="en-US"/>
        </a:p>
      </dgm:t>
    </dgm:pt>
    <dgm:pt modelId="{82B085FC-D59D-4D2E-A312-5343701EA719}" type="sibTrans" cxnId="{A82A6CC5-5B52-4E07-AA5C-5C70A7979D28}">
      <dgm:prSet/>
      <dgm:spPr/>
      <dgm:t>
        <a:bodyPr/>
        <a:lstStyle/>
        <a:p>
          <a:endParaRPr lang="en-US"/>
        </a:p>
      </dgm:t>
    </dgm:pt>
    <dgm:pt modelId="{1DC67D0A-4D4F-4B1E-958E-ECB169D4F866}">
      <dgm:prSet phldrT="[Text]"/>
      <dgm:spPr/>
      <dgm:t>
        <a:bodyPr/>
        <a:lstStyle/>
        <a:p>
          <a:r>
            <a:rPr lang="en-US" dirty="0" smtClean="0"/>
            <a:t>SST</a:t>
          </a:r>
          <a:endParaRPr lang="en-US" dirty="0"/>
        </a:p>
      </dgm:t>
    </dgm:pt>
    <dgm:pt modelId="{94C2AC6E-9AD2-481F-A77C-5A7807DB8314}" type="parTrans" cxnId="{9C6DA5E5-8726-44D7-9637-56438E2C7014}">
      <dgm:prSet/>
      <dgm:spPr/>
      <dgm:t>
        <a:bodyPr/>
        <a:lstStyle/>
        <a:p>
          <a:endParaRPr lang="en-US"/>
        </a:p>
      </dgm:t>
    </dgm:pt>
    <dgm:pt modelId="{BCF0B5BF-A37B-4593-B746-4FC24CA9DFF7}" type="sibTrans" cxnId="{9C6DA5E5-8726-44D7-9637-56438E2C7014}">
      <dgm:prSet/>
      <dgm:spPr/>
      <dgm:t>
        <a:bodyPr/>
        <a:lstStyle/>
        <a:p>
          <a:endParaRPr lang="en-US"/>
        </a:p>
      </dgm:t>
    </dgm:pt>
    <dgm:pt modelId="{4085F1AF-35F6-4920-81EA-8000A8406C8D}">
      <dgm:prSet phldrT="[Text]"/>
      <dgm:spPr/>
      <dgm:t>
        <a:bodyPr/>
        <a:lstStyle/>
        <a:p>
          <a:r>
            <a:rPr lang="en-US" dirty="0" err="1" smtClean="0"/>
            <a:t>RtI</a:t>
          </a:r>
          <a:endParaRPr lang="en-US" dirty="0"/>
        </a:p>
      </dgm:t>
    </dgm:pt>
    <dgm:pt modelId="{91180488-6649-4564-8DEC-BA5C5834C4E2}" type="parTrans" cxnId="{A3314528-D6AF-4018-AB8F-DB109C6D5CEE}">
      <dgm:prSet/>
      <dgm:spPr/>
      <dgm:t>
        <a:bodyPr/>
        <a:lstStyle/>
        <a:p>
          <a:endParaRPr lang="en-US"/>
        </a:p>
      </dgm:t>
    </dgm:pt>
    <dgm:pt modelId="{DC6B6DC6-EED0-4EC4-BA57-0956B0F784F2}" type="sibTrans" cxnId="{A3314528-D6AF-4018-AB8F-DB109C6D5CEE}">
      <dgm:prSet/>
      <dgm:spPr/>
      <dgm:t>
        <a:bodyPr/>
        <a:lstStyle/>
        <a:p>
          <a:endParaRPr lang="en-US"/>
        </a:p>
      </dgm:t>
    </dgm:pt>
    <dgm:pt modelId="{6905F755-5DB4-486C-94E7-E6AC2370B5F9}">
      <dgm:prSet phldrT="[Text]"/>
      <dgm:spPr/>
      <dgm:t>
        <a:bodyPr/>
        <a:lstStyle/>
        <a:p>
          <a:r>
            <a:rPr lang="en-US" dirty="0" err="1" smtClean="0"/>
            <a:t>SpEd</a:t>
          </a:r>
          <a:endParaRPr lang="en-US" dirty="0"/>
        </a:p>
      </dgm:t>
    </dgm:pt>
    <dgm:pt modelId="{7CBB1D49-9DFE-4B93-B0B3-0AC0BC7FDC7A}" type="parTrans" cxnId="{AF39B824-91D6-40C3-A4EC-BE436D26DC13}">
      <dgm:prSet/>
      <dgm:spPr/>
      <dgm:t>
        <a:bodyPr/>
        <a:lstStyle/>
        <a:p>
          <a:endParaRPr lang="en-US"/>
        </a:p>
      </dgm:t>
    </dgm:pt>
    <dgm:pt modelId="{32353946-37F1-4F3D-A878-FADE8BC85A7D}" type="sibTrans" cxnId="{AF39B824-91D6-40C3-A4EC-BE436D26DC13}">
      <dgm:prSet/>
      <dgm:spPr/>
      <dgm:t>
        <a:bodyPr/>
        <a:lstStyle/>
        <a:p>
          <a:endParaRPr lang="en-US"/>
        </a:p>
      </dgm:t>
    </dgm:pt>
    <dgm:pt modelId="{65AA59B1-0257-411C-9E78-8542B2532984}">
      <dgm:prSet phldrT="[Text]"/>
      <dgm:spPr/>
      <dgm:t>
        <a:bodyPr/>
        <a:lstStyle/>
        <a:p>
          <a:r>
            <a:rPr lang="en-US" dirty="0" smtClean="0"/>
            <a:t>504</a:t>
          </a:r>
          <a:endParaRPr lang="en-US" dirty="0"/>
        </a:p>
      </dgm:t>
    </dgm:pt>
    <dgm:pt modelId="{0DE35D9E-55B0-478A-9DB9-F80F595AB3A8}" type="parTrans" cxnId="{CAD8D788-1881-4AF2-B566-A6BCF1B53AB3}">
      <dgm:prSet/>
      <dgm:spPr/>
      <dgm:t>
        <a:bodyPr/>
        <a:lstStyle/>
        <a:p>
          <a:endParaRPr lang="en-US"/>
        </a:p>
      </dgm:t>
    </dgm:pt>
    <dgm:pt modelId="{70B83FC5-6222-4D53-A9C8-B6C715E5926D}" type="sibTrans" cxnId="{CAD8D788-1881-4AF2-B566-A6BCF1B53AB3}">
      <dgm:prSet/>
      <dgm:spPr/>
      <dgm:t>
        <a:bodyPr/>
        <a:lstStyle/>
        <a:p>
          <a:endParaRPr lang="en-US"/>
        </a:p>
      </dgm:t>
    </dgm:pt>
    <dgm:pt modelId="{0F351926-9B12-49F8-8B1D-54031E422385}" type="pres">
      <dgm:prSet presAssocID="{443DBC64-E232-4C7C-AEC6-481381A075CA}" presName="cycle" presStyleCnt="0">
        <dgm:presLayoutVars>
          <dgm:dir/>
          <dgm:resizeHandles val="exact"/>
        </dgm:presLayoutVars>
      </dgm:prSet>
      <dgm:spPr/>
      <dgm:t>
        <a:bodyPr/>
        <a:lstStyle/>
        <a:p>
          <a:endParaRPr lang="en-US"/>
        </a:p>
      </dgm:t>
    </dgm:pt>
    <dgm:pt modelId="{29C7F0B2-322C-4BF5-A8AE-DE3F13894233}" type="pres">
      <dgm:prSet presAssocID="{10544415-C0B3-4B19-A973-32D84B4B17EB}" presName="node" presStyleLbl="node1" presStyleIdx="0" presStyleCnt="5">
        <dgm:presLayoutVars>
          <dgm:bulletEnabled val="1"/>
        </dgm:presLayoutVars>
      </dgm:prSet>
      <dgm:spPr/>
      <dgm:t>
        <a:bodyPr/>
        <a:lstStyle/>
        <a:p>
          <a:endParaRPr lang="en-US"/>
        </a:p>
      </dgm:t>
    </dgm:pt>
    <dgm:pt modelId="{C0C5255A-0065-4090-B5ED-344C462DF8B0}" type="pres">
      <dgm:prSet presAssocID="{10544415-C0B3-4B19-A973-32D84B4B17EB}" presName="spNode" presStyleCnt="0"/>
      <dgm:spPr/>
    </dgm:pt>
    <dgm:pt modelId="{8D4845A7-85CA-434D-A7D3-D12941A3AD12}" type="pres">
      <dgm:prSet presAssocID="{82B085FC-D59D-4D2E-A312-5343701EA719}" presName="sibTrans" presStyleLbl="sibTrans1D1" presStyleIdx="0" presStyleCnt="5"/>
      <dgm:spPr/>
      <dgm:t>
        <a:bodyPr/>
        <a:lstStyle/>
        <a:p>
          <a:endParaRPr lang="en-US"/>
        </a:p>
      </dgm:t>
    </dgm:pt>
    <dgm:pt modelId="{7F2B62FA-F1BB-4D1C-8975-D93E77FA85DC}" type="pres">
      <dgm:prSet presAssocID="{1DC67D0A-4D4F-4B1E-958E-ECB169D4F866}" presName="node" presStyleLbl="node1" presStyleIdx="1" presStyleCnt="5">
        <dgm:presLayoutVars>
          <dgm:bulletEnabled val="1"/>
        </dgm:presLayoutVars>
      </dgm:prSet>
      <dgm:spPr/>
      <dgm:t>
        <a:bodyPr/>
        <a:lstStyle/>
        <a:p>
          <a:endParaRPr lang="en-US"/>
        </a:p>
      </dgm:t>
    </dgm:pt>
    <dgm:pt modelId="{A8A5E76C-763F-4A8E-93F6-B6AADCE6F153}" type="pres">
      <dgm:prSet presAssocID="{1DC67D0A-4D4F-4B1E-958E-ECB169D4F866}" presName="spNode" presStyleCnt="0"/>
      <dgm:spPr/>
    </dgm:pt>
    <dgm:pt modelId="{12F21E47-ABD6-4E95-B442-0D3F079D876C}" type="pres">
      <dgm:prSet presAssocID="{BCF0B5BF-A37B-4593-B746-4FC24CA9DFF7}" presName="sibTrans" presStyleLbl="sibTrans1D1" presStyleIdx="1" presStyleCnt="5"/>
      <dgm:spPr/>
      <dgm:t>
        <a:bodyPr/>
        <a:lstStyle/>
        <a:p>
          <a:endParaRPr lang="en-US"/>
        </a:p>
      </dgm:t>
    </dgm:pt>
    <dgm:pt modelId="{8B17690B-2581-458B-A728-4DD2C552A50D}" type="pres">
      <dgm:prSet presAssocID="{4085F1AF-35F6-4920-81EA-8000A8406C8D}" presName="node" presStyleLbl="node1" presStyleIdx="2" presStyleCnt="5">
        <dgm:presLayoutVars>
          <dgm:bulletEnabled val="1"/>
        </dgm:presLayoutVars>
      </dgm:prSet>
      <dgm:spPr/>
      <dgm:t>
        <a:bodyPr/>
        <a:lstStyle/>
        <a:p>
          <a:endParaRPr lang="en-US"/>
        </a:p>
      </dgm:t>
    </dgm:pt>
    <dgm:pt modelId="{497C2F74-16CB-4E0E-A997-E40CFEE0DCFD}" type="pres">
      <dgm:prSet presAssocID="{4085F1AF-35F6-4920-81EA-8000A8406C8D}" presName="spNode" presStyleCnt="0"/>
      <dgm:spPr/>
    </dgm:pt>
    <dgm:pt modelId="{BE2A0E1A-0235-404C-A40B-14B122867281}" type="pres">
      <dgm:prSet presAssocID="{DC6B6DC6-EED0-4EC4-BA57-0956B0F784F2}" presName="sibTrans" presStyleLbl="sibTrans1D1" presStyleIdx="2" presStyleCnt="5"/>
      <dgm:spPr/>
      <dgm:t>
        <a:bodyPr/>
        <a:lstStyle/>
        <a:p>
          <a:endParaRPr lang="en-US"/>
        </a:p>
      </dgm:t>
    </dgm:pt>
    <dgm:pt modelId="{82A4E97D-3516-4A1F-B378-C6D0991C51B5}" type="pres">
      <dgm:prSet presAssocID="{6905F755-5DB4-486C-94E7-E6AC2370B5F9}" presName="node" presStyleLbl="node1" presStyleIdx="3" presStyleCnt="5">
        <dgm:presLayoutVars>
          <dgm:bulletEnabled val="1"/>
        </dgm:presLayoutVars>
      </dgm:prSet>
      <dgm:spPr/>
      <dgm:t>
        <a:bodyPr/>
        <a:lstStyle/>
        <a:p>
          <a:endParaRPr lang="en-US"/>
        </a:p>
      </dgm:t>
    </dgm:pt>
    <dgm:pt modelId="{2E60B472-AA18-4F79-AE8E-01EE0C7A8BDC}" type="pres">
      <dgm:prSet presAssocID="{6905F755-5DB4-486C-94E7-E6AC2370B5F9}" presName="spNode" presStyleCnt="0"/>
      <dgm:spPr/>
    </dgm:pt>
    <dgm:pt modelId="{9CB4C021-DFCA-431E-AFA1-D1926C0120AE}" type="pres">
      <dgm:prSet presAssocID="{32353946-37F1-4F3D-A878-FADE8BC85A7D}" presName="sibTrans" presStyleLbl="sibTrans1D1" presStyleIdx="3" presStyleCnt="5"/>
      <dgm:spPr/>
      <dgm:t>
        <a:bodyPr/>
        <a:lstStyle/>
        <a:p>
          <a:endParaRPr lang="en-US"/>
        </a:p>
      </dgm:t>
    </dgm:pt>
    <dgm:pt modelId="{45E0D6C1-9AB3-4890-816E-48F7B0BDE183}" type="pres">
      <dgm:prSet presAssocID="{65AA59B1-0257-411C-9E78-8542B2532984}" presName="node" presStyleLbl="node1" presStyleIdx="4" presStyleCnt="5">
        <dgm:presLayoutVars>
          <dgm:bulletEnabled val="1"/>
        </dgm:presLayoutVars>
      </dgm:prSet>
      <dgm:spPr/>
      <dgm:t>
        <a:bodyPr/>
        <a:lstStyle/>
        <a:p>
          <a:endParaRPr lang="en-US"/>
        </a:p>
      </dgm:t>
    </dgm:pt>
    <dgm:pt modelId="{0DBB7EE0-C30D-432D-85F4-A412ECE0D49C}" type="pres">
      <dgm:prSet presAssocID="{65AA59B1-0257-411C-9E78-8542B2532984}" presName="spNode" presStyleCnt="0"/>
      <dgm:spPr/>
    </dgm:pt>
    <dgm:pt modelId="{5462AFF3-F170-4EF4-A3A3-B0E0EFCF56A7}" type="pres">
      <dgm:prSet presAssocID="{70B83FC5-6222-4D53-A9C8-B6C715E5926D}" presName="sibTrans" presStyleLbl="sibTrans1D1" presStyleIdx="4" presStyleCnt="5"/>
      <dgm:spPr/>
      <dgm:t>
        <a:bodyPr/>
        <a:lstStyle/>
        <a:p>
          <a:endParaRPr lang="en-US"/>
        </a:p>
      </dgm:t>
    </dgm:pt>
  </dgm:ptLst>
  <dgm:cxnLst>
    <dgm:cxn modelId="{AF39B824-91D6-40C3-A4EC-BE436D26DC13}" srcId="{443DBC64-E232-4C7C-AEC6-481381A075CA}" destId="{6905F755-5DB4-486C-94E7-E6AC2370B5F9}" srcOrd="3" destOrd="0" parTransId="{7CBB1D49-9DFE-4B93-B0B3-0AC0BC7FDC7A}" sibTransId="{32353946-37F1-4F3D-A878-FADE8BC85A7D}"/>
    <dgm:cxn modelId="{8CB3ABE7-6BDC-4058-B1C9-5A25EDE4A403}" type="presOf" srcId="{82B085FC-D59D-4D2E-A312-5343701EA719}" destId="{8D4845A7-85CA-434D-A7D3-D12941A3AD12}" srcOrd="0" destOrd="0" presId="urn:microsoft.com/office/officeart/2005/8/layout/cycle5"/>
    <dgm:cxn modelId="{A82A6CC5-5B52-4E07-AA5C-5C70A7979D28}" srcId="{443DBC64-E232-4C7C-AEC6-481381A075CA}" destId="{10544415-C0B3-4B19-A973-32D84B4B17EB}" srcOrd="0" destOrd="0" parTransId="{CD98FEAC-6D6A-4FFF-A1AD-F7102835702C}" sibTransId="{82B085FC-D59D-4D2E-A312-5343701EA719}"/>
    <dgm:cxn modelId="{920B2AE4-520A-4F97-8D65-876EB6A9BBDD}" type="presOf" srcId="{10544415-C0B3-4B19-A973-32D84B4B17EB}" destId="{29C7F0B2-322C-4BF5-A8AE-DE3F13894233}" srcOrd="0" destOrd="0" presId="urn:microsoft.com/office/officeart/2005/8/layout/cycle5"/>
    <dgm:cxn modelId="{92676342-4556-4C1D-A1BE-A6C9ADA22773}" type="presOf" srcId="{70B83FC5-6222-4D53-A9C8-B6C715E5926D}" destId="{5462AFF3-F170-4EF4-A3A3-B0E0EFCF56A7}" srcOrd="0" destOrd="0" presId="urn:microsoft.com/office/officeart/2005/8/layout/cycle5"/>
    <dgm:cxn modelId="{45AECB14-315D-4013-9AB1-E036F000A914}" type="presOf" srcId="{443DBC64-E232-4C7C-AEC6-481381A075CA}" destId="{0F351926-9B12-49F8-8B1D-54031E422385}" srcOrd="0" destOrd="0" presId="urn:microsoft.com/office/officeart/2005/8/layout/cycle5"/>
    <dgm:cxn modelId="{29CAE4A7-C6C7-4909-A547-F0A8C7F8056C}" type="presOf" srcId="{65AA59B1-0257-411C-9E78-8542B2532984}" destId="{45E0D6C1-9AB3-4890-816E-48F7B0BDE183}" srcOrd="0" destOrd="0" presId="urn:microsoft.com/office/officeart/2005/8/layout/cycle5"/>
    <dgm:cxn modelId="{80C64B96-2BEC-4E89-AD8C-2AA695A7E30C}" type="presOf" srcId="{DC6B6DC6-EED0-4EC4-BA57-0956B0F784F2}" destId="{BE2A0E1A-0235-404C-A40B-14B122867281}" srcOrd="0" destOrd="0" presId="urn:microsoft.com/office/officeart/2005/8/layout/cycle5"/>
    <dgm:cxn modelId="{21082D2F-15CE-427F-86BB-8E44A72D0B1D}" type="presOf" srcId="{1DC67D0A-4D4F-4B1E-958E-ECB169D4F866}" destId="{7F2B62FA-F1BB-4D1C-8975-D93E77FA85DC}" srcOrd="0" destOrd="0" presId="urn:microsoft.com/office/officeart/2005/8/layout/cycle5"/>
    <dgm:cxn modelId="{C79B180F-DA97-4957-8704-886229B3C746}" type="presOf" srcId="{6905F755-5DB4-486C-94E7-E6AC2370B5F9}" destId="{82A4E97D-3516-4A1F-B378-C6D0991C51B5}" srcOrd="0" destOrd="0" presId="urn:microsoft.com/office/officeart/2005/8/layout/cycle5"/>
    <dgm:cxn modelId="{FBA28B75-8644-4C35-B109-4F1F467F4448}" type="presOf" srcId="{BCF0B5BF-A37B-4593-B746-4FC24CA9DFF7}" destId="{12F21E47-ABD6-4E95-B442-0D3F079D876C}" srcOrd="0" destOrd="0" presId="urn:microsoft.com/office/officeart/2005/8/layout/cycle5"/>
    <dgm:cxn modelId="{CAD8D788-1881-4AF2-B566-A6BCF1B53AB3}" srcId="{443DBC64-E232-4C7C-AEC6-481381A075CA}" destId="{65AA59B1-0257-411C-9E78-8542B2532984}" srcOrd="4" destOrd="0" parTransId="{0DE35D9E-55B0-478A-9DB9-F80F595AB3A8}" sibTransId="{70B83FC5-6222-4D53-A9C8-B6C715E5926D}"/>
    <dgm:cxn modelId="{9C6DA5E5-8726-44D7-9637-56438E2C7014}" srcId="{443DBC64-E232-4C7C-AEC6-481381A075CA}" destId="{1DC67D0A-4D4F-4B1E-958E-ECB169D4F866}" srcOrd="1" destOrd="0" parTransId="{94C2AC6E-9AD2-481F-A77C-5A7807DB8314}" sibTransId="{BCF0B5BF-A37B-4593-B746-4FC24CA9DFF7}"/>
    <dgm:cxn modelId="{03F04509-1A0C-4DDF-937C-C0B52F520CB8}" type="presOf" srcId="{32353946-37F1-4F3D-A878-FADE8BC85A7D}" destId="{9CB4C021-DFCA-431E-AFA1-D1926C0120AE}" srcOrd="0" destOrd="0" presId="urn:microsoft.com/office/officeart/2005/8/layout/cycle5"/>
    <dgm:cxn modelId="{63245173-0E62-4EF4-A304-0CB93A539488}" type="presOf" srcId="{4085F1AF-35F6-4920-81EA-8000A8406C8D}" destId="{8B17690B-2581-458B-A728-4DD2C552A50D}" srcOrd="0" destOrd="0" presId="urn:microsoft.com/office/officeart/2005/8/layout/cycle5"/>
    <dgm:cxn modelId="{A3314528-D6AF-4018-AB8F-DB109C6D5CEE}" srcId="{443DBC64-E232-4C7C-AEC6-481381A075CA}" destId="{4085F1AF-35F6-4920-81EA-8000A8406C8D}" srcOrd="2" destOrd="0" parTransId="{91180488-6649-4564-8DEC-BA5C5834C4E2}" sibTransId="{DC6B6DC6-EED0-4EC4-BA57-0956B0F784F2}"/>
    <dgm:cxn modelId="{3219022C-74BB-42BE-912F-13963147EA1D}" type="presParOf" srcId="{0F351926-9B12-49F8-8B1D-54031E422385}" destId="{29C7F0B2-322C-4BF5-A8AE-DE3F13894233}" srcOrd="0" destOrd="0" presId="urn:microsoft.com/office/officeart/2005/8/layout/cycle5"/>
    <dgm:cxn modelId="{D851A985-95E2-4EC7-96BE-0B44B6FBC333}" type="presParOf" srcId="{0F351926-9B12-49F8-8B1D-54031E422385}" destId="{C0C5255A-0065-4090-B5ED-344C462DF8B0}" srcOrd="1" destOrd="0" presId="urn:microsoft.com/office/officeart/2005/8/layout/cycle5"/>
    <dgm:cxn modelId="{5CF9EF26-8520-4501-BBEC-940F99CF3BB8}" type="presParOf" srcId="{0F351926-9B12-49F8-8B1D-54031E422385}" destId="{8D4845A7-85CA-434D-A7D3-D12941A3AD12}" srcOrd="2" destOrd="0" presId="urn:microsoft.com/office/officeart/2005/8/layout/cycle5"/>
    <dgm:cxn modelId="{A6C99F76-8FF7-4B8F-93AD-D621BE85370D}" type="presParOf" srcId="{0F351926-9B12-49F8-8B1D-54031E422385}" destId="{7F2B62FA-F1BB-4D1C-8975-D93E77FA85DC}" srcOrd="3" destOrd="0" presId="urn:microsoft.com/office/officeart/2005/8/layout/cycle5"/>
    <dgm:cxn modelId="{B605C369-EC6F-4E8C-9173-F243DE83470E}" type="presParOf" srcId="{0F351926-9B12-49F8-8B1D-54031E422385}" destId="{A8A5E76C-763F-4A8E-93F6-B6AADCE6F153}" srcOrd="4" destOrd="0" presId="urn:microsoft.com/office/officeart/2005/8/layout/cycle5"/>
    <dgm:cxn modelId="{51C3D62C-D454-4CCE-ADE9-5BF013D2AB41}" type="presParOf" srcId="{0F351926-9B12-49F8-8B1D-54031E422385}" destId="{12F21E47-ABD6-4E95-B442-0D3F079D876C}" srcOrd="5" destOrd="0" presId="urn:microsoft.com/office/officeart/2005/8/layout/cycle5"/>
    <dgm:cxn modelId="{D07C51EE-6549-44A1-88AE-4C78766BDDB3}" type="presParOf" srcId="{0F351926-9B12-49F8-8B1D-54031E422385}" destId="{8B17690B-2581-458B-A728-4DD2C552A50D}" srcOrd="6" destOrd="0" presId="urn:microsoft.com/office/officeart/2005/8/layout/cycle5"/>
    <dgm:cxn modelId="{00B52DB8-8AAF-43EC-AC15-4AABE27A3300}" type="presParOf" srcId="{0F351926-9B12-49F8-8B1D-54031E422385}" destId="{497C2F74-16CB-4E0E-A997-E40CFEE0DCFD}" srcOrd="7" destOrd="0" presId="urn:microsoft.com/office/officeart/2005/8/layout/cycle5"/>
    <dgm:cxn modelId="{9FBDDB9E-7636-408C-860F-4ABEA64BA5AA}" type="presParOf" srcId="{0F351926-9B12-49F8-8B1D-54031E422385}" destId="{BE2A0E1A-0235-404C-A40B-14B122867281}" srcOrd="8" destOrd="0" presId="urn:microsoft.com/office/officeart/2005/8/layout/cycle5"/>
    <dgm:cxn modelId="{76694943-725D-4E3C-B9E1-B7277E9B878B}" type="presParOf" srcId="{0F351926-9B12-49F8-8B1D-54031E422385}" destId="{82A4E97D-3516-4A1F-B378-C6D0991C51B5}" srcOrd="9" destOrd="0" presId="urn:microsoft.com/office/officeart/2005/8/layout/cycle5"/>
    <dgm:cxn modelId="{602F0B07-4855-4E00-ACD7-8984D25982BB}" type="presParOf" srcId="{0F351926-9B12-49F8-8B1D-54031E422385}" destId="{2E60B472-AA18-4F79-AE8E-01EE0C7A8BDC}" srcOrd="10" destOrd="0" presId="urn:microsoft.com/office/officeart/2005/8/layout/cycle5"/>
    <dgm:cxn modelId="{F7BFE21F-12BB-4EE4-8495-C01D4EFD75DB}" type="presParOf" srcId="{0F351926-9B12-49F8-8B1D-54031E422385}" destId="{9CB4C021-DFCA-431E-AFA1-D1926C0120AE}" srcOrd="11" destOrd="0" presId="urn:microsoft.com/office/officeart/2005/8/layout/cycle5"/>
    <dgm:cxn modelId="{60BD67A8-F219-4C1B-9835-735B29F44967}" type="presParOf" srcId="{0F351926-9B12-49F8-8B1D-54031E422385}" destId="{45E0D6C1-9AB3-4890-816E-48F7B0BDE183}" srcOrd="12" destOrd="0" presId="urn:microsoft.com/office/officeart/2005/8/layout/cycle5"/>
    <dgm:cxn modelId="{7607CC8E-0152-4BE7-808D-B7DF3823CAA7}" type="presParOf" srcId="{0F351926-9B12-49F8-8B1D-54031E422385}" destId="{0DBB7EE0-C30D-432D-85F4-A412ECE0D49C}" srcOrd="13" destOrd="0" presId="urn:microsoft.com/office/officeart/2005/8/layout/cycle5"/>
    <dgm:cxn modelId="{486997D4-92E2-4676-911A-07C913355C28}" type="presParOf" srcId="{0F351926-9B12-49F8-8B1D-54031E422385}" destId="{5462AFF3-F170-4EF4-A3A3-B0E0EFCF56A7}"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182E5F2-EAD4-4C20-822D-6C059277FE5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4E49871-FE32-4E88-A733-9D42CDDE0217}">
      <dgm:prSet phldrT="[Text]" custT="1"/>
      <dgm:spPr/>
      <dgm:t>
        <a:bodyPr/>
        <a:lstStyle/>
        <a:p>
          <a:r>
            <a:rPr lang="en-US" sz="2400" dirty="0" smtClean="0"/>
            <a:t>Assessment + PLOP + area of concern</a:t>
          </a:r>
        </a:p>
        <a:p>
          <a:r>
            <a:rPr lang="en-US" sz="2400" dirty="0" smtClean="0"/>
            <a:t>Appropriate IEP goal established</a:t>
          </a:r>
        </a:p>
        <a:p>
          <a:r>
            <a:rPr lang="en-US" sz="2400" dirty="0" smtClean="0"/>
            <a:t>Expected progress on IEP goal obtained</a:t>
          </a:r>
          <a:endParaRPr lang="en-US" sz="2400" dirty="0"/>
        </a:p>
      </dgm:t>
    </dgm:pt>
    <dgm:pt modelId="{5FF6A847-8AC4-4CF1-9699-119F3A1E0254}" type="parTrans" cxnId="{48DB7AB5-3DB0-4C5A-A0E1-24419D173BB4}">
      <dgm:prSet/>
      <dgm:spPr/>
      <dgm:t>
        <a:bodyPr/>
        <a:lstStyle/>
        <a:p>
          <a:endParaRPr lang="en-US"/>
        </a:p>
      </dgm:t>
    </dgm:pt>
    <dgm:pt modelId="{48F1F3B0-A7FD-4000-9189-0DDFCB1C89DB}" type="sibTrans" cxnId="{48DB7AB5-3DB0-4C5A-A0E1-24419D173BB4}">
      <dgm:prSet/>
      <dgm:spPr/>
      <dgm:t>
        <a:bodyPr/>
        <a:lstStyle/>
        <a:p>
          <a:endParaRPr lang="en-US"/>
        </a:p>
      </dgm:t>
    </dgm:pt>
    <dgm:pt modelId="{42DF9C4A-DABC-4ED7-ABE6-AE75A240470D}">
      <dgm:prSet phldrT="[Text]" custT="1"/>
      <dgm:spPr/>
      <dgm:t>
        <a:bodyPr/>
        <a:lstStyle/>
        <a:p>
          <a:r>
            <a:rPr lang="en-US" sz="2400" dirty="0" smtClean="0"/>
            <a:t>Annual IEP overdue</a:t>
          </a:r>
        </a:p>
        <a:p>
          <a:r>
            <a:rPr lang="en-US" sz="2400" dirty="0" smtClean="0"/>
            <a:t>Inconsistent services provided</a:t>
          </a:r>
        </a:p>
        <a:p>
          <a:r>
            <a:rPr lang="en-US" sz="2400" dirty="0" smtClean="0"/>
            <a:t>Limited progress on IEP goal</a:t>
          </a:r>
        </a:p>
      </dgm:t>
    </dgm:pt>
    <dgm:pt modelId="{857E6A48-5456-4E9A-A92C-863C2B54789E}" type="parTrans" cxnId="{12AE10AE-E00A-49A6-A5A3-4AF73A66BF90}">
      <dgm:prSet/>
      <dgm:spPr/>
      <dgm:t>
        <a:bodyPr/>
        <a:lstStyle/>
        <a:p>
          <a:endParaRPr lang="en-US"/>
        </a:p>
      </dgm:t>
    </dgm:pt>
    <dgm:pt modelId="{BC18F9D1-8BA1-468B-BFD7-9C17E01F310B}" type="sibTrans" cxnId="{12AE10AE-E00A-49A6-A5A3-4AF73A66BF90}">
      <dgm:prSet/>
      <dgm:spPr/>
      <dgm:t>
        <a:bodyPr/>
        <a:lstStyle/>
        <a:p>
          <a:endParaRPr lang="en-US"/>
        </a:p>
      </dgm:t>
    </dgm:pt>
    <dgm:pt modelId="{A984696E-574E-423C-B9CC-08640ECA84C1}">
      <dgm:prSet phldrT="[Text]" custT="1"/>
      <dgm:spPr/>
      <dgm:t>
        <a:bodyPr/>
        <a:lstStyle/>
        <a:p>
          <a:r>
            <a:rPr lang="en-US" sz="2400" dirty="0" smtClean="0"/>
            <a:t>Annual IEP overdue 2x</a:t>
          </a:r>
        </a:p>
        <a:p>
          <a:r>
            <a:rPr lang="en-US" sz="2400" dirty="0" smtClean="0"/>
            <a:t>Inconsistent services provided</a:t>
          </a:r>
        </a:p>
        <a:p>
          <a:r>
            <a:rPr lang="en-US" sz="2400" dirty="0" smtClean="0"/>
            <a:t>IEP goal dropped without a reason</a:t>
          </a:r>
          <a:endParaRPr lang="en-US" sz="2400" dirty="0"/>
        </a:p>
      </dgm:t>
    </dgm:pt>
    <dgm:pt modelId="{DC044EDF-8CE5-4489-923D-8AF00BD4264B}" type="parTrans" cxnId="{083052D4-1DEA-4C8A-B01C-8C0D84DF0B35}">
      <dgm:prSet/>
      <dgm:spPr/>
      <dgm:t>
        <a:bodyPr/>
        <a:lstStyle/>
        <a:p>
          <a:endParaRPr lang="en-US"/>
        </a:p>
      </dgm:t>
    </dgm:pt>
    <dgm:pt modelId="{A586757F-D864-40AD-A4ED-5E3BC3C04D59}" type="sibTrans" cxnId="{083052D4-1DEA-4C8A-B01C-8C0D84DF0B35}">
      <dgm:prSet/>
      <dgm:spPr/>
      <dgm:t>
        <a:bodyPr/>
        <a:lstStyle/>
        <a:p>
          <a:endParaRPr lang="en-US"/>
        </a:p>
      </dgm:t>
    </dgm:pt>
    <dgm:pt modelId="{50C6818A-1768-4967-89B3-CEA061AA6875}" type="pres">
      <dgm:prSet presAssocID="{3182E5F2-EAD4-4C20-822D-6C059277FE5E}" presName="outerComposite" presStyleCnt="0">
        <dgm:presLayoutVars>
          <dgm:chMax val="5"/>
          <dgm:dir/>
          <dgm:resizeHandles val="exact"/>
        </dgm:presLayoutVars>
      </dgm:prSet>
      <dgm:spPr/>
      <dgm:t>
        <a:bodyPr/>
        <a:lstStyle/>
        <a:p>
          <a:endParaRPr lang="en-US"/>
        </a:p>
      </dgm:t>
    </dgm:pt>
    <dgm:pt modelId="{C522E8CC-9A4E-40C3-95D6-B7ABBDAA0D21}" type="pres">
      <dgm:prSet presAssocID="{3182E5F2-EAD4-4C20-822D-6C059277FE5E}" presName="dummyMaxCanvas" presStyleCnt="0">
        <dgm:presLayoutVars/>
      </dgm:prSet>
      <dgm:spPr/>
    </dgm:pt>
    <dgm:pt modelId="{9110010F-1289-4562-9115-18A56AB5E7A3}" type="pres">
      <dgm:prSet presAssocID="{3182E5F2-EAD4-4C20-822D-6C059277FE5E}" presName="ThreeNodes_1" presStyleLbl="node1" presStyleIdx="0" presStyleCnt="3">
        <dgm:presLayoutVars>
          <dgm:bulletEnabled val="1"/>
        </dgm:presLayoutVars>
      </dgm:prSet>
      <dgm:spPr/>
      <dgm:t>
        <a:bodyPr/>
        <a:lstStyle/>
        <a:p>
          <a:endParaRPr lang="en-US"/>
        </a:p>
      </dgm:t>
    </dgm:pt>
    <dgm:pt modelId="{EDC28480-E1D0-4E0A-8AE9-D9C733F6345E}" type="pres">
      <dgm:prSet presAssocID="{3182E5F2-EAD4-4C20-822D-6C059277FE5E}" presName="ThreeNodes_2" presStyleLbl="node1" presStyleIdx="1" presStyleCnt="3">
        <dgm:presLayoutVars>
          <dgm:bulletEnabled val="1"/>
        </dgm:presLayoutVars>
      </dgm:prSet>
      <dgm:spPr/>
      <dgm:t>
        <a:bodyPr/>
        <a:lstStyle/>
        <a:p>
          <a:endParaRPr lang="en-US"/>
        </a:p>
      </dgm:t>
    </dgm:pt>
    <dgm:pt modelId="{B07ED1D4-2530-4D00-9F25-0891BF6155C3}" type="pres">
      <dgm:prSet presAssocID="{3182E5F2-EAD4-4C20-822D-6C059277FE5E}" presName="ThreeNodes_3" presStyleLbl="node1" presStyleIdx="2" presStyleCnt="3">
        <dgm:presLayoutVars>
          <dgm:bulletEnabled val="1"/>
        </dgm:presLayoutVars>
      </dgm:prSet>
      <dgm:spPr/>
      <dgm:t>
        <a:bodyPr/>
        <a:lstStyle/>
        <a:p>
          <a:endParaRPr lang="en-US"/>
        </a:p>
      </dgm:t>
    </dgm:pt>
    <dgm:pt modelId="{98C25665-CE6A-4D5D-9E78-46880B398705}" type="pres">
      <dgm:prSet presAssocID="{3182E5F2-EAD4-4C20-822D-6C059277FE5E}" presName="ThreeConn_1-2" presStyleLbl="fgAccFollowNode1" presStyleIdx="0" presStyleCnt="2">
        <dgm:presLayoutVars>
          <dgm:bulletEnabled val="1"/>
        </dgm:presLayoutVars>
      </dgm:prSet>
      <dgm:spPr/>
      <dgm:t>
        <a:bodyPr/>
        <a:lstStyle/>
        <a:p>
          <a:endParaRPr lang="en-US"/>
        </a:p>
      </dgm:t>
    </dgm:pt>
    <dgm:pt modelId="{6DCA1984-7FD8-4AD9-892B-42458B2DD266}" type="pres">
      <dgm:prSet presAssocID="{3182E5F2-EAD4-4C20-822D-6C059277FE5E}" presName="ThreeConn_2-3" presStyleLbl="fgAccFollowNode1" presStyleIdx="1" presStyleCnt="2">
        <dgm:presLayoutVars>
          <dgm:bulletEnabled val="1"/>
        </dgm:presLayoutVars>
      </dgm:prSet>
      <dgm:spPr/>
      <dgm:t>
        <a:bodyPr/>
        <a:lstStyle/>
        <a:p>
          <a:endParaRPr lang="en-US"/>
        </a:p>
      </dgm:t>
    </dgm:pt>
    <dgm:pt modelId="{E8564778-42ED-46EC-B768-72A5159C9BF4}" type="pres">
      <dgm:prSet presAssocID="{3182E5F2-EAD4-4C20-822D-6C059277FE5E}" presName="ThreeNodes_1_text" presStyleLbl="node1" presStyleIdx="2" presStyleCnt="3">
        <dgm:presLayoutVars>
          <dgm:bulletEnabled val="1"/>
        </dgm:presLayoutVars>
      </dgm:prSet>
      <dgm:spPr/>
      <dgm:t>
        <a:bodyPr/>
        <a:lstStyle/>
        <a:p>
          <a:endParaRPr lang="en-US"/>
        </a:p>
      </dgm:t>
    </dgm:pt>
    <dgm:pt modelId="{345A29B1-C7EC-42D3-9242-0C4B7D8DE282}" type="pres">
      <dgm:prSet presAssocID="{3182E5F2-EAD4-4C20-822D-6C059277FE5E}" presName="ThreeNodes_2_text" presStyleLbl="node1" presStyleIdx="2" presStyleCnt="3">
        <dgm:presLayoutVars>
          <dgm:bulletEnabled val="1"/>
        </dgm:presLayoutVars>
      </dgm:prSet>
      <dgm:spPr/>
      <dgm:t>
        <a:bodyPr/>
        <a:lstStyle/>
        <a:p>
          <a:endParaRPr lang="en-US"/>
        </a:p>
      </dgm:t>
    </dgm:pt>
    <dgm:pt modelId="{82D887CA-8307-486C-9848-512DFFF3B4C9}" type="pres">
      <dgm:prSet presAssocID="{3182E5F2-EAD4-4C20-822D-6C059277FE5E}" presName="ThreeNodes_3_text" presStyleLbl="node1" presStyleIdx="2" presStyleCnt="3">
        <dgm:presLayoutVars>
          <dgm:bulletEnabled val="1"/>
        </dgm:presLayoutVars>
      </dgm:prSet>
      <dgm:spPr/>
      <dgm:t>
        <a:bodyPr/>
        <a:lstStyle/>
        <a:p>
          <a:endParaRPr lang="en-US"/>
        </a:p>
      </dgm:t>
    </dgm:pt>
  </dgm:ptLst>
  <dgm:cxnLst>
    <dgm:cxn modelId="{6B41B96D-9CA8-45E6-AB36-6CF04CC58FA5}" type="presOf" srcId="{42DF9C4A-DABC-4ED7-ABE6-AE75A240470D}" destId="{345A29B1-C7EC-42D3-9242-0C4B7D8DE282}" srcOrd="1" destOrd="0" presId="urn:microsoft.com/office/officeart/2005/8/layout/vProcess5"/>
    <dgm:cxn modelId="{083052D4-1DEA-4C8A-B01C-8C0D84DF0B35}" srcId="{3182E5F2-EAD4-4C20-822D-6C059277FE5E}" destId="{A984696E-574E-423C-B9CC-08640ECA84C1}" srcOrd="2" destOrd="0" parTransId="{DC044EDF-8CE5-4489-923D-8AF00BD4264B}" sibTransId="{A586757F-D864-40AD-A4ED-5E3BC3C04D59}"/>
    <dgm:cxn modelId="{12AE10AE-E00A-49A6-A5A3-4AF73A66BF90}" srcId="{3182E5F2-EAD4-4C20-822D-6C059277FE5E}" destId="{42DF9C4A-DABC-4ED7-ABE6-AE75A240470D}" srcOrd="1" destOrd="0" parTransId="{857E6A48-5456-4E9A-A92C-863C2B54789E}" sibTransId="{BC18F9D1-8BA1-468B-BFD7-9C17E01F310B}"/>
    <dgm:cxn modelId="{5098C7B7-9137-4251-A741-613C75932AF9}" type="presOf" srcId="{42DF9C4A-DABC-4ED7-ABE6-AE75A240470D}" destId="{EDC28480-E1D0-4E0A-8AE9-D9C733F6345E}" srcOrd="0" destOrd="0" presId="urn:microsoft.com/office/officeart/2005/8/layout/vProcess5"/>
    <dgm:cxn modelId="{9EA7580A-13D4-4990-A767-BAEDF4691326}" type="presOf" srcId="{3182E5F2-EAD4-4C20-822D-6C059277FE5E}" destId="{50C6818A-1768-4967-89B3-CEA061AA6875}" srcOrd="0" destOrd="0" presId="urn:microsoft.com/office/officeart/2005/8/layout/vProcess5"/>
    <dgm:cxn modelId="{2BCAEDF6-65B0-404F-B3F3-86B7B70B26A3}" type="presOf" srcId="{A984696E-574E-423C-B9CC-08640ECA84C1}" destId="{B07ED1D4-2530-4D00-9F25-0891BF6155C3}" srcOrd="0" destOrd="0" presId="urn:microsoft.com/office/officeart/2005/8/layout/vProcess5"/>
    <dgm:cxn modelId="{48DB7AB5-3DB0-4C5A-A0E1-24419D173BB4}" srcId="{3182E5F2-EAD4-4C20-822D-6C059277FE5E}" destId="{04E49871-FE32-4E88-A733-9D42CDDE0217}" srcOrd="0" destOrd="0" parTransId="{5FF6A847-8AC4-4CF1-9699-119F3A1E0254}" sibTransId="{48F1F3B0-A7FD-4000-9189-0DDFCB1C89DB}"/>
    <dgm:cxn modelId="{6E2C73B8-8148-40D5-A729-5CFFB8949B7B}" type="presOf" srcId="{BC18F9D1-8BA1-468B-BFD7-9C17E01F310B}" destId="{6DCA1984-7FD8-4AD9-892B-42458B2DD266}" srcOrd="0" destOrd="0" presId="urn:microsoft.com/office/officeart/2005/8/layout/vProcess5"/>
    <dgm:cxn modelId="{FF292DBA-78D4-42D7-A0E0-C668E11859B0}" type="presOf" srcId="{48F1F3B0-A7FD-4000-9189-0DDFCB1C89DB}" destId="{98C25665-CE6A-4D5D-9E78-46880B398705}" srcOrd="0" destOrd="0" presId="urn:microsoft.com/office/officeart/2005/8/layout/vProcess5"/>
    <dgm:cxn modelId="{DA30934D-9D1E-4CDD-8A4C-A318E491937A}" type="presOf" srcId="{04E49871-FE32-4E88-A733-9D42CDDE0217}" destId="{9110010F-1289-4562-9115-18A56AB5E7A3}" srcOrd="0" destOrd="0" presId="urn:microsoft.com/office/officeart/2005/8/layout/vProcess5"/>
    <dgm:cxn modelId="{1B909C21-0D2C-4E0C-BB39-16710AB56A37}" type="presOf" srcId="{04E49871-FE32-4E88-A733-9D42CDDE0217}" destId="{E8564778-42ED-46EC-B768-72A5159C9BF4}" srcOrd="1" destOrd="0" presId="urn:microsoft.com/office/officeart/2005/8/layout/vProcess5"/>
    <dgm:cxn modelId="{C3D041D3-E749-4056-ADEE-4E8F9D7E3EB6}" type="presOf" srcId="{A984696E-574E-423C-B9CC-08640ECA84C1}" destId="{82D887CA-8307-486C-9848-512DFFF3B4C9}" srcOrd="1" destOrd="0" presId="urn:microsoft.com/office/officeart/2005/8/layout/vProcess5"/>
    <dgm:cxn modelId="{98DD9E95-FE3C-410A-93BB-D239D1135D7A}" type="presParOf" srcId="{50C6818A-1768-4967-89B3-CEA061AA6875}" destId="{C522E8CC-9A4E-40C3-95D6-B7ABBDAA0D21}" srcOrd="0" destOrd="0" presId="urn:microsoft.com/office/officeart/2005/8/layout/vProcess5"/>
    <dgm:cxn modelId="{D7FF190F-298D-4EAA-992F-1765B6ED9E81}" type="presParOf" srcId="{50C6818A-1768-4967-89B3-CEA061AA6875}" destId="{9110010F-1289-4562-9115-18A56AB5E7A3}" srcOrd="1" destOrd="0" presId="urn:microsoft.com/office/officeart/2005/8/layout/vProcess5"/>
    <dgm:cxn modelId="{7141C04E-2639-4030-B057-BB03FB814D49}" type="presParOf" srcId="{50C6818A-1768-4967-89B3-CEA061AA6875}" destId="{EDC28480-E1D0-4E0A-8AE9-D9C733F6345E}" srcOrd="2" destOrd="0" presId="urn:microsoft.com/office/officeart/2005/8/layout/vProcess5"/>
    <dgm:cxn modelId="{9A732577-5449-4B93-85AF-E02133662E13}" type="presParOf" srcId="{50C6818A-1768-4967-89B3-CEA061AA6875}" destId="{B07ED1D4-2530-4D00-9F25-0891BF6155C3}" srcOrd="3" destOrd="0" presId="urn:microsoft.com/office/officeart/2005/8/layout/vProcess5"/>
    <dgm:cxn modelId="{75487A28-FF4A-4159-AF07-28256AD6A9E6}" type="presParOf" srcId="{50C6818A-1768-4967-89B3-CEA061AA6875}" destId="{98C25665-CE6A-4D5D-9E78-46880B398705}" srcOrd="4" destOrd="0" presId="urn:microsoft.com/office/officeart/2005/8/layout/vProcess5"/>
    <dgm:cxn modelId="{45492C41-7BF4-4F90-91F4-EBED65162CCB}" type="presParOf" srcId="{50C6818A-1768-4967-89B3-CEA061AA6875}" destId="{6DCA1984-7FD8-4AD9-892B-42458B2DD266}" srcOrd="5" destOrd="0" presId="urn:microsoft.com/office/officeart/2005/8/layout/vProcess5"/>
    <dgm:cxn modelId="{A0A3B326-4B3F-4DEC-9409-8C420741CBC1}" type="presParOf" srcId="{50C6818A-1768-4967-89B3-CEA061AA6875}" destId="{E8564778-42ED-46EC-B768-72A5159C9BF4}" srcOrd="6" destOrd="0" presId="urn:microsoft.com/office/officeart/2005/8/layout/vProcess5"/>
    <dgm:cxn modelId="{2A3D071F-786E-4366-9A8C-BAC9DD2B7301}" type="presParOf" srcId="{50C6818A-1768-4967-89B3-CEA061AA6875}" destId="{345A29B1-C7EC-42D3-9242-0C4B7D8DE282}" srcOrd="7" destOrd="0" presId="urn:microsoft.com/office/officeart/2005/8/layout/vProcess5"/>
    <dgm:cxn modelId="{F38E6AD2-77DA-4E85-8486-3B26F0DB0B2C}" type="presParOf" srcId="{50C6818A-1768-4967-89B3-CEA061AA6875}" destId="{82D887CA-8307-486C-9848-512DFFF3B4C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BFFDBA2-5C58-4EAA-A22A-F0BDC24995A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C19F1CF2-594F-4119-9648-1F38A4D18FE7}">
      <dgm:prSet phldrT="[Text]" custT="1"/>
      <dgm:spPr/>
      <dgm:t>
        <a:bodyPr/>
        <a:lstStyle/>
        <a:p>
          <a:r>
            <a:rPr lang="en-US" sz="2400" b="0" dirty="0" smtClean="0"/>
            <a:t>Assessment + PLOP + area of concern</a:t>
          </a:r>
        </a:p>
        <a:p>
          <a:r>
            <a:rPr lang="en-US" sz="2400" b="0" dirty="0" smtClean="0"/>
            <a:t>Appropriate IEP goal established</a:t>
          </a:r>
        </a:p>
        <a:p>
          <a:r>
            <a:rPr lang="en-US" sz="2400" b="0" dirty="0" smtClean="0"/>
            <a:t>Expected progress on IEP goal obtained </a:t>
          </a:r>
          <a:endParaRPr lang="en-US" sz="2400" b="0" dirty="0"/>
        </a:p>
      </dgm:t>
    </dgm:pt>
    <dgm:pt modelId="{07948AE1-5F73-460F-8E79-BD30A148ACF3}" type="parTrans" cxnId="{7C45EDEE-39CF-4A5E-BB80-03BECB78CA9D}">
      <dgm:prSet/>
      <dgm:spPr/>
      <dgm:t>
        <a:bodyPr/>
        <a:lstStyle/>
        <a:p>
          <a:endParaRPr lang="en-US"/>
        </a:p>
      </dgm:t>
    </dgm:pt>
    <dgm:pt modelId="{1C834E2B-1189-43BB-95D3-8F67AD3CF0CE}" type="sibTrans" cxnId="{7C45EDEE-39CF-4A5E-BB80-03BECB78CA9D}">
      <dgm:prSet/>
      <dgm:spPr/>
      <dgm:t>
        <a:bodyPr/>
        <a:lstStyle/>
        <a:p>
          <a:endParaRPr lang="en-US"/>
        </a:p>
      </dgm:t>
    </dgm:pt>
    <dgm:pt modelId="{7BBA2608-7656-4A8C-B961-E553CF7E51CC}">
      <dgm:prSet phldrT="[Text]" custT="1"/>
      <dgm:spPr/>
      <dgm:t>
        <a:bodyPr/>
        <a:lstStyle/>
        <a:p>
          <a:r>
            <a:rPr lang="en-US" sz="2400" dirty="0" smtClean="0"/>
            <a:t>Annual IEP completed on time</a:t>
          </a:r>
        </a:p>
        <a:p>
          <a:r>
            <a:rPr lang="en-US" sz="2400" dirty="0" smtClean="0"/>
            <a:t>Consistent services provided</a:t>
          </a:r>
        </a:p>
        <a:p>
          <a:r>
            <a:rPr lang="en-US" sz="2400" dirty="0" smtClean="0"/>
            <a:t>Expected progress on IEP goal obtained</a:t>
          </a:r>
          <a:endParaRPr lang="en-US" sz="2400" dirty="0"/>
        </a:p>
      </dgm:t>
    </dgm:pt>
    <dgm:pt modelId="{2C400752-DD7E-49D3-8F95-8379C83E3D9F}" type="parTrans" cxnId="{82188D03-68FD-4882-8D8E-ADC115709F5F}">
      <dgm:prSet/>
      <dgm:spPr/>
      <dgm:t>
        <a:bodyPr/>
        <a:lstStyle/>
        <a:p>
          <a:endParaRPr lang="en-US"/>
        </a:p>
      </dgm:t>
    </dgm:pt>
    <dgm:pt modelId="{D35A61CA-8A6C-4B28-B51C-8774368F86E6}" type="sibTrans" cxnId="{82188D03-68FD-4882-8D8E-ADC115709F5F}">
      <dgm:prSet/>
      <dgm:spPr/>
      <dgm:t>
        <a:bodyPr/>
        <a:lstStyle/>
        <a:p>
          <a:endParaRPr lang="en-US"/>
        </a:p>
      </dgm:t>
    </dgm:pt>
    <dgm:pt modelId="{A75BF7D6-F300-4079-A0EF-7487006AAD09}">
      <dgm:prSet phldrT="[Text]" custT="1"/>
      <dgm:spPr/>
      <dgm:t>
        <a:bodyPr/>
        <a:lstStyle/>
        <a:p>
          <a:r>
            <a:rPr lang="en-US" sz="2400" dirty="0" smtClean="0"/>
            <a:t>Annual IEP completed on time</a:t>
          </a:r>
        </a:p>
        <a:p>
          <a:r>
            <a:rPr lang="en-US" sz="2400" dirty="0" smtClean="0"/>
            <a:t>Consistent services provided</a:t>
          </a:r>
        </a:p>
        <a:p>
          <a:r>
            <a:rPr lang="en-US" sz="2400" dirty="0" smtClean="0"/>
            <a:t>Goal accomplished + new goal selected</a:t>
          </a:r>
          <a:endParaRPr lang="en-US" sz="2400" dirty="0"/>
        </a:p>
      </dgm:t>
    </dgm:pt>
    <dgm:pt modelId="{558651A9-625C-48FB-A45C-F474F917EC2D}" type="parTrans" cxnId="{90BC3A30-B6DA-4A18-88B2-A0BD9962F673}">
      <dgm:prSet/>
      <dgm:spPr/>
      <dgm:t>
        <a:bodyPr/>
        <a:lstStyle/>
        <a:p>
          <a:endParaRPr lang="en-US"/>
        </a:p>
      </dgm:t>
    </dgm:pt>
    <dgm:pt modelId="{25C173EE-DF9F-4AFB-BA5B-AB32270BD293}" type="sibTrans" cxnId="{90BC3A30-B6DA-4A18-88B2-A0BD9962F673}">
      <dgm:prSet/>
      <dgm:spPr/>
      <dgm:t>
        <a:bodyPr/>
        <a:lstStyle/>
        <a:p>
          <a:endParaRPr lang="en-US"/>
        </a:p>
      </dgm:t>
    </dgm:pt>
    <dgm:pt modelId="{D44B4BE2-1E3E-4BCD-9204-799C86D2798A}" type="pres">
      <dgm:prSet presAssocID="{0BFFDBA2-5C58-4EAA-A22A-F0BDC24995A9}" presName="outerComposite" presStyleCnt="0">
        <dgm:presLayoutVars>
          <dgm:chMax val="5"/>
          <dgm:dir/>
          <dgm:resizeHandles val="exact"/>
        </dgm:presLayoutVars>
      </dgm:prSet>
      <dgm:spPr/>
      <dgm:t>
        <a:bodyPr/>
        <a:lstStyle/>
        <a:p>
          <a:endParaRPr lang="en-US"/>
        </a:p>
      </dgm:t>
    </dgm:pt>
    <dgm:pt modelId="{D11063E5-C4B9-4C54-ADDD-9AF7FBDE1BAF}" type="pres">
      <dgm:prSet presAssocID="{0BFFDBA2-5C58-4EAA-A22A-F0BDC24995A9}" presName="dummyMaxCanvas" presStyleCnt="0">
        <dgm:presLayoutVars/>
      </dgm:prSet>
      <dgm:spPr/>
    </dgm:pt>
    <dgm:pt modelId="{0B782B27-9CFC-4AFF-B183-48982E857C74}" type="pres">
      <dgm:prSet presAssocID="{0BFFDBA2-5C58-4EAA-A22A-F0BDC24995A9}" presName="ThreeNodes_1" presStyleLbl="node1" presStyleIdx="0" presStyleCnt="3">
        <dgm:presLayoutVars>
          <dgm:bulletEnabled val="1"/>
        </dgm:presLayoutVars>
      </dgm:prSet>
      <dgm:spPr/>
      <dgm:t>
        <a:bodyPr/>
        <a:lstStyle/>
        <a:p>
          <a:endParaRPr lang="en-US"/>
        </a:p>
      </dgm:t>
    </dgm:pt>
    <dgm:pt modelId="{D7AD37D5-83DE-4AEE-B77B-448D9FCE9318}" type="pres">
      <dgm:prSet presAssocID="{0BFFDBA2-5C58-4EAA-A22A-F0BDC24995A9}" presName="ThreeNodes_2" presStyleLbl="node1" presStyleIdx="1" presStyleCnt="3">
        <dgm:presLayoutVars>
          <dgm:bulletEnabled val="1"/>
        </dgm:presLayoutVars>
      </dgm:prSet>
      <dgm:spPr/>
      <dgm:t>
        <a:bodyPr/>
        <a:lstStyle/>
        <a:p>
          <a:endParaRPr lang="en-US"/>
        </a:p>
      </dgm:t>
    </dgm:pt>
    <dgm:pt modelId="{66040B03-3423-4182-B048-548CFE3F68F6}" type="pres">
      <dgm:prSet presAssocID="{0BFFDBA2-5C58-4EAA-A22A-F0BDC24995A9}" presName="ThreeNodes_3" presStyleLbl="node1" presStyleIdx="2" presStyleCnt="3">
        <dgm:presLayoutVars>
          <dgm:bulletEnabled val="1"/>
        </dgm:presLayoutVars>
      </dgm:prSet>
      <dgm:spPr/>
      <dgm:t>
        <a:bodyPr/>
        <a:lstStyle/>
        <a:p>
          <a:endParaRPr lang="en-US"/>
        </a:p>
      </dgm:t>
    </dgm:pt>
    <dgm:pt modelId="{5CD2B6C6-9595-4062-B596-20934B8FA2D7}" type="pres">
      <dgm:prSet presAssocID="{0BFFDBA2-5C58-4EAA-A22A-F0BDC24995A9}" presName="ThreeConn_1-2" presStyleLbl="fgAccFollowNode1" presStyleIdx="0" presStyleCnt="2">
        <dgm:presLayoutVars>
          <dgm:bulletEnabled val="1"/>
        </dgm:presLayoutVars>
      </dgm:prSet>
      <dgm:spPr/>
      <dgm:t>
        <a:bodyPr/>
        <a:lstStyle/>
        <a:p>
          <a:endParaRPr lang="en-US"/>
        </a:p>
      </dgm:t>
    </dgm:pt>
    <dgm:pt modelId="{1968C59B-0120-40AD-82E2-57837D166A14}" type="pres">
      <dgm:prSet presAssocID="{0BFFDBA2-5C58-4EAA-A22A-F0BDC24995A9}" presName="ThreeConn_2-3" presStyleLbl="fgAccFollowNode1" presStyleIdx="1" presStyleCnt="2">
        <dgm:presLayoutVars>
          <dgm:bulletEnabled val="1"/>
        </dgm:presLayoutVars>
      </dgm:prSet>
      <dgm:spPr/>
      <dgm:t>
        <a:bodyPr/>
        <a:lstStyle/>
        <a:p>
          <a:endParaRPr lang="en-US"/>
        </a:p>
      </dgm:t>
    </dgm:pt>
    <dgm:pt modelId="{85E23BCF-7359-4128-B4EC-1F24B62F805E}" type="pres">
      <dgm:prSet presAssocID="{0BFFDBA2-5C58-4EAA-A22A-F0BDC24995A9}" presName="ThreeNodes_1_text" presStyleLbl="node1" presStyleIdx="2" presStyleCnt="3">
        <dgm:presLayoutVars>
          <dgm:bulletEnabled val="1"/>
        </dgm:presLayoutVars>
      </dgm:prSet>
      <dgm:spPr/>
      <dgm:t>
        <a:bodyPr/>
        <a:lstStyle/>
        <a:p>
          <a:endParaRPr lang="en-US"/>
        </a:p>
      </dgm:t>
    </dgm:pt>
    <dgm:pt modelId="{0860B098-EF5A-47C0-A2BB-4C175795426E}" type="pres">
      <dgm:prSet presAssocID="{0BFFDBA2-5C58-4EAA-A22A-F0BDC24995A9}" presName="ThreeNodes_2_text" presStyleLbl="node1" presStyleIdx="2" presStyleCnt="3">
        <dgm:presLayoutVars>
          <dgm:bulletEnabled val="1"/>
        </dgm:presLayoutVars>
      </dgm:prSet>
      <dgm:spPr/>
      <dgm:t>
        <a:bodyPr/>
        <a:lstStyle/>
        <a:p>
          <a:endParaRPr lang="en-US"/>
        </a:p>
      </dgm:t>
    </dgm:pt>
    <dgm:pt modelId="{E95FA2E1-C74D-4445-B19F-EA06577A44A6}" type="pres">
      <dgm:prSet presAssocID="{0BFFDBA2-5C58-4EAA-A22A-F0BDC24995A9}" presName="ThreeNodes_3_text" presStyleLbl="node1" presStyleIdx="2" presStyleCnt="3">
        <dgm:presLayoutVars>
          <dgm:bulletEnabled val="1"/>
        </dgm:presLayoutVars>
      </dgm:prSet>
      <dgm:spPr/>
      <dgm:t>
        <a:bodyPr/>
        <a:lstStyle/>
        <a:p>
          <a:endParaRPr lang="en-US"/>
        </a:p>
      </dgm:t>
    </dgm:pt>
  </dgm:ptLst>
  <dgm:cxnLst>
    <dgm:cxn modelId="{90BC3A30-B6DA-4A18-88B2-A0BD9962F673}" srcId="{0BFFDBA2-5C58-4EAA-A22A-F0BDC24995A9}" destId="{A75BF7D6-F300-4079-A0EF-7487006AAD09}" srcOrd="2" destOrd="0" parTransId="{558651A9-625C-48FB-A45C-F474F917EC2D}" sibTransId="{25C173EE-DF9F-4AFB-BA5B-AB32270BD293}"/>
    <dgm:cxn modelId="{E5A410BF-8748-48EF-B2B2-1FEEA8FB58C1}" type="presOf" srcId="{1C834E2B-1189-43BB-95D3-8F67AD3CF0CE}" destId="{5CD2B6C6-9595-4062-B596-20934B8FA2D7}" srcOrd="0" destOrd="0" presId="urn:microsoft.com/office/officeart/2005/8/layout/vProcess5"/>
    <dgm:cxn modelId="{82188D03-68FD-4882-8D8E-ADC115709F5F}" srcId="{0BFFDBA2-5C58-4EAA-A22A-F0BDC24995A9}" destId="{7BBA2608-7656-4A8C-B961-E553CF7E51CC}" srcOrd="1" destOrd="0" parTransId="{2C400752-DD7E-49D3-8F95-8379C83E3D9F}" sibTransId="{D35A61CA-8A6C-4B28-B51C-8774368F86E6}"/>
    <dgm:cxn modelId="{68E2C18F-67D1-4AD1-A16E-5A8ED23BCDBD}" type="presOf" srcId="{A75BF7D6-F300-4079-A0EF-7487006AAD09}" destId="{E95FA2E1-C74D-4445-B19F-EA06577A44A6}" srcOrd="1" destOrd="0" presId="urn:microsoft.com/office/officeart/2005/8/layout/vProcess5"/>
    <dgm:cxn modelId="{7C45EDEE-39CF-4A5E-BB80-03BECB78CA9D}" srcId="{0BFFDBA2-5C58-4EAA-A22A-F0BDC24995A9}" destId="{C19F1CF2-594F-4119-9648-1F38A4D18FE7}" srcOrd="0" destOrd="0" parTransId="{07948AE1-5F73-460F-8E79-BD30A148ACF3}" sibTransId="{1C834E2B-1189-43BB-95D3-8F67AD3CF0CE}"/>
    <dgm:cxn modelId="{2C68F6FE-2B97-4C6C-AD41-5E6B3B2F75C4}" type="presOf" srcId="{7BBA2608-7656-4A8C-B961-E553CF7E51CC}" destId="{D7AD37D5-83DE-4AEE-B77B-448D9FCE9318}" srcOrd="0" destOrd="0" presId="urn:microsoft.com/office/officeart/2005/8/layout/vProcess5"/>
    <dgm:cxn modelId="{D63B7951-F22B-425A-8356-4B34BA0726C3}" type="presOf" srcId="{A75BF7D6-F300-4079-A0EF-7487006AAD09}" destId="{66040B03-3423-4182-B048-548CFE3F68F6}" srcOrd="0" destOrd="0" presId="urn:microsoft.com/office/officeart/2005/8/layout/vProcess5"/>
    <dgm:cxn modelId="{CC675632-BD2F-431D-9B94-2820DC4027ED}" type="presOf" srcId="{D35A61CA-8A6C-4B28-B51C-8774368F86E6}" destId="{1968C59B-0120-40AD-82E2-57837D166A14}" srcOrd="0" destOrd="0" presId="urn:microsoft.com/office/officeart/2005/8/layout/vProcess5"/>
    <dgm:cxn modelId="{A5AAD6EA-4B6A-48FF-A48D-F1D9966760CD}" type="presOf" srcId="{7BBA2608-7656-4A8C-B961-E553CF7E51CC}" destId="{0860B098-EF5A-47C0-A2BB-4C175795426E}" srcOrd="1" destOrd="0" presId="urn:microsoft.com/office/officeart/2005/8/layout/vProcess5"/>
    <dgm:cxn modelId="{56F2EA1D-7B02-4A72-8BD9-B4791230B10D}" type="presOf" srcId="{C19F1CF2-594F-4119-9648-1F38A4D18FE7}" destId="{85E23BCF-7359-4128-B4EC-1F24B62F805E}" srcOrd="1" destOrd="0" presId="urn:microsoft.com/office/officeart/2005/8/layout/vProcess5"/>
    <dgm:cxn modelId="{73F285C0-D099-48ED-B503-5E3099FC8536}" type="presOf" srcId="{C19F1CF2-594F-4119-9648-1F38A4D18FE7}" destId="{0B782B27-9CFC-4AFF-B183-48982E857C74}" srcOrd="0" destOrd="0" presId="urn:microsoft.com/office/officeart/2005/8/layout/vProcess5"/>
    <dgm:cxn modelId="{6B83A18B-758E-48CD-831D-30ED738A55A7}" type="presOf" srcId="{0BFFDBA2-5C58-4EAA-A22A-F0BDC24995A9}" destId="{D44B4BE2-1E3E-4BCD-9204-799C86D2798A}" srcOrd="0" destOrd="0" presId="urn:microsoft.com/office/officeart/2005/8/layout/vProcess5"/>
    <dgm:cxn modelId="{B2987E93-C0C5-493C-862A-8873C8D0C737}" type="presParOf" srcId="{D44B4BE2-1E3E-4BCD-9204-799C86D2798A}" destId="{D11063E5-C4B9-4C54-ADDD-9AF7FBDE1BAF}" srcOrd="0" destOrd="0" presId="urn:microsoft.com/office/officeart/2005/8/layout/vProcess5"/>
    <dgm:cxn modelId="{5B29FBDC-AB48-4A21-B32A-093AB40D7D85}" type="presParOf" srcId="{D44B4BE2-1E3E-4BCD-9204-799C86D2798A}" destId="{0B782B27-9CFC-4AFF-B183-48982E857C74}" srcOrd="1" destOrd="0" presId="urn:microsoft.com/office/officeart/2005/8/layout/vProcess5"/>
    <dgm:cxn modelId="{7CB00E28-8AD3-47D1-A0E5-1A3A5E98C805}" type="presParOf" srcId="{D44B4BE2-1E3E-4BCD-9204-799C86D2798A}" destId="{D7AD37D5-83DE-4AEE-B77B-448D9FCE9318}" srcOrd="2" destOrd="0" presId="urn:microsoft.com/office/officeart/2005/8/layout/vProcess5"/>
    <dgm:cxn modelId="{3F6CBAF8-9CC0-42A0-916A-BABA35E4DA01}" type="presParOf" srcId="{D44B4BE2-1E3E-4BCD-9204-799C86D2798A}" destId="{66040B03-3423-4182-B048-548CFE3F68F6}" srcOrd="3" destOrd="0" presId="urn:microsoft.com/office/officeart/2005/8/layout/vProcess5"/>
    <dgm:cxn modelId="{02D0BB3B-1F2D-4495-8D3D-39F856A98986}" type="presParOf" srcId="{D44B4BE2-1E3E-4BCD-9204-799C86D2798A}" destId="{5CD2B6C6-9595-4062-B596-20934B8FA2D7}" srcOrd="4" destOrd="0" presId="urn:microsoft.com/office/officeart/2005/8/layout/vProcess5"/>
    <dgm:cxn modelId="{566994E2-CC03-41F7-AB48-4A2781665AF9}" type="presParOf" srcId="{D44B4BE2-1E3E-4BCD-9204-799C86D2798A}" destId="{1968C59B-0120-40AD-82E2-57837D166A14}" srcOrd="5" destOrd="0" presId="urn:microsoft.com/office/officeart/2005/8/layout/vProcess5"/>
    <dgm:cxn modelId="{F0BAF9BF-0B0C-4CE1-AD3A-277EC7684ABB}" type="presParOf" srcId="{D44B4BE2-1E3E-4BCD-9204-799C86D2798A}" destId="{85E23BCF-7359-4128-B4EC-1F24B62F805E}" srcOrd="6" destOrd="0" presId="urn:microsoft.com/office/officeart/2005/8/layout/vProcess5"/>
    <dgm:cxn modelId="{FE33E401-07BC-41DF-9C98-44A41F42F36E}" type="presParOf" srcId="{D44B4BE2-1E3E-4BCD-9204-799C86D2798A}" destId="{0860B098-EF5A-47C0-A2BB-4C175795426E}" srcOrd="7" destOrd="0" presId="urn:microsoft.com/office/officeart/2005/8/layout/vProcess5"/>
    <dgm:cxn modelId="{0B52751F-D1B0-4117-B1F7-29AB25F63535}" type="presParOf" srcId="{D44B4BE2-1E3E-4BCD-9204-799C86D2798A}" destId="{E95FA2E1-C74D-4445-B19F-EA06577A44A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960485E-4083-421D-93D0-D8F335F2774D}"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B4248B9-87B3-42CF-9A80-5092083FECDD}">
      <dgm:prSet phldrT="[Text]"/>
      <dgm:spPr/>
      <dgm:t>
        <a:bodyPr/>
        <a:lstStyle/>
        <a:p>
          <a:r>
            <a:rPr lang="en-US" dirty="0" smtClean="0"/>
            <a:t>Behavior</a:t>
          </a:r>
          <a:endParaRPr lang="en-US" dirty="0"/>
        </a:p>
      </dgm:t>
    </dgm:pt>
    <dgm:pt modelId="{0D5C5CA8-C1B4-4D85-AF55-198D496A0F9A}" type="parTrans" cxnId="{AFFEDD34-A3D3-4D91-A2F6-38921EE8FDA9}">
      <dgm:prSet/>
      <dgm:spPr/>
      <dgm:t>
        <a:bodyPr/>
        <a:lstStyle/>
        <a:p>
          <a:endParaRPr lang="en-US"/>
        </a:p>
      </dgm:t>
    </dgm:pt>
    <dgm:pt modelId="{5C314D38-13B6-4804-BC66-D497482B9B9B}" type="sibTrans" cxnId="{AFFEDD34-A3D3-4D91-A2F6-38921EE8FDA9}">
      <dgm:prSet/>
      <dgm:spPr/>
      <dgm:t>
        <a:bodyPr/>
        <a:lstStyle/>
        <a:p>
          <a:endParaRPr lang="en-US"/>
        </a:p>
      </dgm:t>
    </dgm:pt>
    <dgm:pt modelId="{947FE729-BF84-427D-9741-8D5D719797DA}">
      <dgm:prSet phldrT="[Text]"/>
      <dgm:spPr/>
      <dgm:t>
        <a:bodyPr/>
        <a:lstStyle/>
        <a:p>
          <a:r>
            <a:rPr lang="en-US" dirty="0" smtClean="0"/>
            <a:t>Assistive Technology</a:t>
          </a:r>
          <a:endParaRPr lang="en-US" dirty="0"/>
        </a:p>
      </dgm:t>
    </dgm:pt>
    <dgm:pt modelId="{61E2AE2C-F62A-4DE4-8093-DD7E619305CA}" type="parTrans" cxnId="{734ADE15-AFFE-4770-856A-F1F16C1231A3}">
      <dgm:prSet/>
      <dgm:spPr/>
      <dgm:t>
        <a:bodyPr/>
        <a:lstStyle/>
        <a:p>
          <a:endParaRPr lang="en-US"/>
        </a:p>
      </dgm:t>
    </dgm:pt>
    <dgm:pt modelId="{946CAB52-5A12-4E4E-8755-692B52FE1F3E}" type="sibTrans" cxnId="{734ADE15-AFFE-4770-856A-F1F16C1231A3}">
      <dgm:prSet/>
      <dgm:spPr/>
      <dgm:t>
        <a:bodyPr/>
        <a:lstStyle/>
        <a:p>
          <a:endParaRPr lang="en-US"/>
        </a:p>
      </dgm:t>
    </dgm:pt>
    <dgm:pt modelId="{EF916E29-5671-4534-948F-F1F7633CCC6A}">
      <dgm:prSet phldrT="[Text]"/>
      <dgm:spPr/>
      <dgm:t>
        <a:bodyPr/>
        <a:lstStyle/>
        <a:p>
          <a:r>
            <a:rPr lang="en-US" dirty="0" smtClean="0"/>
            <a:t>Blind or Visual Imp</a:t>
          </a:r>
          <a:endParaRPr lang="en-US" dirty="0"/>
        </a:p>
      </dgm:t>
    </dgm:pt>
    <dgm:pt modelId="{F24C765C-D4A5-4B8C-962A-37F1F6590345}" type="parTrans" cxnId="{01F93E3E-6950-4243-9F69-4788AFF8EFAF}">
      <dgm:prSet/>
      <dgm:spPr/>
      <dgm:t>
        <a:bodyPr/>
        <a:lstStyle/>
        <a:p>
          <a:endParaRPr lang="en-US"/>
        </a:p>
      </dgm:t>
    </dgm:pt>
    <dgm:pt modelId="{1E10409C-B558-4E93-B538-156951C75162}" type="sibTrans" cxnId="{01F93E3E-6950-4243-9F69-4788AFF8EFAF}">
      <dgm:prSet/>
      <dgm:spPr/>
      <dgm:t>
        <a:bodyPr/>
        <a:lstStyle/>
        <a:p>
          <a:endParaRPr lang="en-US"/>
        </a:p>
      </dgm:t>
    </dgm:pt>
    <dgm:pt modelId="{00D8D749-AE89-4FB8-81D6-99D510845DF6}">
      <dgm:prSet phldrT="[Text]"/>
      <dgm:spPr/>
      <dgm:t>
        <a:bodyPr/>
        <a:lstStyle/>
        <a:p>
          <a:r>
            <a:rPr lang="en-US" dirty="0" smtClean="0"/>
            <a:t>Deaf or HOH</a:t>
          </a:r>
          <a:endParaRPr lang="en-US" dirty="0"/>
        </a:p>
      </dgm:t>
    </dgm:pt>
    <dgm:pt modelId="{2A032576-EC28-479A-80B5-0D4B367520EF}" type="parTrans" cxnId="{44EE6E63-6E73-45C1-ADDD-2198B1D2D8E6}">
      <dgm:prSet/>
      <dgm:spPr/>
      <dgm:t>
        <a:bodyPr/>
        <a:lstStyle/>
        <a:p>
          <a:endParaRPr lang="en-US"/>
        </a:p>
      </dgm:t>
    </dgm:pt>
    <dgm:pt modelId="{83CC5258-1893-4656-A4CB-15955463E4AB}" type="sibTrans" cxnId="{44EE6E63-6E73-45C1-ADDD-2198B1D2D8E6}">
      <dgm:prSet/>
      <dgm:spPr/>
      <dgm:t>
        <a:bodyPr/>
        <a:lstStyle/>
        <a:p>
          <a:endParaRPr lang="en-US"/>
        </a:p>
      </dgm:t>
    </dgm:pt>
    <dgm:pt modelId="{F39E6610-40D1-4361-93F5-46F5B6D7D9B8}">
      <dgm:prSet phldrT="[Text]"/>
      <dgm:spPr/>
      <dgm:t>
        <a:bodyPr/>
        <a:lstStyle/>
        <a:p>
          <a:r>
            <a:rPr lang="en-US" dirty="0" smtClean="0"/>
            <a:t>Low Incidence</a:t>
          </a:r>
          <a:endParaRPr lang="en-US" dirty="0"/>
        </a:p>
      </dgm:t>
    </dgm:pt>
    <dgm:pt modelId="{83A904CA-4C22-4BDB-B677-946AACBA0B2C}" type="parTrans" cxnId="{C2057DAE-0ABC-4790-919F-27206093D5E7}">
      <dgm:prSet/>
      <dgm:spPr/>
      <dgm:t>
        <a:bodyPr/>
        <a:lstStyle/>
        <a:p>
          <a:endParaRPr lang="en-US"/>
        </a:p>
      </dgm:t>
    </dgm:pt>
    <dgm:pt modelId="{7FEE070A-77C8-4970-B830-9B9AF28BDA59}" type="sibTrans" cxnId="{C2057DAE-0ABC-4790-919F-27206093D5E7}">
      <dgm:prSet/>
      <dgm:spPr/>
      <dgm:t>
        <a:bodyPr/>
        <a:lstStyle/>
        <a:p>
          <a:endParaRPr lang="en-US"/>
        </a:p>
      </dgm:t>
    </dgm:pt>
    <dgm:pt modelId="{F63498F1-3B06-4D1B-BD89-A543F50781F7}">
      <dgm:prSet phldrT="[Text]"/>
      <dgm:spPr/>
      <dgm:t>
        <a:bodyPr/>
        <a:lstStyle/>
        <a:p>
          <a:r>
            <a:rPr lang="en-US" dirty="0" smtClean="0"/>
            <a:t>ELL</a:t>
          </a:r>
          <a:endParaRPr lang="en-US" dirty="0"/>
        </a:p>
      </dgm:t>
    </dgm:pt>
    <dgm:pt modelId="{A2D88455-18E4-4042-AD7F-8D8D714E1E67}" type="parTrans" cxnId="{BE1FBCD7-0C91-4B86-ACB6-07D809C4A1F8}">
      <dgm:prSet/>
      <dgm:spPr/>
      <dgm:t>
        <a:bodyPr/>
        <a:lstStyle/>
        <a:p>
          <a:endParaRPr lang="en-US"/>
        </a:p>
      </dgm:t>
    </dgm:pt>
    <dgm:pt modelId="{607CC84E-A9F2-4B07-B7C0-2E7AFFA62D2B}" type="sibTrans" cxnId="{BE1FBCD7-0C91-4B86-ACB6-07D809C4A1F8}">
      <dgm:prSet/>
      <dgm:spPr/>
      <dgm:t>
        <a:bodyPr/>
        <a:lstStyle/>
        <a:p>
          <a:endParaRPr lang="en-US"/>
        </a:p>
      </dgm:t>
    </dgm:pt>
    <dgm:pt modelId="{15E596BD-AE84-443A-B868-32910E05C5B8}" type="pres">
      <dgm:prSet presAssocID="{D960485E-4083-421D-93D0-D8F335F2774D}" presName="Name0" presStyleCnt="0">
        <dgm:presLayoutVars>
          <dgm:chPref val="1"/>
          <dgm:dir/>
          <dgm:animOne val="branch"/>
          <dgm:animLvl val="lvl"/>
          <dgm:resizeHandles/>
        </dgm:presLayoutVars>
      </dgm:prSet>
      <dgm:spPr/>
      <dgm:t>
        <a:bodyPr/>
        <a:lstStyle/>
        <a:p>
          <a:endParaRPr lang="en-US"/>
        </a:p>
      </dgm:t>
    </dgm:pt>
    <dgm:pt modelId="{CC0CABB5-2061-4F40-AE9A-0FB252F9A016}" type="pres">
      <dgm:prSet presAssocID="{5B4248B9-87B3-42CF-9A80-5092083FECDD}" presName="vertOne" presStyleCnt="0"/>
      <dgm:spPr/>
    </dgm:pt>
    <dgm:pt modelId="{B3516DC6-3323-419A-AA25-3AC4CAD0B741}" type="pres">
      <dgm:prSet presAssocID="{5B4248B9-87B3-42CF-9A80-5092083FECDD}" presName="txOne" presStyleLbl="node0" presStyleIdx="0" presStyleCnt="1">
        <dgm:presLayoutVars>
          <dgm:chPref val="3"/>
        </dgm:presLayoutVars>
      </dgm:prSet>
      <dgm:spPr/>
      <dgm:t>
        <a:bodyPr/>
        <a:lstStyle/>
        <a:p>
          <a:endParaRPr lang="en-US"/>
        </a:p>
      </dgm:t>
    </dgm:pt>
    <dgm:pt modelId="{463DE65D-BF4E-4CAF-ACF3-D0C34D578DA5}" type="pres">
      <dgm:prSet presAssocID="{5B4248B9-87B3-42CF-9A80-5092083FECDD}" presName="parTransOne" presStyleCnt="0"/>
      <dgm:spPr/>
    </dgm:pt>
    <dgm:pt modelId="{7AB02BC5-8D7D-4D16-B599-E6097862A2DC}" type="pres">
      <dgm:prSet presAssocID="{5B4248B9-87B3-42CF-9A80-5092083FECDD}" presName="horzOne" presStyleCnt="0"/>
      <dgm:spPr/>
    </dgm:pt>
    <dgm:pt modelId="{C501E170-63B4-4326-BE53-ACBA53EE6B2B}" type="pres">
      <dgm:prSet presAssocID="{947FE729-BF84-427D-9741-8D5D719797DA}" presName="vertTwo" presStyleCnt="0"/>
      <dgm:spPr/>
    </dgm:pt>
    <dgm:pt modelId="{BA475944-D33D-4D2D-8374-CCB7CCA1C002}" type="pres">
      <dgm:prSet presAssocID="{947FE729-BF84-427D-9741-8D5D719797DA}" presName="txTwo" presStyleLbl="node2" presStyleIdx="0" presStyleCnt="2">
        <dgm:presLayoutVars>
          <dgm:chPref val="3"/>
        </dgm:presLayoutVars>
      </dgm:prSet>
      <dgm:spPr/>
      <dgm:t>
        <a:bodyPr/>
        <a:lstStyle/>
        <a:p>
          <a:endParaRPr lang="en-US"/>
        </a:p>
      </dgm:t>
    </dgm:pt>
    <dgm:pt modelId="{269AE01A-6FA9-4C1F-9B92-0E5FC4034C22}" type="pres">
      <dgm:prSet presAssocID="{947FE729-BF84-427D-9741-8D5D719797DA}" presName="parTransTwo" presStyleCnt="0"/>
      <dgm:spPr/>
    </dgm:pt>
    <dgm:pt modelId="{FB82C828-7676-45A7-95BB-DF1C7745762D}" type="pres">
      <dgm:prSet presAssocID="{947FE729-BF84-427D-9741-8D5D719797DA}" presName="horzTwo" presStyleCnt="0"/>
      <dgm:spPr/>
    </dgm:pt>
    <dgm:pt modelId="{A0BC3930-6B0F-463F-B9AC-05E07E34BFC9}" type="pres">
      <dgm:prSet presAssocID="{EF916E29-5671-4534-948F-F1F7633CCC6A}" presName="vertThree" presStyleCnt="0"/>
      <dgm:spPr/>
    </dgm:pt>
    <dgm:pt modelId="{209414E8-191B-45F6-A7C5-3D13378C5A29}" type="pres">
      <dgm:prSet presAssocID="{EF916E29-5671-4534-948F-F1F7633CCC6A}" presName="txThree" presStyleLbl="node3" presStyleIdx="0" presStyleCnt="3">
        <dgm:presLayoutVars>
          <dgm:chPref val="3"/>
        </dgm:presLayoutVars>
      </dgm:prSet>
      <dgm:spPr/>
      <dgm:t>
        <a:bodyPr/>
        <a:lstStyle/>
        <a:p>
          <a:endParaRPr lang="en-US"/>
        </a:p>
      </dgm:t>
    </dgm:pt>
    <dgm:pt modelId="{FA43C435-A193-4F48-A325-258D4DB780AE}" type="pres">
      <dgm:prSet presAssocID="{EF916E29-5671-4534-948F-F1F7633CCC6A}" presName="horzThree" presStyleCnt="0"/>
      <dgm:spPr/>
    </dgm:pt>
    <dgm:pt modelId="{F2C8F248-C0A0-4952-B6C7-1697A5D4638C}" type="pres">
      <dgm:prSet presAssocID="{1E10409C-B558-4E93-B538-156951C75162}" presName="sibSpaceThree" presStyleCnt="0"/>
      <dgm:spPr/>
    </dgm:pt>
    <dgm:pt modelId="{9AD3E543-AC30-4B41-BC22-87ABE38663D2}" type="pres">
      <dgm:prSet presAssocID="{00D8D749-AE89-4FB8-81D6-99D510845DF6}" presName="vertThree" presStyleCnt="0"/>
      <dgm:spPr/>
    </dgm:pt>
    <dgm:pt modelId="{9D70CBCA-8650-41A9-83CC-4595CE7D563E}" type="pres">
      <dgm:prSet presAssocID="{00D8D749-AE89-4FB8-81D6-99D510845DF6}" presName="txThree" presStyleLbl="node3" presStyleIdx="1" presStyleCnt="3">
        <dgm:presLayoutVars>
          <dgm:chPref val="3"/>
        </dgm:presLayoutVars>
      </dgm:prSet>
      <dgm:spPr/>
      <dgm:t>
        <a:bodyPr/>
        <a:lstStyle/>
        <a:p>
          <a:endParaRPr lang="en-US"/>
        </a:p>
      </dgm:t>
    </dgm:pt>
    <dgm:pt modelId="{C557C416-DADB-4D24-9BC1-CD1BF0BB6AC1}" type="pres">
      <dgm:prSet presAssocID="{00D8D749-AE89-4FB8-81D6-99D510845DF6}" presName="horzThree" presStyleCnt="0"/>
      <dgm:spPr/>
    </dgm:pt>
    <dgm:pt modelId="{7EADA372-A756-4C1B-B162-C493749CE66B}" type="pres">
      <dgm:prSet presAssocID="{946CAB52-5A12-4E4E-8755-692B52FE1F3E}" presName="sibSpaceTwo" presStyleCnt="0"/>
      <dgm:spPr/>
    </dgm:pt>
    <dgm:pt modelId="{02BD6452-59A3-468C-9A15-8F78E7F213FB}" type="pres">
      <dgm:prSet presAssocID="{F39E6610-40D1-4361-93F5-46F5B6D7D9B8}" presName="vertTwo" presStyleCnt="0"/>
      <dgm:spPr/>
    </dgm:pt>
    <dgm:pt modelId="{FEA7CF83-6A3C-4742-9838-D4938A6366EE}" type="pres">
      <dgm:prSet presAssocID="{F39E6610-40D1-4361-93F5-46F5B6D7D9B8}" presName="txTwo" presStyleLbl="node2" presStyleIdx="1" presStyleCnt="2">
        <dgm:presLayoutVars>
          <dgm:chPref val="3"/>
        </dgm:presLayoutVars>
      </dgm:prSet>
      <dgm:spPr/>
      <dgm:t>
        <a:bodyPr/>
        <a:lstStyle/>
        <a:p>
          <a:endParaRPr lang="en-US"/>
        </a:p>
      </dgm:t>
    </dgm:pt>
    <dgm:pt modelId="{5E03A9EA-8E9A-45C9-A0C4-1BC6F2BA4BE7}" type="pres">
      <dgm:prSet presAssocID="{F39E6610-40D1-4361-93F5-46F5B6D7D9B8}" presName="parTransTwo" presStyleCnt="0"/>
      <dgm:spPr/>
    </dgm:pt>
    <dgm:pt modelId="{918D851B-9065-47E4-8C92-D0AEE0F54FF5}" type="pres">
      <dgm:prSet presAssocID="{F39E6610-40D1-4361-93F5-46F5B6D7D9B8}" presName="horzTwo" presStyleCnt="0"/>
      <dgm:spPr/>
    </dgm:pt>
    <dgm:pt modelId="{55F4FFAA-6992-4362-BB6A-0D77A885B731}" type="pres">
      <dgm:prSet presAssocID="{F63498F1-3B06-4D1B-BD89-A543F50781F7}" presName="vertThree" presStyleCnt="0"/>
      <dgm:spPr/>
    </dgm:pt>
    <dgm:pt modelId="{555FDCC4-CF64-4D82-AC84-620793304923}" type="pres">
      <dgm:prSet presAssocID="{F63498F1-3B06-4D1B-BD89-A543F50781F7}" presName="txThree" presStyleLbl="node3" presStyleIdx="2" presStyleCnt="3">
        <dgm:presLayoutVars>
          <dgm:chPref val="3"/>
        </dgm:presLayoutVars>
      </dgm:prSet>
      <dgm:spPr/>
      <dgm:t>
        <a:bodyPr/>
        <a:lstStyle/>
        <a:p>
          <a:endParaRPr lang="en-US"/>
        </a:p>
      </dgm:t>
    </dgm:pt>
    <dgm:pt modelId="{507E86CA-D19C-48BF-A1F6-01FB93149E96}" type="pres">
      <dgm:prSet presAssocID="{F63498F1-3B06-4D1B-BD89-A543F50781F7}" presName="horzThree" presStyleCnt="0"/>
      <dgm:spPr/>
    </dgm:pt>
  </dgm:ptLst>
  <dgm:cxnLst>
    <dgm:cxn modelId="{734ADE15-AFFE-4770-856A-F1F16C1231A3}" srcId="{5B4248B9-87B3-42CF-9A80-5092083FECDD}" destId="{947FE729-BF84-427D-9741-8D5D719797DA}" srcOrd="0" destOrd="0" parTransId="{61E2AE2C-F62A-4DE4-8093-DD7E619305CA}" sibTransId="{946CAB52-5A12-4E4E-8755-692B52FE1F3E}"/>
    <dgm:cxn modelId="{7702C7BC-1921-423E-B046-5FFC0762D05F}" type="presOf" srcId="{D960485E-4083-421D-93D0-D8F335F2774D}" destId="{15E596BD-AE84-443A-B868-32910E05C5B8}" srcOrd="0" destOrd="0" presId="urn:microsoft.com/office/officeart/2005/8/layout/hierarchy4"/>
    <dgm:cxn modelId="{BE1FBCD7-0C91-4B86-ACB6-07D809C4A1F8}" srcId="{F39E6610-40D1-4361-93F5-46F5B6D7D9B8}" destId="{F63498F1-3B06-4D1B-BD89-A543F50781F7}" srcOrd="0" destOrd="0" parTransId="{A2D88455-18E4-4042-AD7F-8D8D714E1E67}" sibTransId="{607CC84E-A9F2-4B07-B7C0-2E7AFFA62D2B}"/>
    <dgm:cxn modelId="{73BAD7E3-82EE-4685-BC8A-A370E89B4C07}" type="presOf" srcId="{947FE729-BF84-427D-9741-8D5D719797DA}" destId="{BA475944-D33D-4D2D-8374-CCB7CCA1C002}" srcOrd="0" destOrd="0" presId="urn:microsoft.com/office/officeart/2005/8/layout/hierarchy4"/>
    <dgm:cxn modelId="{C2057DAE-0ABC-4790-919F-27206093D5E7}" srcId="{5B4248B9-87B3-42CF-9A80-5092083FECDD}" destId="{F39E6610-40D1-4361-93F5-46F5B6D7D9B8}" srcOrd="1" destOrd="0" parTransId="{83A904CA-4C22-4BDB-B677-946AACBA0B2C}" sibTransId="{7FEE070A-77C8-4970-B830-9B9AF28BDA59}"/>
    <dgm:cxn modelId="{CC5C549D-A297-426F-8A9A-53167AA57EB2}" type="presOf" srcId="{5B4248B9-87B3-42CF-9A80-5092083FECDD}" destId="{B3516DC6-3323-419A-AA25-3AC4CAD0B741}" srcOrd="0" destOrd="0" presId="urn:microsoft.com/office/officeart/2005/8/layout/hierarchy4"/>
    <dgm:cxn modelId="{01F93E3E-6950-4243-9F69-4788AFF8EFAF}" srcId="{947FE729-BF84-427D-9741-8D5D719797DA}" destId="{EF916E29-5671-4534-948F-F1F7633CCC6A}" srcOrd="0" destOrd="0" parTransId="{F24C765C-D4A5-4B8C-962A-37F1F6590345}" sibTransId="{1E10409C-B558-4E93-B538-156951C75162}"/>
    <dgm:cxn modelId="{818BF1E6-645D-4380-BE54-8D8EE35A81F5}" type="presOf" srcId="{00D8D749-AE89-4FB8-81D6-99D510845DF6}" destId="{9D70CBCA-8650-41A9-83CC-4595CE7D563E}" srcOrd="0" destOrd="0" presId="urn:microsoft.com/office/officeart/2005/8/layout/hierarchy4"/>
    <dgm:cxn modelId="{AFFEDD34-A3D3-4D91-A2F6-38921EE8FDA9}" srcId="{D960485E-4083-421D-93D0-D8F335F2774D}" destId="{5B4248B9-87B3-42CF-9A80-5092083FECDD}" srcOrd="0" destOrd="0" parTransId="{0D5C5CA8-C1B4-4D85-AF55-198D496A0F9A}" sibTransId="{5C314D38-13B6-4804-BC66-D497482B9B9B}"/>
    <dgm:cxn modelId="{BAAC3DEC-A418-4FF1-8566-92175A3F2934}" type="presOf" srcId="{F63498F1-3B06-4D1B-BD89-A543F50781F7}" destId="{555FDCC4-CF64-4D82-AC84-620793304923}" srcOrd="0" destOrd="0" presId="urn:microsoft.com/office/officeart/2005/8/layout/hierarchy4"/>
    <dgm:cxn modelId="{44EE6E63-6E73-45C1-ADDD-2198B1D2D8E6}" srcId="{947FE729-BF84-427D-9741-8D5D719797DA}" destId="{00D8D749-AE89-4FB8-81D6-99D510845DF6}" srcOrd="1" destOrd="0" parTransId="{2A032576-EC28-479A-80B5-0D4B367520EF}" sibTransId="{83CC5258-1893-4656-A4CB-15955463E4AB}"/>
    <dgm:cxn modelId="{0F592BB4-63B7-42CF-A3F3-817BBCE8CB65}" type="presOf" srcId="{F39E6610-40D1-4361-93F5-46F5B6D7D9B8}" destId="{FEA7CF83-6A3C-4742-9838-D4938A6366EE}" srcOrd="0" destOrd="0" presId="urn:microsoft.com/office/officeart/2005/8/layout/hierarchy4"/>
    <dgm:cxn modelId="{BA86CD7E-C32E-427F-B6A1-1F73847E140D}" type="presOf" srcId="{EF916E29-5671-4534-948F-F1F7633CCC6A}" destId="{209414E8-191B-45F6-A7C5-3D13378C5A29}" srcOrd="0" destOrd="0" presId="urn:microsoft.com/office/officeart/2005/8/layout/hierarchy4"/>
    <dgm:cxn modelId="{9E293693-D415-41BF-ADB7-30412F3C4486}" type="presParOf" srcId="{15E596BD-AE84-443A-B868-32910E05C5B8}" destId="{CC0CABB5-2061-4F40-AE9A-0FB252F9A016}" srcOrd="0" destOrd="0" presId="urn:microsoft.com/office/officeart/2005/8/layout/hierarchy4"/>
    <dgm:cxn modelId="{CB9CFADE-74B7-4B6E-930F-80D68D69DCF4}" type="presParOf" srcId="{CC0CABB5-2061-4F40-AE9A-0FB252F9A016}" destId="{B3516DC6-3323-419A-AA25-3AC4CAD0B741}" srcOrd="0" destOrd="0" presId="urn:microsoft.com/office/officeart/2005/8/layout/hierarchy4"/>
    <dgm:cxn modelId="{0B26E6AD-100E-4ED9-8554-8B067B2F23EC}" type="presParOf" srcId="{CC0CABB5-2061-4F40-AE9A-0FB252F9A016}" destId="{463DE65D-BF4E-4CAF-ACF3-D0C34D578DA5}" srcOrd="1" destOrd="0" presId="urn:microsoft.com/office/officeart/2005/8/layout/hierarchy4"/>
    <dgm:cxn modelId="{BA774429-0B8F-49E0-A624-5EC93919CFBF}" type="presParOf" srcId="{CC0CABB5-2061-4F40-AE9A-0FB252F9A016}" destId="{7AB02BC5-8D7D-4D16-B599-E6097862A2DC}" srcOrd="2" destOrd="0" presId="urn:microsoft.com/office/officeart/2005/8/layout/hierarchy4"/>
    <dgm:cxn modelId="{8E6E8CAA-F90B-4248-AFF0-337780B62855}" type="presParOf" srcId="{7AB02BC5-8D7D-4D16-B599-E6097862A2DC}" destId="{C501E170-63B4-4326-BE53-ACBA53EE6B2B}" srcOrd="0" destOrd="0" presId="urn:microsoft.com/office/officeart/2005/8/layout/hierarchy4"/>
    <dgm:cxn modelId="{68295558-1030-4A35-92AA-CAE3AE5376CF}" type="presParOf" srcId="{C501E170-63B4-4326-BE53-ACBA53EE6B2B}" destId="{BA475944-D33D-4D2D-8374-CCB7CCA1C002}" srcOrd="0" destOrd="0" presId="urn:microsoft.com/office/officeart/2005/8/layout/hierarchy4"/>
    <dgm:cxn modelId="{24D7DE06-124D-4FE0-9DCA-BD6F7393C276}" type="presParOf" srcId="{C501E170-63B4-4326-BE53-ACBA53EE6B2B}" destId="{269AE01A-6FA9-4C1F-9B92-0E5FC4034C22}" srcOrd="1" destOrd="0" presId="urn:microsoft.com/office/officeart/2005/8/layout/hierarchy4"/>
    <dgm:cxn modelId="{19ACD473-9D38-4076-B29D-F6DA13F31B17}" type="presParOf" srcId="{C501E170-63B4-4326-BE53-ACBA53EE6B2B}" destId="{FB82C828-7676-45A7-95BB-DF1C7745762D}" srcOrd="2" destOrd="0" presId="urn:microsoft.com/office/officeart/2005/8/layout/hierarchy4"/>
    <dgm:cxn modelId="{83B127CC-F18C-4DD4-BDFB-B4955E5C82CA}" type="presParOf" srcId="{FB82C828-7676-45A7-95BB-DF1C7745762D}" destId="{A0BC3930-6B0F-463F-B9AC-05E07E34BFC9}" srcOrd="0" destOrd="0" presId="urn:microsoft.com/office/officeart/2005/8/layout/hierarchy4"/>
    <dgm:cxn modelId="{4CB27A0D-ECF9-4C49-91EE-BDB70FE9D7DB}" type="presParOf" srcId="{A0BC3930-6B0F-463F-B9AC-05E07E34BFC9}" destId="{209414E8-191B-45F6-A7C5-3D13378C5A29}" srcOrd="0" destOrd="0" presId="urn:microsoft.com/office/officeart/2005/8/layout/hierarchy4"/>
    <dgm:cxn modelId="{05D4786E-5798-4245-922A-EE480C71F600}" type="presParOf" srcId="{A0BC3930-6B0F-463F-B9AC-05E07E34BFC9}" destId="{FA43C435-A193-4F48-A325-258D4DB780AE}" srcOrd="1" destOrd="0" presId="urn:microsoft.com/office/officeart/2005/8/layout/hierarchy4"/>
    <dgm:cxn modelId="{4852B997-F592-4DF5-9CF1-CD745D1943EE}" type="presParOf" srcId="{FB82C828-7676-45A7-95BB-DF1C7745762D}" destId="{F2C8F248-C0A0-4952-B6C7-1697A5D4638C}" srcOrd="1" destOrd="0" presId="urn:microsoft.com/office/officeart/2005/8/layout/hierarchy4"/>
    <dgm:cxn modelId="{51A03ECF-642E-4CF3-8349-4924B2C1383D}" type="presParOf" srcId="{FB82C828-7676-45A7-95BB-DF1C7745762D}" destId="{9AD3E543-AC30-4B41-BC22-87ABE38663D2}" srcOrd="2" destOrd="0" presId="urn:microsoft.com/office/officeart/2005/8/layout/hierarchy4"/>
    <dgm:cxn modelId="{30EE44E7-73AB-4BB1-8874-127D74A9D396}" type="presParOf" srcId="{9AD3E543-AC30-4B41-BC22-87ABE38663D2}" destId="{9D70CBCA-8650-41A9-83CC-4595CE7D563E}" srcOrd="0" destOrd="0" presId="urn:microsoft.com/office/officeart/2005/8/layout/hierarchy4"/>
    <dgm:cxn modelId="{CB0AB018-7902-43E9-B543-05977C79BBEB}" type="presParOf" srcId="{9AD3E543-AC30-4B41-BC22-87ABE38663D2}" destId="{C557C416-DADB-4D24-9BC1-CD1BF0BB6AC1}" srcOrd="1" destOrd="0" presId="urn:microsoft.com/office/officeart/2005/8/layout/hierarchy4"/>
    <dgm:cxn modelId="{AEFE64F6-566F-4B9D-886D-9E9E2CF81A13}" type="presParOf" srcId="{7AB02BC5-8D7D-4D16-B599-E6097862A2DC}" destId="{7EADA372-A756-4C1B-B162-C493749CE66B}" srcOrd="1" destOrd="0" presId="urn:microsoft.com/office/officeart/2005/8/layout/hierarchy4"/>
    <dgm:cxn modelId="{64FB5C0D-E054-46AC-B3A6-0599F5C31556}" type="presParOf" srcId="{7AB02BC5-8D7D-4D16-B599-E6097862A2DC}" destId="{02BD6452-59A3-468C-9A15-8F78E7F213FB}" srcOrd="2" destOrd="0" presId="urn:microsoft.com/office/officeart/2005/8/layout/hierarchy4"/>
    <dgm:cxn modelId="{2013EAE5-B514-4586-BDB6-6A37D445C694}" type="presParOf" srcId="{02BD6452-59A3-468C-9A15-8F78E7F213FB}" destId="{FEA7CF83-6A3C-4742-9838-D4938A6366EE}" srcOrd="0" destOrd="0" presId="urn:microsoft.com/office/officeart/2005/8/layout/hierarchy4"/>
    <dgm:cxn modelId="{4F8BC6CF-371C-4481-92C6-F07780AEF6E2}" type="presParOf" srcId="{02BD6452-59A3-468C-9A15-8F78E7F213FB}" destId="{5E03A9EA-8E9A-45C9-A0C4-1BC6F2BA4BE7}" srcOrd="1" destOrd="0" presId="urn:microsoft.com/office/officeart/2005/8/layout/hierarchy4"/>
    <dgm:cxn modelId="{ED98DAD2-1DEC-4F47-AF17-D5EBF52DBE98}" type="presParOf" srcId="{02BD6452-59A3-468C-9A15-8F78E7F213FB}" destId="{918D851B-9065-47E4-8C92-D0AEE0F54FF5}" srcOrd="2" destOrd="0" presId="urn:microsoft.com/office/officeart/2005/8/layout/hierarchy4"/>
    <dgm:cxn modelId="{C06291F9-8A6E-4B5A-A651-B5CABFCDC37D}" type="presParOf" srcId="{918D851B-9065-47E4-8C92-D0AEE0F54FF5}" destId="{55F4FFAA-6992-4362-BB6A-0D77A885B731}" srcOrd="0" destOrd="0" presId="urn:microsoft.com/office/officeart/2005/8/layout/hierarchy4"/>
    <dgm:cxn modelId="{861356EF-4A55-43A3-80EA-E7BCEDD63171}" type="presParOf" srcId="{55F4FFAA-6992-4362-BB6A-0D77A885B731}" destId="{555FDCC4-CF64-4D82-AC84-620793304923}" srcOrd="0" destOrd="0" presId="urn:microsoft.com/office/officeart/2005/8/layout/hierarchy4"/>
    <dgm:cxn modelId="{9BD002EA-5994-42EA-83A4-505A81DE238B}" type="presParOf" srcId="{55F4FFAA-6992-4362-BB6A-0D77A885B731}" destId="{507E86CA-D19C-48BF-A1F6-01FB93149E9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0857567-E83C-4B02-8B05-314F9E2491EE}" type="doc">
      <dgm:prSet loTypeId="urn:microsoft.com/office/officeart/2005/8/layout/pyramid1" loCatId="pyramid" qsTypeId="urn:microsoft.com/office/officeart/2005/8/quickstyle/simple1" qsCatId="simple" csTypeId="urn:microsoft.com/office/officeart/2005/8/colors/accent1_2" csCatId="accent1" phldr="1"/>
      <dgm:spPr/>
    </dgm:pt>
    <dgm:pt modelId="{DDCCA690-C470-467D-BC12-4C3F53CE0987}">
      <dgm:prSet phldrT="[Text]"/>
      <dgm:spPr/>
      <dgm:t>
        <a:bodyPr/>
        <a:lstStyle/>
        <a:p>
          <a:r>
            <a:rPr lang="en-US" dirty="0" smtClean="0"/>
            <a:t>Additional Individualized Interventions</a:t>
          </a:r>
          <a:endParaRPr lang="en-US" dirty="0"/>
        </a:p>
      </dgm:t>
    </dgm:pt>
    <dgm:pt modelId="{1CC472D6-BAB9-4E62-8F3A-1F1603584DCE}" type="parTrans" cxnId="{653E60B7-74F7-4085-9BD6-7F6F1374842D}">
      <dgm:prSet/>
      <dgm:spPr/>
    </dgm:pt>
    <dgm:pt modelId="{DD8BA13D-ABFD-4049-98F4-00B103BEABB6}" type="sibTrans" cxnId="{653E60B7-74F7-4085-9BD6-7F6F1374842D}">
      <dgm:prSet/>
      <dgm:spPr/>
    </dgm:pt>
    <dgm:pt modelId="{D78C1EBA-28B3-4CB9-AF59-C5FCCBD88472}">
      <dgm:prSet phldrT="[Text]"/>
      <dgm:spPr/>
      <dgm:t>
        <a:bodyPr/>
        <a:lstStyle/>
        <a:p>
          <a:r>
            <a:rPr lang="en-US" dirty="0" smtClean="0"/>
            <a:t>IEP Behavior Goal Based on PLOP for IWEN</a:t>
          </a:r>
          <a:endParaRPr lang="en-US" dirty="0"/>
        </a:p>
      </dgm:t>
    </dgm:pt>
    <dgm:pt modelId="{F0E40B65-1A1F-4267-A7B1-E2FA3E6C8DE5}" type="parTrans" cxnId="{155CE4E5-A2B2-4D23-A69C-946F32B9F2CB}">
      <dgm:prSet/>
      <dgm:spPr/>
    </dgm:pt>
    <dgm:pt modelId="{36E7ED80-72D5-4FB0-A6B2-16B29E99D1AA}" type="sibTrans" cxnId="{155CE4E5-A2B2-4D23-A69C-946F32B9F2CB}">
      <dgm:prSet/>
      <dgm:spPr/>
    </dgm:pt>
    <dgm:pt modelId="{DDFD3024-B31B-4B4B-9E81-73CD17998331}">
      <dgm:prSet phldrT="[Text]"/>
      <dgm:spPr/>
      <dgm:t>
        <a:bodyPr/>
        <a:lstStyle/>
        <a:p>
          <a:r>
            <a:rPr lang="en-US" dirty="0" smtClean="0"/>
            <a:t>Positive Behavior for All Students</a:t>
          </a:r>
          <a:endParaRPr lang="en-US" dirty="0"/>
        </a:p>
      </dgm:t>
    </dgm:pt>
    <dgm:pt modelId="{643AF131-55BD-4055-9282-3807A62BBBC7}" type="parTrans" cxnId="{F1AC7CE8-80E8-4957-8D1C-68E3C0C1694F}">
      <dgm:prSet/>
      <dgm:spPr/>
    </dgm:pt>
    <dgm:pt modelId="{5BCEFEC8-F931-4B45-932D-2A4B1C2FD776}" type="sibTrans" cxnId="{F1AC7CE8-80E8-4957-8D1C-68E3C0C1694F}">
      <dgm:prSet/>
      <dgm:spPr/>
    </dgm:pt>
    <dgm:pt modelId="{C6B0320F-A515-4E91-8291-DC6E70F22A3A}">
      <dgm:prSet/>
      <dgm:spPr/>
      <dgm:t>
        <a:bodyPr/>
        <a:lstStyle/>
        <a:p>
          <a:r>
            <a:rPr lang="en-US" dirty="0" smtClean="0"/>
            <a:t>IEP Behavior Goal Based on BIP for IWEN</a:t>
          </a:r>
          <a:endParaRPr lang="en-US" dirty="0"/>
        </a:p>
      </dgm:t>
    </dgm:pt>
    <dgm:pt modelId="{BE872644-0DEB-44DA-ABDF-8B31576124E4}" type="parTrans" cxnId="{F73B26FB-4B29-4ACA-B561-AD77EED3103D}">
      <dgm:prSet/>
      <dgm:spPr/>
    </dgm:pt>
    <dgm:pt modelId="{3263F2B8-FC4B-4665-B17C-F2970949D1E3}" type="sibTrans" cxnId="{F73B26FB-4B29-4ACA-B561-AD77EED3103D}">
      <dgm:prSet/>
      <dgm:spPr/>
    </dgm:pt>
    <dgm:pt modelId="{E4695F9A-FCEC-4F22-A850-08D0E0F73A83}">
      <dgm:prSet/>
      <dgm:spPr/>
      <dgm:t>
        <a:bodyPr/>
        <a:lstStyle/>
        <a:p>
          <a:r>
            <a:rPr lang="en-US" dirty="0" smtClean="0"/>
            <a:t>Strategies for At-Risk Students</a:t>
          </a:r>
          <a:endParaRPr lang="en-US" dirty="0"/>
        </a:p>
      </dgm:t>
    </dgm:pt>
    <dgm:pt modelId="{7E9FB9BD-2A6E-4A54-816B-B5BDED956DFB}" type="parTrans" cxnId="{9DF5EE64-54E7-4E29-A0B6-9EE80904283A}">
      <dgm:prSet/>
      <dgm:spPr/>
    </dgm:pt>
    <dgm:pt modelId="{8B750844-A6AA-4F05-B4F3-126880916C95}" type="sibTrans" cxnId="{9DF5EE64-54E7-4E29-A0B6-9EE80904283A}">
      <dgm:prSet/>
      <dgm:spPr/>
    </dgm:pt>
    <dgm:pt modelId="{6DAA2B02-9DE9-43AC-B29C-CB27B6229357}" type="pres">
      <dgm:prSet presAssocID="{C0857567-E83C-4B02-8B05-314F9E2491EE}" presName="Name0" presStyleCnt="0">
        <dgm:presLayoutVars>
          <dgm:dir/>
          <dgm:animLvl val="lvl"/>
          <dgm:resizeHandles val="exact"/>
        </dgm:presLayoutVars>
      </dgm:prSet>
      <dgm:spPr/>
    </dgm:pt>
    <dgm:pt modelId="{F4387360-E6CA-411C-A65A-AA83B078CB63}" type="pres">
      <dgm:prSet presAssocID="{DDCCA690-C470-467D-BC12-4C3F53CE0987}" presName="Name8" presStyleCnt="0"/>
      <dgm:spPr/>
    </dgm:pt>
    <dgm:pt modelId="{E3C93FF6-A292-4C2A-B007-7EAFA2C1FDEC}" type="pres">
      <dgm:prSet presAssocID="{DDCCA690-C470-467D-BC12-4C3F53CE0987}" presName="level" presStyleLbl="node1" presStyleIdx="0" presStyleCnt="5">
        <dgm:presLayoutVars>
          <dgm:chMax val="1"/>
          <dgm:bulletEnabled val="1"/>
        </dgm:presLayoutVars>
      </dgm:prSet>
      <dgm:spPr/>
      <dgm:t>
        <a:bodyPr/>
        <a:lstStyle/>
        <a:p>
          <a:endParaRPr lang="en-US"/>
        </a:p>
      </dgm:t>
    </dgm:pt>
    <dgm:pt modelId="{A5AA2252-5F1B-4937-88E0-B56819865EFE}" type="pres">
      <dgm:prSet presAssocID="{DDCCA690-C470-467D-BC12-4C3F53CE0987}" presName="levelTx" presStyleLbl="revTx" presStyleIdx="0" presStyleCnt="0">
        <dgm:presLayoutVars>
          <dgm:chMax val="1"/>
          <dgm:bulletEnabled val="1"/>
        </dgm:presLayoutVars>
      </dgm:prSet>
      <dgm:spPr/>
      <dgm:t>
        <a:bodyPr/>
        <a:lstStyle/>
        <a:p>
          <a:endParaRPr lang="en-US"/>
        </a:p>
      </dgm:t>
    </dgm:pt>
    <dgm:pt modelId="{201B61A5-8A6F-43D4-B7AA-F9D61DE537FE}" type="pres">
      <dgm:prSet presAssocID="{C6B0320F-A515-4E91-8291-DC6E70F22A3A}" presName="Name8" presStyleCnt="0"/>
      <dgm:spPr/>
    </dgm:pt>
    <dgm:pt modelId="{7E6CDE5E-9DE3-4750-8DF6-3B05E63BACB5}" type="pres">
      <dgm:prSet presAssocID="{C6B0320F-A515-4E91-8291-DC6E70F22A3A}" presName="level" presStyleLbl="node1" presStyleIdx="1" presStyleCnt="5">
        <dgm:presLayoutVars>
          <dgm:chMax val="1"/>
          <dgm:bulletEnabled val="1"/>
        </dgm:presLayoutVars>
      </dgm:prSet>
      <dgm:spPr/>
      <dgm:t>
        <a:bodyPr/>
        <a:lstStyle/>
        <a:p>
          <a:endParaRPr lang="en-US"/>
        </a:p>
      </dgm:t>
    </dgm:pt>
    <dgm:pt modelId="{814D8B3E-6F11-4FA6-837F-D27F55A12595}" type="pres">
      <dgm:prSet presAssocID="{C6B0320F-A515-4E91-8291-DC6E70F22A3A}" presName="levelTx" presStyleLbl="revTx" presStyleIdx="0" presStyleCnt="0">
        <dgm:presLayoutVars>
          <dgm:chMax val="1"/>
          <dgm:bulletEnabled val="1"/>
        </dgm:presLayoutVars>
      </dgm:prSet>
      <dgm:spPr/>
      <dgm:t>
        <a:bodyPr/>
        <a:lstStyle/>
        <a:p>
          <a:endParaRPr lang="en-US"/>
        </a:p>
      </dgm:t>
    </dgm:pt>
    <dgm:pt modelId="{6BB933A3-C8A9-43B0-8E2B-03652A756B2D}" type="pres">
      <dgm:prSet presAssocID="{D78C1EBA-28B3-4CB9-AF59-C5FCCBD88472}" presName="Name8" presStyleCnt="0"/>
      <dgm:spPr/>
    </dgm:pt>
    <dgm:pt modelId="{81D69262-DEBA-40BD-8995-9EB43239A72F}" type="pres">
      <dgm:prSet presAssocID="{D78C1EBA-28B3-4CB9-AF59-C5FCCBD88472}" presName="level" presStyleLbl="node1" presStyleIdx="2" presStyleCnt="5">
        <dgm:presLayoutVars>
          <dgm:chMax val="1"/>
          <dgm:bulletEnabled val="1"/>
        </dgm:presLayoutVars>
      </dgm:prSet>
      <dgm:spPr/>
      <dgm:t>
        <a:bodyPr/>
        <a:lstStyle/>
        <a:p>
          <a:endParaRPr lang="en-US"/>
        </a:p>
      </dgm:t>
    </dgm:pt>
    <dgm:pt modelId="{5DCCB8C2-A33D-47A1-85A5-2032F2DFDE9A}" type="pres">
      <dgm:prSet presAssocID="{D78C1EBA-28B3-4CB9-AF59-C5FCCBD88472}" presName="levelTx" presStyleLbl="revTx" presStyleIdx="0" presStyleCnt="0">
        <dgm:presLayoutVars>
          <dgm:chMax val="1"/>
          <dgm:bulletEnabled val="1"/>
        </dgm:presLayoutVars>
      </dgm:prSet>
      <dgm:spPr/>
      <dgm:t>
        <a:bodyPr/>
        <a:lstStyle/>
        <a:p>
          <a:endParaRPr lang="en-US"/>
        </a:p>
      </dgm:t>
    </dgm:pt>
    <dgm:pt modelId="{BF60EFE6-5D25-4D7B-8FE5-D6F8EC081BE4}" type="pres">
      <dgm:prSet presAssocID="{E4695F9A-FCEC-4F22-A850-08D0E0F73A83}" presName="Name8" presStyleCnt="0"/>
      <dgm:spPr/>
    </dgm:pt>
    <dgm:pt modelId="{36608D69-A8C2-445C-A6C1-ADCE37C2E0AB}" type="pres">
      <dgm:prSet presAssocID="{E4695F9A-FCEC-4F22-A850-08D0E0F73A83}" presName="level" presStyleLbl="node1" presStyleIdx="3" presStyleCnt="5">
        <dgm:presLayoutVars>
          <dgm:chMax val="1"/>
          <dgm:bulletEnabled val="1"/>
        </dgm:presLayoutVars>
      </dgm:prSet>
      <dgm:spPr/>
      <dgm:t>
        <a:bodyPr/>
        <a:lstStyle/>
        <a:p>
          <a:endParaRPr lang="en-US"/>
        </a:p>
      </dgm:t>
    </dgm:pt>
    <dgm:pt modelId="{618563A1-EA77-4CBB-8115-E815B36E3BFF}" type="pres">
      <dgm:prSet presAssocID="{E4695F9A-FCEC-4F22-A850-08D0E0F73A83}" presName="levelTx" presStyleLbl="revTx" presStyleIdx="0" presStyleCnt="0">
        <dgm:presLayoutVars>
          <dgm:chMax val="1"/>
          <dgm:bulletEnabled val="1"/>
        </dgm:presLayoutVars>
      </dgm:prSet>
      <dgm:spPr/>
      <dgm:t>
        <a:bodyPr/>
        <a:lstStyle/>
        <a:p>
          <a:endParaRPr lang="en-US"/>
        </a:p>
      </dgm:t>
    </dgm:pt>
    <dgm:pt modelId="{06D49D65-03C6-4F18-A158-2651DCF9493D}" type="pres">
      <dgm:prSet presAssocID="{DDFD3024-B31B-4B4B-9E81-73CD17998331}" presName="Name8" presStyleCnt="0"/>
      <dgm:spPr/>
    </dgm:pt>
    <dgm:pt modelId="{C6B7CE36-702A-4CDD-9D6B-CC6CDE15C9A5}" type="pres">
      <dgm:prSet presAssocID="{DDFD3024-B31B-4B4B-9E81-73CD17998331}" presName="level" presStyleLbl="node1" presStyleIdx="4" presStyleCnt="5">
        <dgm:presLayoutVars>
          <dgm:chMax val="1"/>
          <dgm:bulletEnabled val="1"/>
        </dgm:presLayoutVars>
      </dgm:prSet>
      <dgm:spPr/>
      <dgm:t>
        <a:bodyPr/>
        <a:lstStyle/>
        <a:p>
          <a:endParaRPr lang="en-US"/>
        </a:p>
      </dgm:t>
    </dgm:pt>
    <dgm:pt modelId="{AD0EE6CE-DBE3-4CC0-9A3D-2368FEE9B1EA}" type="pres">
      <dgm:prSet presAssocID="{DDFD3024-B31B-4B4B-9E81-73CD17998331}" presName="levelTx" presStyleLbl="revTx" presStyleIdx="0" presStyleCnt="0">
        <dgm:presLayoutVars>
          <dgm:chMax val="1"/>
          <dgm:bulletEnabled val="1"/>
        </dgm:presLayoutVars>
      </dgm:prSet>
      <dgm:spPr/>
      <dgm:t>
        <a:bodyPr/>
        <a:lstStyle/>
        <a:p>
          <a:endParaRPr lang="en-US"/>
        </a:p>
      </dgm:t>
    </dgm:pt>
  </dgm:ptLst>
  <dgm:cxnLst>
    <dgm:cxn modelId="{15EA7015-E0CA-40BB-BDEF-3E5378CA789A}" type="presOf" srcId="{DDCCA690-C470-467D-BC12-4C3F53CE0987}" destId="{E3C93FF6-A292-4C2A-B007-7EAFA2C1FDEC}" srcOrd="0" destOrd="0" presId="urn:microsoft.com/office/officeart/2005/8/layout/pyramid1"/>
    <dgm:cxn modelId="{1E83EBCA-6635-42CC-90E3-FCEC5FB5A961}" type="presOf" srcId="{DDFD3024-B31B-4B4B-9E81-73CD17998331}" destId="{AD0EE6CE-DBE3-4CC0-9A3D-2368FEE9B1EA}" srcOrd="1" destOrd="0" presId="urn:microsoft.com/office/officeart/2005/8/layout/pyramid1"/>
    <dgm:cxn modelId="{1F70F8B7-F648-4E4C-A2BE-636749515908}" type="presOf" srcId="{C6B0320F-A515-4E91-8291-DC6E70F22A3A}" destId="{814D8B3E-6F11-4FA6-837F-D27F55A12595}" srcOrd="1" destOrd="0" presId="urn:microsoft.com/office/officeart/2005/8/layout/pyramid1"/>
    <dgm:cxn modelId="{155CE4E5-A2B2-4D23-A69C-946F32B9F2CB}" srcId="{C0857567-E83C-4B02-8B05-314F9E2491EE}" destId="{D78C1EBA-28B3-4CB9-AF59-C5FCCBD88472}" srcOrd="2" destOrd="0" parTransId="{F0E40B65-1A1F-4267-A7B1-E2FA3E6C8DE5}" sibTransId="{36E7ED80-72D5-4FB0-A6B2-16B29E99D1AA}"/>
    <dgm:cxn modelId="{D1974D22-A2D0-46ED-A7F9-C2107C26E0F5}" type="presOf" srcId="{C0857567-E83C-4B02-8B05-314F9E2491EE}" destId="{6DAA2B02-9DE9-43AC-B29C-CB27B6229357}" srcOrd="0" destOrd="0" presId="urn:microsoft.com/office/officeart/2005/8/layout/pyramid1"/>
    <dgm:cxn modelId="{5FE713C2-EDF6-42B3-A064-93D4BEC2508D}" type="presOf" srcId="{D78C1EBA-28B3-4CB9-AF59-C5FCCBD88472}" destId="{81D69262-DEBA-40BD-8995-9EB43239A72F}" srcOrd="0" destOrd="0" presId="urn:microsoft.com/office/officeart/2005/8/layout/pyramid1"/>
    <dgm:cxn modelId="{5D2FB780-6994-4C27-894B-C98489012672}" type="presOf" srcId="{E4695F9A-FCEC-4F22-A850-08D0E0F73A83}" destId="{36608D69-A8C2-445C-A6C1-ADCE37C2E0AB}" srcOrd="0" destOrd="0" presId="urn:microsoft.com/office/officeart/2005/8/layout/pyramid1"/>
    <dgm:cxn modelId="{F73B26FB-4B29-4ACA-B561-AD77EED3103D}" srcId="{C0857567-E83C-4B02-8B05-314F9E2491EE}" destId="{C6B0320F-A515-4E91-8291-DC6E70F22A3A}" srcOrd="1" destOrd="0" parTransId="{BE872644-0DEB-44DA-ABDF-8B31576124E4}" sibTransId="{3263F2B8-FC4B-4665-B17C-F2970949D1E3}"/>
    <dgm:cxn modelId="{653E60B7-74F7-4085-9BD6-7F6F1374842D}" srcId="{C0857567-E83C-4B02-8B05-314F9E2491EE}" destId="{DDCCA690-C470-467D-BC12-4C3F53CE0987}" srcOrd="0" destOrd="0" parTransId="{1CC472D6-BAB9-4E62-8F3A-1F1603584DCE}" sibTransId="{DD8BA13D-ABFD-4049-98F4-00B103BEABB6}"/>
    <dgm:cxn modelId="{F1AC7CE8-80E8-4957-8D1C-68E3C0C1694F}" srcId="{C0857567-E83C-4B02-8B05-314F9E2491EE}" destId="{DDFD3024-B31B-4B4B-9E81-73CD17998331}" srcOrd="4" destOrd="0" parTransId="{643AF131-55BD-4055-9282-3807A62BBBC7}" sibTransId="{5BCEFEC8-F931-4B45-932D-2A4B1C2FD776}"/>
    <dgm:cxn modelId="{AEB23DEB-64E0-47C7-9D17-B1DC78DED923}" type="presOf" srcId="{D78C1EBA-28B3-4CB9-AF59-C5FCCBD88472}" destId="{5DCCB8C2-A33D-47A1-85A5-2032F2DFDE9A}" srcOrd="1" destOrd="0" presId="urn:microsoft.com/office/officeart/2005/8/layout/pyramid1"/>
    <dgm:cxn modelId="{50952064-07CD-4E3C-B8EB-6FE1952D55E3}" type="presOf" srcId="{DDFD3024-B31B-4B4B-9E81-73CD17998331}" destId="{C6B7CE36-702A-4CDD-9D6B-CC6CDE15C9A5}" srcOrd="0" destOrd="0" presId="urn:microsoft.com/office/officeart/2005/8/layout/pyramid1"/>
    <dgm:cxn modelId="{C4EB930C-03B5-46E9-BF62-4F180044771E}" type="presOf" srcId="{E4695F9A-FCEC-4F22-A850-08D0E0F73A83}" destId="{618563A1-EA77-4CBB-8115-E815B36E3BFF}" srcOrd="1" destOrd="0" presId="urn:microsoft.com/office/officeart/2005/8/layout/pyramid1"/>
    <dgm:cxn modelId="{9DF5EE64-54E7-4E29-A0B6-9EE80904283A}" srcId="{C0857567-E83C-4B02-8B05-314F9E2491EE}" destId="{E4695F9A-FCEC-4F22-A850-08D0E0F73A83}" srcOrd="3" destOrd="0" parTransId="{7E9FB9BD-2A6E-4A54-816B-B5BDED956DFB}" sibTransId="{8B750844-A6AA-4F05-B4F3-126880916C95}"/>
    <dgm:cxn modelId="{FDC61744-7C23-44F0-B573-461887B46F6E}" type="presOf" srcId="{DDCCA690-C470-467D-BC12-4C3F53CE0987}" destId="{A5AA2252-5F1B-4937-88E0-B56819865EFE}" srcOrd="1" destOrd="0" presId="urn:microsoft.com/office/officeart/2005/8/layout/pyramid1"/>
    <dgm:cxn modelId="{DD13AE66-A13E-49F6-8020-3F93969AEF6C}" type="presOf" srcId="{C6B0320F-A515-4E91-8291-DC6E70F22A3A}" destId="{7E6CDE5E-9DE3-4750-8DF6-3B05E63BACB5}" srcOrd="0" destOrd="0" presId="urn:microsoft.com/office/officeart/2005/8/layout/pyramid1"/>
    <dgm:cxn modelId="{BD63F913-5115-4653-8D4D-476E29C1BAA1}" type="presParOf" srcId="{6DAA2B02-9DE9-43AC-B29C-CB27B6229357}" destId="{F4387360-E6CA-411C-A65A-AA83B078CB63}" srcOrd="0" destOrd="0" presId="urn:microsoft.com/office/officeart/2005/8/layout/pyramid1"/>
    <dgm:cxn modelId="{C006AEB5-B7A6-4FAD-95E7-06696BCBD6CA}" type="presParOf" srcId="{F4387360-E6CA-411C-A65A-AA83B078CB63}" destId="{E3C93FF6-A292-4C2A-B007-7EAFA2C1FDEC}" srcOrd="0" destOrd="0" presId="urn:microsoft.com/office/officeart/2005/8/layout/pyramid1"/>
    <dgm:cxn modelId="{E9D7099D-0700-4FAA-87F5-E674C5EF603C}" type="presParOf" srcId="{F4387360-E6CA-411C-A65A-AA83B078CB63}" destId="{A5AA2252-5F1B-4937-88E0-B56819865EFE}" srcOrd="1" destOrd="0" presId="urn:microsoft.com/office/officeart/2005/8/layout/pyramid1"/>
    <dgm:cxn modelId="{4049AAF0-0F23-4B3E-B474-C0CF0869B00E}" type="presParOf" srcId="{6DAA2B02-9DE9-43AC-B29C-CB27B6229357}" destId="{201B61A5-8A6F-43D4-B7AA-F9D61DE537FE}" srcOrd="1" destOrd="0" presId="urn:microsoft.com/office/officeart/2005/8/layout/pyramid1"/>
    <dgm:cxn modelId="{13D0E80E-FB8F-4A0E-8D90-30D8DC557E53}" type="presParOf" srcId="{201B61A5-8A6F-43D4-B7AA-F9D61DE537FE}" destId="{7E6CDE5E-9DE3-4750-8DF6-3B05E63BACB5}" srcOrd="0" destOrd="0" presId="urn:microsoft.com/office/officeart/2005/8/layout/pyramid1"/>
    <dgm:cxn modelId="{AE9AD4AA-FF2C-4EDE-AFED-69802ED4D9FA}" type="presParOf" srcId="{201B61A5-8A6F-43D4-B7AA-F9D61DE537FE}" destId="{814D8B3E-6F11-4FA6-837F-D27F55A12595}" srcOrd="1" destOrd="0" presId="urn:microsoft.com/office/officeart/2005/8/layout/pyramid1"/>
    <dgm:cxn modelId="{B37D1257-B1BA-49C4-87AB-2CAF821CBF3B}" type="presParOf" srcId="{6DAA2B02-9DE9-43AC-B29C-CB27B6229357}" destId="{6BB933A3-C8A9-43B0-8E2B-03652A756B2D}" srcOrd="2" destOrd="0" presId="urn:microsoft.com/office/officeart/2005/8/layout/pyramid1"/>
    <dgm:cxn modelId="{2DA5DF00-3ABF-4FE5-A323-7E93B9D1B35E}" type="presParOf" srcId="{6BB933A3-C8A9-43B0-8E2B-03652A756B2D}" destId="{81D69262-DEBA-40BD-8995-9EB43239A72F}" srcOrd="0" destOrd="0" presId="urn:microsoft.com/office/officeart/2005/8/layout/pyramid1"/>
    <dgm:cxn modelId="{447BCFAE-CAC3-49CB-A2CB-9EAB96F547BC}" type="presParOf" srcId="{6BB933A3-C8A9-43B0-8E2B-03652A756B2D}" destId="{5DCCB8C2-A33D-47A1-85A5-2032F2DFDE9A}" srcOrd="1" destOrd="0" presId="urn:microsoft.com/office/officeart/2005/8/layout/pyramid1"/>
    <dgm:cxn modelId="{8B1F8B3C-7850-446E-97FD-14B70ACB14C7}" type="presParOf" srcId="{6DAA2B02-9DE9-43AC-B29C-CB27B6229357}" destId="{BF60EFE6-5D25-4D7B-8FE5-D6F8EC081BE4}" srcOrd="3" destOrd="0" presId="urn:microsoft.com/office/officeart/2005/8/layout/pyramid1"/>
    <dgm:cxn modelId="{D4ADB8D5-F85F-4B4A-86DB-158CEA4861B3}" type="presParOf" srcId="{BF60EFE6-5D25-4D7B-8FE5-D6F8EC081BE4}" destId="{36608D69-A8C2-445C-A6C1-ADCE37C2E0AB}" srcOrd="0" destOrd="0" presId="urn:microsoft.com/office/officeart/2005/8/layout/pyramid1"/>
    <dgm:cxn modelId="{2C17600B-26D9-465C-874A-D1BD916F672B}" type="presParOf" srcId="{BF60EFE6-5D25-4D7B-8FE5-D6F8EC081BE4}" destId="{618563A1-EA77-4CBB-8115-E815B36E3BFF}" srcOrd="1" destOrd="0" presId="urn:microsoft.com/office/officeart/2005/8/layout/pyramid1"/>
    <dgm:cxn modelId="{49DB1D79-7A4F-4C97-8A2C-C3C6B4CC3AFA}" type="presParOf" srcId="{6DAA2B02-9DE9-43AC-B29C-CB27B6229357}" destId="{06D49D65-03C6-4F18-A158-2651DCF9493D}" srcOrd="4" destOrd="0" presId="urn:microsoft.com/office/officeart/2005/8/layout/pyramid1"/>
    <dgm:cxn modelId="{415BA033-6971-47D6-AE5B-BF8254590A4B}" type="presParOf" srcId="{06D49D65-03C6-4F18-A158-2651DCF9493D}" destId="{C6B7CE36-702A-4CDD-9D6B-CC6CDE15C9A5}" srcOrd="0" destOrd="0" presId="urn:microsoft.com/office/officeart/2005/8/layout/pyramid1"/>
    <dgm:cxn modelId="{021A2293-5C42-4EA9-BFEE-53A0127EF4E2}" type="presParOf" srcId="{06D49D65-03C6-4F18-A158-2651DCF9493D}" destId="{AD0EE6CE-DBE3-4CC0-9A3D-2368FEE9B1E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0097104-9373-4250-8AE3-1DDE6EDC9A07}" type="doc">
      <dgm:prSet loTypeId="urn:microsoft.com/office/officeart/2005/8/layout/cycle8" loCatId="cycle" qsTypeId="urn:microsoft.com/office/officeart/2005/8/quickstyle/simple1" qsCatId="simple" csTypeId="urn:microsoft.com/office/officeart/2005/8/colors/accent1_2" csCatId="accent1" phldr="1"/>
      <dgm:spPr/>
    </dgm:pt>
    <dgm:pt modelId="{6F41CAEE-DA8B-4C3B-849B-E8CFAF34FB51}">
      <dgm:prSet phldrT="[Text]"/>
      <dgm:spPr/>
      <dgm:t>
        <a:bodyPr/>
        <a:lstStyle/>
        <a:p>
          <a:r>
            <a:rPr lang="en-US" dirty="0" smtClean="0"/>
            <a:t>FBA</a:t>
          </a:r>
          <a:endParaRPr lang="en-US" dirty="0"/>
        </a:p>
      </dgm:t>
    </dgm:pt>
    <dgm:pt modelId="{4BDFD016-4539-47AD-95F8-DF9F7B43BC15}" type="parTrans" cxnId="{1404D564-3BEC-4E5F-8A95-FCC80BF80B66}">
      <dgm:prSet/>
      <dgm:spPr/>
    </dgm:pt>
    <dgm:pt modelId="{BCD99DF1-9A62-4350-85C5-D4F5E9EEA34D}" type="sibTrans" cxnId="{1404D564-3BEC-4E5F-8A95-FCC80BF80B66}">
      <dgm:prSet/>
      <dgm:spPr/>
    </dgm:pt>
    <dgm:pt modelId="{DE924409-8278-4328-AE30-1FB4457E6E19}">
      <dgm:prSet phldrT="[Text]"/>
      <dgm:spPr/>
      <dgm:t>
        <a:bodyPr/>
        <a:lstStyle/>
        <a:p>
          <a:r>
            <a:rPr lang="en-US" dirty="0" smtClean="0"/>
            <a:t>BIP</a:t>
          </a:r>
          <a:endParaRPr lang="en-US" dirty="0"/>
        </a:p>
      </dgm:t>
    </dgm:pt>
    <dgm:pt modelId="{8E0DA283-64E5-4510-A4BE-3C5674A42A08}" type="parTrans" cxnId="{4B109E1A-7E4E-438B-B7B2-16767FB06DC4}">
      <dgm:prSet/>
      <dgm:spPr/>
    </dgm:pt>
    <dgm:pt modelId="{151F5B76-24E9-47E5-9E90-C5AB253B0448}" type="sibTrans" cxnId="{4B109E1A-7E4E-438B-B7B2-16767FB06DC4}">
      <dgm:prSet/>
      <dgm:spPr/>
    </dgm:pt>
    <dgm:pt modelId="{17A6C301-9E7C-4FB7-BBC6-7C66D59C7194}">
      <dgm:prSet phldrT="[Text]"/>
      <dgm:spPr/>
      <dgm:t>
        <a:bodyPr/>
        <a:lstStyle/>
        <a:p>
          <a:r>
            <a:rPr lang="en-US" dirty="0" smtClean="0"/>
            <a:t>ABC</a:t>
          </a:r>
          <a:endParaRPr lang="en-US" dirty="0"/>
        </a:p>
      </dgm:t>
    </dgm:pt>
    <dgm:pt modelId="{424DC888-AECD-4895-991C-CFA8CCACE541}" type="parTrans" cxnId="{EBFB319C-15FB-443C-9C09-0E64190CFB92}">
      <dgm:prSet/>
      <dgm:spPr/>
    </dgm:pt>
    <dgm:pt modelId="{EC2D5B15-18FA-4E2A-8A8C-02E222F2DACC}" type="sibTrans" cxnId="{EBFB319C-15FB-443C-9C09-0E64190CFB92}">
      <dgm:prSet/>
      <dgm:spPr/>
    </dgm:pt>
    <dgm:pt modelId="{4B477B9C-0590-4E34-8255-8ED5DA7A7760}" type="pres">
      <dgm:prSet presAssocID="{50097104-9373-4250-8AE3-1DDE6EDC9A07}" presName="compositeShape" presStyleCnt="0">
        <dgm:presLayoutVars>
          <dgm:chMax val="7"/>
          <dgm:dir/>
          <dgm:resizeHandles val="exact"/>
        </dgm:presLayoutVars>
      </dgm:prSet>
      <dgm:spPr/>
    </dgm:pt>
    <dgm:pt modelId="{2FD98EEE-FCAD-4DA2-91A8-2C54AD8CDAF2}" type="pres">
      <dgm:prSet presAssocID="{50097104-9373-4250-8AE3-1DDE6EDC9A07}" presName="wedge1" presStyleLbl="node1" presStyleIdx="0" presStyleCnt="3"/>
      <dgm:spPr/>
      <dgm:t>
        <a:bodyPr/>
        <a:lstStyle/>
        <a:p>
          <a:endParaRPr lang="en-US"/>
        </a:p>
      </dgm:t>
    </dgm:pt>
    <dgm:pt modelId="{ED926235-1393-41AD-9159-7C0088A8354D}" type="pres">
      <dgm:prSet presAssocID="{50097104-9373-4250-8AE3-1DDE6EDC9A07}" presName="dummy1a" presStyleCnt="0"/>
      <dgm:spPr/>
    </dgm:pt>
    <dgm:pt modelId="{38E4E953-C70F-44C5-8502-E6FBE917EDB9}" type="pres">
      <dgm:prSet presAssocID="{50097104-9373-4250-8AE3-1DDE6EDC9A07}" presName="dummy1b" presStyleCnt="0"/>
      <dgm:spPr/>
    </dgm:pt>
    <dgm:pt modelId="{BC14495D-B932-4B6E-8004-539F0E3F31C5}" type="pres">
      <dgm:prSet presAssocID="{50097104-9373-4250-8AE3-1DDE6EDC9A07}" presName="wedge1Tx" presStyleLbl="node1" presStyleIdx="0" presStyleCnt="3">
        <dgm:presLayoutVars>
          <dgm:chMax val="0"/>
          <dgm:chPref val="0"/>
          <dgm:bulletEnabled val="1"/>
        </dgm:presLayoutVars>
      </dgm:prSet>
      <dgm:spPr/>
      <dgm:t>
        <a:bodyPr/>
        <a:lstStyle/>
        <a:p>
          <a:endParaRPr lang="en-US"/>
        </a:p>
      </dgm:t>
    </dgm:pt>
    <dgm:pt modelId="{44832954-6922-4E3B-AF23-93B61C4C6AC8}" type="pres">
      <dgm:prSet presAssocID="{50097104-9373-4250-8AE3-1DDE6EDC9A07}" presName="wedge2" presStyleLbl="node1" presStyleIdx="1" presStyleCnt="3"/>
      <dgm:spPr/>
      <dgm:t>
        <a:bodyPr/>
        <a:lstStyle/>
        <a:p>
          <a:endParaRPr lang="en-US"/>
        </a:p>
      </dgm:t>
    </dgm:pt>
    <dgm:pt modelId="{A0D8AC7B-8FC0-4158-A012-101BBDD2081B}" type="pres">
      <dgm:prSet presAssocID="{50097104-9373-4250-8AE3-1DDE6EDC9A07}" presName="dummy2a" presStyleCnt="0"/>
      <dgm:spPr/>
    </dgm:pt>
    <dgm:pt modelId="{BAC865BE-9E80-4357-81BE-3443226F4DDD}" type="pres">
      <dgm:prSet presAssocID="{50097104-9373-4250-8AE3-1DDE6EDC9A07}" presName="dummy2b" presStyleCnt="0"/>
      <dgm:spPr/>
    </dgm:pt>
    <dgm:pt modelId="{C80BBF2B-FF09-4644-9CA0-C81D6955684C}" type="pres">
      <dgm:prSet presAssocID="{50097104-9373-4250-8AE3-1DDE6EDC9A07}" presName="wedge2Tx" presStyleLbl="node1" presStyleIdx="1" presStyleCnt="3">
        <dgm:presLayoutVars>
          <dgm:chMax val="0"/>
          <dgm:chPref val="0"/>
          <dgm:bulletEnabled val="1"/>
        </dgm:presLayoutVars>
      </dgm:prSet>
      <dgm:spPr/>
      <dgm:t>
        <a:bodyPr/>
        <a:lstStyle/>
        <a:p>
          <a:endParaRPr lang="en-US"/>
        </a:p>
      </dgm:t>
    </dgm:pt>
    <dgm:pt modelId="{C0B670E0-6198-4A02-87BD-B9C574B0120C}" type="pres">
      <dgm:prSet presAssocID="{50097104-9373-4250-8AE3-1DDE6EDC9A07}" presName="wedge3" presStyleLbl="node1" presStyleIdx="2" presStyleCnt="3"/>
      <dgm:spPr/>
      <dgm:t>
        <a:bodyPr/>
        <a:lstStyle/>
        <a:p>
          <a:endParaRPr lang="en-US"/>
        </a:p>
      </dgm:t>
    </dgm:pt>
    <dgm:pt modelId="{729F0E1F-13C3-4601-B3BB-291540A32860}" type="pres">
      <dgm:prSet presAssocID="{50097104-9373-4250-8AE3-1DDE6EDC9A07}" presName="dummy3a" presStyleCnt="0"/>
      <dgm:spPr/>
    </dgm:pt>
    <dgm:pt modelId="{67B3AF3A-C6EE-4C5B-B83F-C830BD8B0658}" type="pres">
      <dgm:prSet presAssocID="{50097104-9373-4250-8AE3-1DDE6EDC9A07}" presName="dummy3b" presStyleCnt="0"/>
      <dgm:spPr/>
    </dgm:pt>
    <dgm:pt modelId="{67B39E70-BD64-4B89-9266-14B6F59C1D35}" type="pres">
      <dgm:prSet presAssocID="{50097104-9373-4250-8AE3-1DDE6EDC9A07}" presName="wedge3Tx" presStyleLbl="node1" presStyleIdx="2" presStyleCnt="3">
        <dgm:presLayoutVars>
          <dgm:chMax val="0"/>
          <dgm:chPref val="0"/>
          <dgm:bulletEnabled val="1"/>
        </dgm:presLayoutVars>
      </dgm:prSet>
      <dgm:spPr/>
      <dgm:t>
        <a:bodyPr/>
        <a:lstStyle/>
        <a:p>
          <a:endParaRPr lang="en-US"/>
        </a:p>
      </dgm:t>
    </dgm:pt>
    <dgm:pt modelId="{69D66BCE-9041-472E-8E44-73A47CDCD1E6}" type="pres">
      <dgm:prSet presAssocID="{BCD99DF1-9A62-4350-85C5-D4F5E9EEA34D}" presName="arrowWedge1" presStyleLbl="fgSibTrans2D1" presStyleIdx="0" presStyleCnt="3"/>
      <dgm:spPr/>
    </dgm:pt>
    <dgm:pt modelId="{B66200EB-EC5D-4929-B45C-0826E4B3F09B}" type="pres">
      <dgm:prSet presAssocID="{151F5B76-24E9-47E5-9E90-C5AB253B0448}" presName="arrowWedge2" presStyleLbl="fgSibTrans2D1" presStyleIdx="1" presStyleCnt="3"/>
      <dgm:spPr/>
    </dgm:pt>
    <dgm:pt modelId="{4F5CEA33-C0CD-4C80-B8CB-D306A17DF5E6}" type="pres">
      <dgm:prSet presAssocID="{EC2D5B15-18FA-4E2A-8A8C-02E222F2DACC}" presName="arrowWedge3" presStyleLbl="fgSibTrans2D1" presStyleIdx="2" presStyleCnt="3"/>
      <dgm:spPr/>
    </dgm:pt>
  </dgm:ptLst>
  <dgm:cxnLst>
    <dgm:cxn modelId="{1404D564-3BEC-4E5F-8A95-FCC80BF80B66}" srcId="{50097104-9373-4250-8AE3-1DDE6EDC9A07}" destId="{6F41CAEE-DA8B-4C3B-849B-E8CFAF34FB51}" srcOrd="0" destOrd="0" parTransId="{4BDFD016-4539-47AD-95F8-DF9F7B43BC15}" sibTransId="{BCD99DF1-9A62-4350-85C5-D4F5E9EEA34D}"/>
    <dgm:cxn modelId="{7618B83E-892C-4457-A7C0-D9242CC40FCC}" type="presOf" srcId="{6F41CAEE-DA8B-4C3B-849B-E8CFAF34FB51}" destId="{BC14495D-B932-4B6E-8004-539F0E3F31C5}" srcOrd="1" destOrd="0" presId="urn:microsoft.com/office/officeart/2005/8/layout/cycle8"/>
    <dgm:cxn modelId="{8283F850-6DE3-415A-9E7C-009412B75048}" type="presOf" srcId="{50097104-9373-4250-8AE3-1DDE6EDC9A07}" destId="{4B477B9C-0590-4E34-8255-8ED5DA7A7760}" srcOrd="0" destOrd="0" presId="urn:microsoft.com/office/officeart/2005/8/layout/cycle8"/>
    <dgm:cxn modelId="{933D72E6-0BAC-4318-8F09-B67AA180819F}" type="presOf" srcId="{6F41CAEE-DA8B-4C3B-849B-E8CFAF34FB51}" destId="{2FD98EEE-FCAD-4DA2-91A8-2C54AD8CDAF2}" srcOrd="0" destOrd="0" presId="urn:microsoft.com/office/officeart/2005/8/layout/cycle8"/>
    <dgm:cxn modelId="{8CDD578C-E1CB-4337-871E-3A86F6AB0437}" type="presOf" srcId="{DE924409-8278-4328-AE30-1FB4457E6E19}" destId="{44832954-6922-4E3B-AF23-93B61C4C6AC8}" srcOrd="0" destOrd="0" presId="urn:microsoft.com/office/officeart/2005/8/layout/cycle8"/>
    <dgm:cxn modelId="{C5C60E46-F993-4D03-A5EB-BDEEB8AE68C3}" type="presOf" srcId="{17A6C301-9E7C-4FB7-BBC6-7C66D59C7194}" destId="{C0B670E0-6198-4A02-87BD-B9C574B0120C}" srcOrd="0" destOrd="0" presId="urn:microsoft.com/office/officeart/2005/8/layout/cycle8"/>
    <dgm:cxn modelId="{4B109E1A-7E4E-438B-B7B2-16767FB06DC4}" srcId="{50097104-9373-4250-8AE3-1DDE6EDC9A07}" destId="{DE924409-8278-4328-AE30-1FB4457E6E19}" srcOrd="1" destOrd="0" parTransId="{8E0DA283-64E5-4510-A4BE-3C5674A42A08}" sibTransId="{151F5B76-24E9-47E5-9E90-C5AB253B0448}"/>
    <dgm:cxn modelId="{832382AC-0F18-4DF0-AD27-A1EE520B6C9F}" type="presOf" srcId="{DE924409-8278-4328-AE30-1FB4457E6E19}" destId="{C80BBF2B-FF09-4644-9CA0-C81D6955684C}" srcOrd="1" destOrd="0" presId="urn:microsoft.com/office/officeart/2005/8/layout/cycle8"/>
    <dgm:cxn modelId="{EA7B9F3E-ED47-493C-AE72-8396996536DB}" type="presOf" srcId="{17A6C301-9E7C-4FB7-BBC6-7C66D59C7194}" destId="{67B39E70-BD64-4B89-9266-14B6F59C1D35}" srcOrd="1" destOrd="0" presId="urn:microsoft.com/office/officeart/2005/8/layout/cycle8"/>
    <dgm:cxn modelId="{EBFB319C-15FB-443C-9C09-0E64190CFB92}" srcId="{50097104-9373-4250-8AE3-1DDE6EDC9A07}" destId="{17A6C301-9E7C-4FB7-BBC6-7C66D59C7194}" srcOrd="2" destOrd="0" parTransId="{424DC888-AECD-4895-991C-CFA8CCACE541}" sibTransId="{EC2D5B15-18FA-4E2A-8A8C-02E222F2DACC}"/>
    <dgm:cxn modelId="{703E7DC8-07F6-48F9-9BDC-BB1985C53C2E}" type="presParOf" srcId="{4B477B9C-0590-4E34-8255-8ED5DA7A7760}" destId="{2FD98EEE-FCAD-4DA2-91A8-2C54AD8CDAF2}" srcOrd="0" destOrd="0" presId="urn:microsoft.com/office/officeart/2005/8/layout/cycle8"/>
    <dgm:cxn modelId="{0596EA39-11C2-46F9-BC1B-5C4AD26333A5}" type="presParOf" srcId="{4B477B9C-0590-4E34-8255-8ED5DA7A7760}" destId="{ED926235-1393-41AD-9159-7C0088A8354D}" srcOrd="1" destOrd="0" presId="urn:microsoft.com/office/officeart/2005/8/layout/cycle8"/>
    <dgm:cxn modelId="{05052B1A-DB22-4F7A-9DDB-AE7598B6A02A}" type="presParOf" srcId="{4B477B9C-0590-4E34-8255-8ED5DA7A7760}" destId="{38E4E953-C70F-44C5-8502-E6FBE917EDB9}" srcOrd="2" destOrd="0" presId="urn:microsoft.com/office/officeart/2005/8/layout/cycle8"/>
    <dgm:cxn modelId="{AB990DAD-1C54-4A6D-BC9C-E29FAB92A34B}" type="presParOf" srcId="{4B477B9C-0590-4E34-8255-8ED5DA7A7760}" destId="{BC14495D-B932-4B6E-8004-539F0E3F31C5}" srcOrd="3" destOrd="0" presId="urn:microsoft.com/office/officeart/2005/8/layout/cycle8"/>
    <dgm:cxn modelId="{233D22D4-69D9-4791-BC52-30069EFD0CBF}" type="presParOf" srcId="{4B477B9C-0590-4E34-8255-8ED5DA7A7760}" destId="{44832954-6922-4E3B-AF23-93B61C4C6AC8}" srcOrd="4" destOrd="0" presId="urn:microsoft.com/office/officeart/2005/8/layout/cycle8"/>
    <dgm:cxn modelId="{46F2EC9E-F78C-47E9-9E90-3B0393DD72DA}" type="presParOf" srcId="{4B477B9C-0590-4E34-8255-8ED5DA7A7760}" destId="{A0D8AC7B-8FC0-4158-A012-101BBDD2081B}" srcOrd="5" destOrd="0" presId="urn:microsoft.com/office/officeart/2005/8/layout/cycle8"/>
    <dgm:cxn modelId="{176BA9EF-7109-437F-9147-EE7F4CDBC033}" type="presParOf" srcId="{4B477B9C-0590-4E34-8255-8ED5DA7A7760}" destId="{BAC865BE-9E80-4357-81BE-3443226F4DDD}" srcOrd="6" destOrd="0" presId="urn:microsoft.com/office/officeart/2005/8/layout/cycle8"/>
    <dgm:cxn modelId="{6741A4FC-473E-4676-ACD4-532857906266}" type="presParOf" srcId="{4B477B9C-0590-4E34-8255-8ED5DA7A7760}" destId="{C80BBF2B-FF09-4644-9CA0-C81D6955684C}" srcOrd="7" destOrd="0" presId="urn:microsoft.com/office/officeart/2005/8/layout/cycle8"/>
    <dgm:cxn modelId="{577CBB8E-C5F7-4112-9E22-BFD50864F2D4}" type="presParOf" srcId="{4B477B9C-0590-4E34-8255-8ED5DA7A7760}" destId="{C0B670E0-6198-4A02-87BD-B9C574B0120C}" srcOrd="8" destOrd="0" presId="urn:microsoft.com/office/officeart/2005/8/layout/cycle8"/>
    <dgm:cxn modelId="{2D1BA086-8BA6-47AC-9CBA-8F03CE6DD47A}" type="presParOf" srcId="{4B477B9C-0590-4E34-8255-8ED5DA7A7760}" destId="{729F0E1F-13C3-4601-B3BB-291540A32860}" srcOrd="9" destOrd="0" presId="urn:microsoft.com/office/officeart/2005/8/layout/cycle8"/>
    <dgm:cxn modelId="{51ACDFB2-3BAE-4DE8-8007-FCC1C02207EF}" type="presParOf" srcId="{4B477B9C-0590-4E34-8255-8ED5DA7A7760}" destId="{67B3AF3A-C6EE-4C5B-B83F-C830BD8B0658}" srcOrd="10" destOrd="0" presId="urn:microsoft.com/office/officeart/2005/8/layout/cycle8"/>
    <dgm:cxn modelId="{66F6CBCA-C103-4AB6-9F73-52025E6448BE}" type="presParOf" srcId="{4B477B9C-0590-4E34-8255-8ED5DA7A7760}" destId="{67B39E70-BD64-4B89-9266-14B6F59C1D35}" srcOrd="11" destOrd="0" presId="urn:microsoft.com/office/officeart/2005/8/layout/cycle8"/>
    <dgm:cxn modelId="{73616683-E3B6-45D6-B7C1-27AF74012553}" type="presParOf" srcId="{4B477B9C-0590-4E34-8255-8ED5DA7A7760}" destId="{69D66BCE-9041-472E-8E44-73A47CDCD1E6}" srcOrd="12" destOrd="0" presId="urn:microsoft.com/office/officeart/2005/8/layout/cycle8"/>
    <dgm:cxn modelId="{C2DC03D9-514C-4882-B37C-81C8CBCD44F3}" type="presParOf" srcId="{4B477B9C-0590-4E34-8255-8ED5DA7A7760}" destId="{B66200EB-EC5D-4929-B45C-0826E4B3F09B}" srcOrd="13" destOrd="0" presId="urn:microsoft.com/office/officeart/2005/8/layout/cycle8"/>
    <dgm:cxn modelId="{B6CDEAE3-6C86-443A-A796-75B5846CF4A8}" type="presParOf" srcId="{4B477B9C-0590-4E34-8255-8ED5DA7A7760}" destId="{4F5CEA33-C0CD-4C80-B8CB-D306A17DF5E6}"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64FC917-F475-435F-A71E-C48C7292DC5B}" type="doc">
      <dgm:prSet loTypeId="urn:microsoft.com/office/officeart/2005/8/layout/chevron1" loCatId="process" qsTypeId="urn:microsoft.com/office/officeart/2005/8/quickstyle/simple1" qsCatId="simple" csTypeId="urn:microsoft.com/office/officeart/2005/8/colors/accent1_2" csCatId="accent1" phldr="1"/>
      <dgm:spPr/>
    </dgm:pt>
    <dgm:pt modelId="{34C5452A-7426-43E9-91AA-DF0483C4A15F}">
      <dgm:prSet phldrT="[Text]" custT="1"/>
      <dgm:spPr/>
      <dgm:t>
        <a:bodyPr/>
        <a:lstStyle/>
        <a:p>
          <a:r>
            <a:rPr lang="en-US" sz="3200" dirty="0" smtClean="0"/>
            <a:t>A</a:t>
          </a:r>
        </a:p>
        <a:p>
          <a:r>
            <a:rPr lang="en-US" sz="2200" dirty="0" smtClean="0"/>
            <a:t>Antecedent</a:t>
          </a:r>
          <a:endParaRPr lang="en-US" sz="2200" dirty="0"/>
        </a:p>
      </dgm:t>
    </dgm:pt>
    <dgm:pt modelId="{5B90973C-0DA5-4C40-9B4B-EE0C6E5CB5CB}" type="parTrans" cxnId="{6FB7B732-FA1E-43DA-ABAF-6E24DD3DAB2B}">
      <dgm:prSet/>
      <dgm:spPr/>
      <dgm:t>
        <a:bodyPr/>
        <a:lstStyle/>
        <a:p>
          <a:endParaRPr lang="en-US"/>
        </a:p>
      </dgm:t>
    </dgm:pt>
    <dgm:pt modelId="{DC248DCE-5D53-4577-97D2-7B808ED28C26}" type="sibTrans" cxnId="{6FB7B732-FA1E-43DA-ABAF-6E24DD3DAB2B}">
      <dgm:prSet/>
      <dgm:spPr/>
      <dgm:t>
        <a:bodyPr/>
        <a:lstStyle/>
        <a:p>
          <a:endParaRPr lang="en-US"/>
        </a:p>
      </dgm:t>
    </dgm:pt>
    <dgm:pt modelId="{362F263C-E076-407E-9D23-5060CCA7CBDA}">
      <dgm:prSet phldrT="[Text]" custT="1"/>
      <dgm:spPr/>
      <dgm:t>
        <a:bodyPr/>
        <a:lstStyle/>
        <a:p>
          <a:r>
            <a:rPr lang="en-US" sz="2800" dirty="0" smtClean="0"/>
            <a:t>B</a:t>
          </a:r>
        </a:p>
        <a:p>
          <a:r>
            <a:rPr lang="en-US" sz="2200" dirty="0" smtClean="0"/>
            <a:t>Behavior</a:t>
          </a:r>
          <a:endParaRPr lang="en-US" sz="2200" dirty="0"/>
        </a:p>
      </dgm:t>
    </dgm:pt>
    <dgm:pt modelId="{44CF5D7F-3317-427D-905D-1116F31D6C7D}" type="parTrans" cxnId="{23D00780-CA4A-4325-AE51-522E52A08F5D}">
      <dgm:prSet/>
      <dgm:spPr/>
      <dgm:t>
        <a:bodyPr/>
        <a:lstStyle/>
        <a:p>
          <a:endParaRPr lang="en-US"/>
        </a:p>
      </dgm:t>
    </dgm:pt>
    <dgm:pt modelId="{700C1F29-D9C7-428D-B484-1ED23D7275DD}" type="sibTrans" cxnId="{23D00780-CA4A-4325-AE51-522E52A08F5D}">
      <dgm:prSet/>
      <dgm:spPr/>
      <dgm:t>
        <a:bodyPr/>
        <a:lstStyle/>
        <a:p>
          <a:endParaRPr lang="en-US"/>
        </a:p>
      </dgm:t>
    </dgm:pt>
    <dgm:pt modelId="{D04074DE-9329-49AD-8F29-CED289846F05}">
      <dgm:prSet phldrT="[Text]" custT="1"/>
      <dgm:spPr/>
      <dgm:t>
        <a:bodyPr/>
        <a:lstStyle/>
        <a:p>
          <a:r>
            <a:rPr lang="en-US" sz="2800" dirty="0" smtClean="0"/>
            <a:t>C</a:t>
          </a:r>
        </a:p>
        <a:p>
          <a:r>
            <a:rPr lang="en-US" sz="2200" dirty="0" smtClean="0"/>
            <a:t>Consequence</a:t>
          </a:r>
          <a:endParaRPr lang="en-US" sz="2200" dirty="0"/>
        </a:p>
      </dgm:t>
    </dgm:pt>
    <dgm:pt modelId="{E6882D23-F33E-4206-9581-C2F69A09A0BA}" type="parTrans" cxnId="{6D2EB03A-1DA4-4B58-AD33-EAA856651EB9}">
      <dgm:prSet/>
      <dgm:spPr/>
      <dgm:t>
        <a:bodyPr/>
        <a:lstStyle/>
        <a:p>
          <a:endParaRPr lang="en-US"/>
        </a:p>
      </dgm:t>
    </dgm:pt>
    <dgm:pt modelId="{9EFE73B7-91C5-47F1-BD65-94B0FC91ECC1}" type="sibTrans" cxnId="{6D2EB03A-1DA4-4B58-AD33-EAA856651EB9}">
      <dgm:prSet/>
      <dgm:spPr/>
      <dgm:t>
        <a:bodyPr/>
        <a:lstStyle/>
        <a:p>
          <a:endParaRPr lang="en-US"/>
        </a:p>
      </dgm:t>
    </dgm:pt>
    <dgm:pt modelId="{7A639CEF-FE68-4029-B5D9-70BAB4F0A7E0}" type="pres">
      <dgm:prSet presAssocID="{C64FC917-F475-435F-A71E-C48C7292DC5B}" presName="Name0" presStyleCnt="0">
        <dgm:presLayoutVars>
          <dgm:dir/>
          <dgm:animLvl val="lvl"/>
          <dgm:resizeHandles val="exact"/>
        </dgm:presLayoutVars>
      </dgm:prSet>
      <dgm:spPr/>
    </dgm:pt>
    <dgm:pt modelId="{8613EB4F-5FDB-4A95-8E59-8B9214EB657C}" type="pres">
      <dgm:prSet presAssocID="{34C5452A-7426-43E9-91AA-DF0483C4A15F}" presName="parTxOnly" presStyleLbl="node1" presStyleIdx="0" presStyleCnt="3">
        <dgm:presLayoutVars>
          <dgm:chMax val="0"/>
          <dgm:chPref val="0"/>
          <dgm:bulletEnabled val="1"/>
        </dgm:presLayoutVars>
      </dgm:prSet>
      <dgm:spPr/>
      <dgm:t>
        <a:bodyPr/>
        <a:lstStyle/>
        <a:p>
          <a:endParaRPr lang="en-US"/>
        </a:p>
      </dgm:t>
    </dgm:pt>
    <dgm:pt modelId="{A609D5E1-CFED-47F8-9D22-5A1A14C18DFA}" type="pres">
      <dgm:prSet presAssocID="{DC248DCE-5D53-4577-97D2-7B808ED28C26}" presName="parTxOnlySpace" presStyleCnt="0"/>
      <dgm:spPr/>
    </dgm:pt>
    <dgm:pt modelId="{53B0DE1F-AEA6-4B00-A9BC-2DFBA01A4EB1}" type="pres">
      <dgm:prSet presAssocID="{362F263C-E076-407E-9D23-5060CCA7CBDA}" presName="parTxOnly" presStyleLbl="node1" presStyleIdx="1" presStyleCnt="3">
        <dgm:presLayoutVars>
          <dgm:chMax val="0"/>
          <dgm:chPref val="0"/>
          <dgm:bulletEnabled val="1"/>
        </dgm:presLayoutVars>
      </dgm:prSet>
      <dgm:spPr/>
      <dgm:t>
        <a:bodyPr/>
        <a:lstStyle/>
        <a:p>
          <a:endParaRPr lang="en-US"/>
        </a:p>
      </dgm:t>
    </dgm:pt>
    <dgm:pt modelId="{1FFE0720-0A14-44B7-BC78-81F8A2EF06D5}" type="pres">
      <dgm:prSet presAssocID="{700C1F29-D9C7-428D-B484-1ED23D7275DD}" presName="parTxOnlySpace" presStyleCnt="0"/>
      <dgm:spPr/>
    </dgm:pt>
    <dgm:pt modelId="{5C524886-7C75-4291-B2A0-F1AE0E52DF98}" type="pres">
      <dgm:prSet presAssocID="{D04074DE-9329-49AD-8F29-CED289846F05}" presName="parTxOnly" presStyleLbl="node1" presStyleIdx="2" presStyleCnt="3">
        <dgm:presLayoutVars>
          <dgm:chMax val="0"/>
          <dgm:chPref val="0"/>
          <dgm:bulletEnabled val="1"/>
        </dgm:presLayoutVars>
      </dgm:prSet>
      <dgm:spPr/>
      <dgm:t>
        <a:bodyPr/>
        <a:lstStyle/>
        <a:p>
          <a:endParaRPr lang="en-US"/>
        </a:p>
      </dgm:t>
    </dgm:pt>
  </dgm:ptLst>
  <dgm:cxnLst>
    <dgm:cxn modelId="{69E7EE0F-5D39-48AC-8B3F-ECBCEF6680DF}" type="presOf" srcId="{362F263C-E076-407E-9D23-5060CCA7CBDA}" destId="{53B0DE1F-AEA6-4B00-A9BC-2DFBA01A4EB1}" srcOrd="0" destOrd="0" presId="urn:microsoft.com/office/officeart/2005/8/layout/chevron1"/>
    <dgm:cxn modelId="{6D2EB03A-1DA4-4B58-AD33-EAA856651EB9}" srcId="{C64FC917-F475-435F-A71E-C48C7292DC5B}" destId="{D04074DE-9329-49AD-8F29-CED289846F05}" srcOrd="2" destOrd="0" parTransId="{E6882D23-F33E-4206-9581-C2F69A09A0BA}" sibTransId="{9EFE73B7-91C5-47F1-BD65-94B0FC91ECC1}"/>
    <dgm:cxn modelId="{C12D17F5-0B5E-40CE-95E6-936AB8F01AEE}" type="presOf" srcId="{C64FC917-F475-435F-A71E-C48C7292DC5B}" destId="{7A639CEF-FE68-4029-B5D9-70BAB4F0A7E0}" srcOrd="0" destOrd="0" presId="urn:microsoft.com/office/officeart/2005/8/layout/chevron1"/>
    <dgm:cxn modelId="{23D00780-CA4A-4325-AE51-522E52A08F5D}" srcId="{C64FC917-F475-435F-A71E-C48C7292DC5B}" destId="{362F263C-E076-407E-9D23-5060CCA7CBDA}" srcOrd="1" destOrd="0" parTransId="{44CF5D7F-3317-427D-905D-1116F31D6C7D}" sibTransId="{700C1F29-D9C7-428D-B484-1ED23D7275DD}"/>
    <dgm:cxn modelId="{502C9279-3F02-40EB-A625-C62004D4A08D}" type="presOf" srcId="{D04074DE-9329-49AD-8F29-CED289846F05}" destId="{5C524886-7C75-4291-B2A0-F1AE0E52DF98}" srcOrd="0" destOrd="0" presId="urn:microsoft.com/office/officeart/2005/8/layout/chevron1"/>
    <dgm:cxn modelId="{6FB7B732-FA1E-43DA-ABAF-6E24DD3DAB2B}" srcId="{C64FC917-F475-435F-A71E-C48C7292DC5B}" destId="{34C5452A-7426-43E9-91AA-DF0483C4A15F}" srcOrd="0" destOrd="0" parTransId="{5B90973C-0DA5-4C40-9B4B-EE0C6E5CB5CB}" sibTransId="{DC248DCE-5D53-4577-97D2-7B808ED28C26}"/>
    <dgm:cxn modelId="{28719E3C-91A8-4B1E-AE84-20FD07EB29C4}" type="presOf" srcId="{34C5452A-7426-43E9-91AA-DF0483C4A15F}" destId="{8613EB4F-5FDB-4A95-8E59-8B9214EB657C}" srcOrd="0" destOrd="0" presId="urn:microsoft.com/office/officeart/2005/8/layout/chevron1"/>
    <dgm:cxn modelId="{B3CF6BAB-C04F-4A5E-8697-4CAE620024A9}" type="presParOf" srcId="{7A639CEF-FE68-4029-B5D9-70BAB4F0A7E0}" destId="{8613EB4F-5FDB-4A95-8E59-8B9214EB657C}" srcOrd="0" destOrd="0" presId="urn:microsoft.com/office/officeart/2005/8/layout/chevron1"/>
    <dgm:cxn modelId="{7B3D7B2F-2E11-4799-B1F2-EBCF833A5FAF}" type="presParOf" srcId="{7A639CEF-FE68-4029-B5D9-70BAB4F0A7E0}" destId="{A609D5E1-CFED-47F8-9D22-5A1A14C18DFA}" srcOrd="1" destOrd="0" presId="urn:microsoft.com/office/officeart/2005/8/layout/chevron1"/>
    <dgm:cxn modelId="{0306D011-5EFC-40A7-9E40-6AEC6D2460A2}" type="presParOf" srcId="{7A639CEF-FE68-4029-B5D9-70BAB4F0A7E0}" destId="{53B0DE1F-AEA6-4B00-A9BC-2DFBA01A4EB1}" srcOrd="2" destOrd="0" presId="urn:microsoft.com/office/officeart/2005/8/layout/chevron1"/>
    <dgm:cxn modelId="{46232772-86E1-4E69-B626-594061F50232}" type="presParOf" srcId="{7A639CEF-FE68-4029-B5D9-70BAB4F0A7E0}" destId="{1FFE0720-0A14-44B7-BC78-81F8A2EF06D5}" srcOrd="3" destOrd="0" presId="urn:microsoft.com/office/officeart/2005/8/layout/chevron1"/>
    <dgm:cxn modelId="{0C09F710-D355-43B8-ABC9-54EC21BF943D}" type="presParOf" srcId="{7A639CEF-FE68-4029-B5D9-70BAB4F0A7E0}" destId="{5C524886-7C75-4291-B2A0-F1AE0E52DF98}"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99D4A3F-B1A6-4877-BBE2-617977CA4E16}"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B613787-10BF-4074-932A-3A1D77CDE34C}">
      <dgm:prSet phldrT="[Text]"/>
      <dgm:spPr/>
      <dgm:t>
        <a:bodyPr/>
        <a:lstStyle/>
        <a:p>
          <a:r>
            <a:rPr lang="en-US" dirty="0" smtClean="0"/>
            <a:t>Will Do What</a:t>
          </a:r>
          <a:endParaRPr lang="en-US" dirty="0"/>
        </a:p>
      </dgm:t>
    </dgm:pt>
    <dgm:pt modelId="{8465C7C8-2D87-4F0C-9010-AD2DA8267B80}" type="parTrans" cxnId="{00AA08E8-F5FF-4647-A0E2-9682FF55D7C4}">
      <dgm:prSet/>
      <dgm:spPr/>
      <dgm:t>
        <a:bodyPr/>
        <a:lstStyle/>
        <a:p>
          <a:endParaRPr lang="en-US"/>
        </a:p>
      </dgm:t>
    </dgm:pt>
    <dgm:pt modelId="{7D503957-ED2B-452F-A8A0-16FA0A0E996A}" type="sibTrans" cxnId="{00AA08E8-F5FF-4647-A0E2-9682FF55D7C4}">
      <dgm:prSet/>
      <dgm:spPr/>
      <dgm:t>
        <a:bodyPr/>
        <a:lstStyle/>
        <a:p>
          <a:endParaRPr lang="en-US"/>
        </a:p>
      </dgm:t>
    </dgm:pt>
    <dgm:pt modelId="{41CD7356-B50B-4EA4-AE51-D29FB7B622CF}">
      <dgm:prSet phldrT="[Text]"/>
      <dgm:spPr/>
      <dgm:t>
        <a:bodyPr/>
        <a:lstStyle/>
        <a:p>
          <a:r>
            <a:rPr lang="en-US" dirty="0" smtClean="0"/>
            <a:t>Given What Conditions</a:t>
          </a:r>
          <a:endParaRPr lang="en-US" dirty="0"/>
        </a:p>
      </dgm:t>
    </dgm:pt>
    <dgm:pt modelId="{EAD4990D-B40C-40D3-91C2-F8636C0636C9}" type="parTrans" cxnId="{9FBAE09F-1199-41EF-92FF-3807E942FA8C}">
      <dgm:prSet/>
      <dgm:spPr/>
      <dgm:t>
        <a:bodyPr/>
        <a:lstStyle/>
        <a:p>
          <a:endParaRPr lang="en-US"/>
        </a:p>
      </dgm:t>
    </dgm:pt>
    <dgm:pt modelId="{EF878098-F5E9-4237-A2DD-36B6A7BE69BE}" type="sibTrans" cxnId="{9FBAE09F-1199-41EF-92FF-3807E942FA8C}">
      <dgm:prSet/>
      <dgm:spPr/>
      <dgm:t>
        <a:bodyPr/>
        <a:lstStyle/>
        <a:p>
          <a:endParaRPr lang="en-US"/>
        </a:p>
      </dgm:t>
    </dgm:pt>
    <dgm:pt modelId="{D50730AF-A003-45A6-9641-F40941FCE631}">
      <dgm:prSet phldrT="[Text]"/>
      <dgm:spPr/>
      <dgm:t>
        <a:bodyPr/>
        <a:lstStyle/>
        <a:p>
          <a:r>
            <a:rPr lang="en-US" dirty="0" smtClean="0"/>
            <a:t>At What Proficiency</a:t>
          </a:r>
          <a:endParaRPr lang="en-US" dirty="0"/>
        </a:p>
      </dgm:t>
    </dgm:pt>
    <dgm:pt modelId="{992F7A9F-880A-47E5-BC7D-55423DDF1E40}" type="parTrans" cxnId="{566D2212-90D7-46AF-A4FA-97C53EB6B6ED}">
      <dgm:prSet/>
      <dgm:spPr/>
      <dgm:t>
        <a:bodyPr/>
        <a:lstStyle/>
        <a:p>
          <a:endParaRPr lang="en-US"/>
        </a:p>
      </dgm:t>
    </dgm:pt>
    <dgm:pt modelId="{A5E57ED6-6E6D-4AAF-9EC5-99581797B185}" type="sibTrans" cxnId="{566D2212-90D7-46AF-A4FA-97C53EB6B6ED}">
      <dgm:prSet/>
      <dgm:spPr/>
      <dgm:t>
        <a:bodyPr/>
        <a:lstStyle/>
        <a:p>
          <a:endParaRPr lang="en-US"/>
        </a:p>
      </dgm:t>
    </dgm:pt>
    <dgm:pt modelId="{990239F3-6C85-4957-8235-D606DC7D4B1B}">
      <dgm:prSet phldrT="[Text]"/>
      <dgm:spPr/>
      <dgm:t>
        <a:bodyPr/>
        <a:lstStyle/>
        <a:p>
          <a:r>
            <a:rPr lang="en-US" dirty="0" smtClean="0"/>
            <a:t>As Measured By</a:t>
          </a:r>
          <a:endParaRPr lang="en-US" dirty="0"/>
        </a:p>
      </dgm:t>
    </dgm:pt>
    <dgm:pt modelId="{6CE26DCB-44D6-4C88-B126-A5E8FFD9F557}" type="parTrans" cxnId="{65E3F894-F9B7-4E0E-8D5F-CABED3482F80}">
      <dgm:prSet/>
      <dgm:spPr/>
      <dgm:t>
        <a:bodyPr/>
        <a:lstStyle/>
        <a:p>
          <a:endParaRPr lang="en-US"/>
        </a:p>
      </dgm:t>
    </dgm:pt>
    <dgm:pt modelId="{625E8A9B-57E5-42E4-9139-7F1A5DF51108}" type="sibTrans" cxnId="{65E3F894-F9B7-4E0E-8D5F-CABED3482F80}">
      <dgm:prSet/>
      <dgm:spPr/>
      <dgm:t>
        <a:bodyPr/>
        <a:lstStyle/>
        <a:p>
          <a:endParaRPr lang="en-US"/>
        </a:p>
      </dgm:t>
    </dgm:pt>
    <dgm:pt modelId="{7213322E-C0BA-4349-B6C1-C3C29A02D6AC}">
      <dgm:prSet phldrT="[Text]"/>
      <dgm:spPr/>
      <dgm:t>
        <a:bodyPr/>
        <a:lstStyle/>
        <a:p>
          <a:r>
            <a:rPr lang="en-US" dirty="0" smtClean="0"/>
            <a:t>By When</a:t>
          </a:r>
          <a:endParaRPr lang="en-US" dirty="0"/>
        </a:p>
      </dgm:t>
    </dgm:pt>
    <dgm:pt modelId="{F8878360-5B3B-4B6A-B859-27CA132C4687}" type="parTrans" cxnId="{9CD2409A-ADCA-4DBA-ADA8-F2104F7D8278}">
      <dgm:prSet/>
      <dgm:spPr/>
      <dgm:t>
        <a:bodyPr/>
        <a:lstStyle/>
        <a:p>
          <a:endParaRPr lang="en-US"/>
        </a:p>
      </dgm:t>
    </dgm:pt>
    <dgm:pt modelId="{B644ED9D-1BE2-4095-B19F-D4C45FD31AAA}" type="sibTrans" cxnId="{9CD2409A-ADCA-4DBA-ADA8-F2104F7D8278}">
      <dgm:prSet/>
      <dgm:spPr/>
      <dgm:t>
        <a:bodyPr/>
        <a:lstStyle/>
        <a:p>
          <a:endParaRPr lang="en-US"/>
        </a:p>
      </dgm:t>
    </dgm:pt>
    <dgm:pt modelId="{745BD0BB-DD96-4951-A6D6-C81618E7E455}" type="pres">
      <dgm:prSet presAssocID="{899D4A3F-B1A6-4877-BBE2-617977CA4E16}" presName="Name0" presStyleCnt="0">
        <dgm:presLayoutVars>
          <dgm:dir/>
          <dgm:resizeHandles val="exact"/>
        </dgm:presLayoutVars>
      </dgm:prSet>
      <dgm:spPr/>
      <dgm:t>
        <a:bodyPr/>
        <a:lstStyle/>
        <a:p>
          <a:endParaRPr lang="en-US"/>
        </a:p>
      </dgm:t>
    </dgm:pt>
    <dgm:pt modelId="{FBEE8DFC-5AA1-4BA3-87D7-7B1F8BEF192F}" type="pres">
      <dgm:prSet presAssocID="{899D4A3F-B1A6-4877-BBE2-617977CA4E16}" presName="cycle" presStyleCnt="0"/>
      <dgm:spPr/>
    </dgm:pt>
    <dgm:pt modelId="{2BA3A2A9-7DAA-4EFE-885B-F933A62C2514}" type="pres">
      <dgm:prSet presAssocID="{EB613787-10BF-4074-932A-3A1D77CDE34C}" presName="nodeFirstNode" presStyleLbl="node1" presStyleIdx="0" presStyleCnt="5">
        <dgm:presLayoutVars>
          <dgm:bulletEnabled val="1"/>
        </dgm:presLayoutVars>
      </dgm:prSet>
      <dgm:spPr/>
      <dgm:t>
        <a:bodyPr/>
        <a:lstStyle/>
        <a:p>
          <a:endParaRPr lang="en-US"/>
        </a:p>
      </dgm:t>
    </dgm:pt>
    <dgm:pt modelId="{0A27E633-A77E-441F-B3BB-D7D854765374}" type="pres">
      <dgm:prSet presAssocID="{7D503957-ED2B-452F-A8A0-16FA0A0E996A}" presName="sibTransFirstNode" presStyleLbl="bgShp" presStyleIdx="0" presStyleCnt="1"/>
      <dgm:spPr/>
      <dgm:t>
        <a:bodyPr/>
        <a:lstStyle/>
        <a:p>
          <a:endParaRPr lang="en-US"/>
        </a:p>
      </dgm:t>
    </dgm:pt>
    <dgm:pt modelId="{E75615B1-0E56-44D6-9132-A1BDBA199281}" type="pres">
      <dgm:prSet presAssocID="{41CD7356-B50B-4EA4-AE51-D29FB7B622CF}" presName="nodeFollowingNodes" presStyleLbl="node1" presStyleIdx="1" presStyleCnt="5">
        <dgm:presLayoutVars>
          <dgm:bulletEnabled val="1"/>
        </dgm:presLayoutVars>
      </dgm:prSet>
      <dgm:spPr/>
      <dgm:t>
        <a:bodyPr/>
        <a:lstStyle/>
        <a:p>
          <a:endParaRPr lang="en-US"/>
        </a:p>
      </dgm:t>
    </dgm:pt>
    <dgm:pt modelId="{79668150-4A68-40C8-AADC-D7C856BE7C50}" type="pres">
      <dgm:prSet presAssocID="{D50730AF-A003-45A6-9641-F40941FCE631}" presName="nodeFollowingNodes" presStyleLbl="node1" presStyleIdx="2" presStyleCnt="5">
        <dgm:presLayoutVars>
          <dgm:bulletEnabled val="1"/>
        </dgm:presLayoutVars>
      </dgm:prSet>
      <dgm:spPr/>
      <dgm:t>
        <a:bodyPr/>
        <a:lstStyle/>
        <a:p>
          <a:endParaRPr lang="en-US"/>
        </a:p>
      </dgm:t>
    </dgm:pt>
    <dgm:pt modelId="{E6B48757-3E8B-4F09-8E44-06DA95F37E2E}" type="pres">
      <dgm:prSet presAssocID="{990239F3-6C85-4957-8235-D606DC7D4B1B}" presName="nodeFollowingNodes" presStyleLbl="node1" presStyleIdx="3" presStyleCnt="5">
        <dgm:presLayoutVars>
          <dgm:bulletEnabled val="1"/>
        </dgm:presLayoutVars>
      </dgm:prSet>
      <dgm:spPr/>
      <dgm:t>
        <a:bodyPr/>
        <a:lstStyle/>
        <a:p>
          <a:endParaRPr lang="en-US"/>
        </a:p>
      </dgm:t>
    </dgm:pt>
    <dgm:pt modelId="{60467A39-61E6-4A90-A465-ABC66FB30184}" type="pres">
      <dgm:prSet presAssocID="{7213322E-C0BA-4349-B6C1-C3C29A02D6AC}" presName="nodeFollowingNodes" presStyleLbl="node1" presStyleIdx="4" presStyleCnt="5">
        <dgm:presLayoutVars>
          <dgm:bulletEnabled val="1"/>
        </dgm:presLayoutVars>
      </dgm:prSet>
      <dgm:spPr/>
      <dgm:t>
        <a:bodyPr/>
        <a:lstStyle/>
        <a:p>
          <a:endParaRPr lang="en-US"/>
        </a:p>
      </dgm:t>
    </dgm:pt>
  </dgm:ptLst>
  <dgm:cxnLst>
    <dgm:cxn modelId="{566D2212-90D7-46AF-A4FA-97C53EB6B6ED}" srcId="{899D4A3F-B1A6-4877-BBE2-617977CA4E16}" destId="{D50730AF-A003-45A6-9641-F40941FCE631}" srcOrd="2" destOrd="0" parTransId="{992F7A9F-880A-47E5-BC7D-55423DDF1E40}" sibTransId="{A5E57ED6-6E6D-4AAF-9EC5-99581797B185}"/>
    <dgm:cxn modelId="{6B29C4C3-8EFC-4CE7-9A1F-47B7B2F8C2DE}" type="presOf" srcId="{7D503957-ED2B-452F-A8A0-16FA0A0E996A}" destId="{0A27E633-A77E-441F-B3BB-D7D854765374}" srcOrd="0" destOrd="0" presId="urn:microsoft.com/office/officeart/2005/8/layout/cycle3"/>
    <dgm:cxn modelId="{61551A0C-0EA1-47AF-91C7-4818EB64C3D2}" type="presOf" srcId="{990239F3-6C85-4957-8235-D606DC7D4B1B}" destId="{E6B48757-3E8B-4F09-8E44-06DA95F37E2E}" srcOrd="0" destOrd="0" presId="urn:microsoft.com/office/officeart/2005/8/layout/cycle3"/>
    <dgm:cxn modelId="{00AA08E8-F5FF-4647-A0E2-9682FF55D7C4}" srcId="{899D4A3F-B1A6-4877-BBE2-617977CA4E16}" destId="{EB613787-10BF-4074-932A-3A1D77CDE34C}" srcOrd="0" destOrd="0" parTransId="{8465C7C8-2D87-4F0C-9010-AD2DA8267B80}" sibTransId="{7D503957-ED2B-452F-A8A0-16FA0A0E996A}"/>
    <dgm:cxn modelId="{F7AFE8E7-F6AC-41BE-ADF9-5672EF2A9E75}" type="presOf" srcId="{D50730AF-A003-45A6-9641-F40941FCE631}" destId="{79668150-4A68-40C8-AADC-D7C856BE7C50}" srcOrd="0" destOrd="0" presId="urn:microsoft.com/office/officeart/2005/8/layout/cycle3"/>
    <dgm:cxn modelId="{AE8ED2D2-FF92-4A73-AA8F-67F983E4AE78}" type="presOf" srcId="{899D4A3F-B1A6-4877-BBE2-617977CA4E16}" destId="{745BD0BB-DD96-4951-A6D6-C81618E7E455}" srcOrd="0" destOrd="0" presId="urn:microsoft.com/office/officeart/2005/8/layout/cycle3"/>
    <dgm:cxn modelId="{48EAE6FE-B6EF-41BC-B040-7487FE18C74F}" type="presOf" srcId="{EB613787-10BF-4074-932A-3A1D77CDE34C}" destId="{2BA3A2A9-7DAA-4EFE-885B-F933A62C2514}" srcOrd="0" destOrd="0" presId="urn:microsoft.com/office/officeart/2005/8/layout/cycle3"/>
    <dgm:cxn modelId="{E89FBFBD-4A72-42D0-9700-9C29CE868668}" type="presOf" srcId="{41CD7356-B50B-4EA4-AE51-D29FB7B622CF}" destId="{E75615B1-0E56-44D6-9132-A1BDBA199281}" srcOrd="0" destOrd="0" presId="urn:microsoft.com/office/officeart/2005/8/layout/cycle3"/>
    <dgm:cxn modelId="{65E3F894-F9B7-4E0E-8D5F-CABED3482F80}" srcId="{899D4A3F-B1A6-4877-BBE2-617977CA4E16}" destId="{990239F3-6C85-4957-8235-D606DC7D4B1B}" srcOrd="3" destOrd="0" parTransId="{6CE26DCB-44D6-4C88-B126-A5E8FFD9F557}" sibTransId="{625E8A9B-57E5-42E4-9139-7F1A5DF51108}"/>
    <dgm:cxn modelId="{9FBAE09F-1199-41EF-92FF-3807E942FA8C}" srcId="{899D4A3F-B1A6-4877-BBE2-617977CA4E16}" destId="{41CD7356-B50B-4EA4-AE51-D29FB7B622CF}" srcOrd="1" destOrd="0" parTransId="{EAD4990D-B40C-40D3-91C2-F8636C0636C9}" sibTransId="{EF878098-F5E9-4237-A2DD-36B6A7BE69BE}"/>
    <dgm:cxn modelId="{9CD2409A-ADCA-4DBA-ADA8-F2104F7D8278}" srcId="{899D4A3F-B1A6-4877-BBE2-617977CA4E16}" destId="{7213322E-C0BA-4349-B6C1-C3C29A02D6AC}" srcOrd="4" destOrd="0" parTransId="{F8878360-5B3B-4B6A-B859-27CA132C4687}" sibTransId="{B644ED9D-1BE2-4095-B19F-D4C45FD31AAA}"/>
    <dgm:cxn modelId="{1E923567-A592-444F-936F-AA13042815D9}" type="presOf" srcId="{7213322E-C0BA-4349-B6C1-C3C29A02D6AC}" destId="{60467A39-61E6-4A90-A465-ABC66FB30184}" srcOrd="0" destOrd="0" presId="urn:microsoft.com/office/officeart/2005/8/layout/cycle3"/>
    <dgm:cxn modelId="{26F2F21D-AC5E-429B-A569-B62554F038B7}" type="presParOf" srcId="{745BD0BB-DD96-4951-A6D6-C81618E7E455}" destId="{FBEE8DFC-5AA1-4BA3-87D7-7B1F8BEF192F}" srcOrd="0" destOrd="0" presId="urn:microsoft.com/office/officeart/2005/8/layout/cycle3"/>
    <dgm:cxn modelId="{2187CBDC-3A71-4C50-9F1F-DDB39B7C8517}" type="presParOf" srcId="{FBEE8DFC-5AA1-4BA3-87D7-7B1F8BEF192F}" destId="{2BA3A2A9-7DAA-4EFE-885B-F933A62C2514}" srcOrd="0" destOrd="0" presId="urn:microsoft.com/office/officeart/2005/8/layout/cycle3"/>
    <dgm:cxn modelId="{3554E5AB-9E89-420C-9424-E7D85D3A95CF}" type="presParOf" srcId="{FBEE8DFC-5AA1-4BA3-87D7-7B1F8BEF192F}" destId="{0A27E633-A77E-441F-B3BB-D7D854765374}" srcOrd="1" destOrd="0" presId="urn:microsoft.com/office/officeart/2005/8/layout/cycle3"/>
    <dgm:cxn modelId="{68B218DC-D20F-484B-B415-73F450E68494}" type="presParOf" srcId="{FBEE8DFC-5AA1-4BA3-87D7-7B1F8BEF192F}" destId="{E75615B1-0E56-44D6-9132-A1BDBA199281}" srcOrd="2" destOrd="0" presId="urn:microsoft.com/office/officeart/2005/8/layout/cycle3"/>
    <dgm:cxn modelId="{03699DFA-D6F6-4952-AEF9-DD833B3F9EF5}" type="presParOf" srcId="{FBEE8DFC-5AA1-4BA3-87D7-7B1F8BEF192F}" destId="{79668150-4A68-40C8-AADC-D7C856BE7C50}" srcOrd="3" destOrd="0" presId="urn:microsoft.com/office/officeart/2005/8/layout/cycle3"/>
    <dgm:cxn modelId="{8050BCCC-D10D-4325-81D4-940F80AB1447}" type="presParOf" srcId="{FBEE8DFC-5AA1-4BA3-87D7-7B1F8BEF192F}" destId="{E6B48757-3E8B-4F09-8E44-06DA95F37E2E}" srcOrd="4" destOrd="0" presId="urn:microsoft.com/office/officeart/2005/8/layout/cycle3"/>
    <dgm:cxn modelId="{9419F95B-2ED1-4731-9D1B-5EA967FA9BE2}" type="presParOf" srcId="{FBEE8DFC-5AA1-4BA3-87D7-7B1F8BEF192F}" destId="{60467A39-61E6-4A90-A465-ABC66FB30184}"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C11FB4D-417E-4D42-AE64-CAF3564542D9}"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5A778AAD-8856-40B5-A327-C050BF63B1F9}">
      <dgm:prSet phldrT="[Text]"/>
      <dgm:spPr/>
      <dgm:t>
        <a:bodyPr/>
        <a:lstStyle/>
        <a:p>
          <a:r>
            <a:rPr lang="en-US" dirty="0" smtClean="0"/>
            <a:t>Collaboration</a:t>
          </a:r>
          <a:endParaRPr lang="en-US" dirty="0"/>
        </a:p>
      </dgm:t>
    </dgm:pt>
    <dgm:pt modelId="{D7360B3A-C3E3-4C40-8DB0-D6E3CF8BA7A6}" type="parTrans" cxnId="{89392019-AC4B-4EC7-AEAA-33926FFFEEE8}">
      <dgm:prSet/>
      <dgm:spPr/>
      <dgm:t>
        <a:bodyPr/>
        <a:lstStyle/>
        <a:p>
          <a:endParaRPr lang="en-US"/>
        </a:p>
      </dgm:t>
    </dgm:pt>
    <dgm:pt modelId="{653052B7-065D-4F3B-AB4F-D4E712DCDABC}" type="sibTrans" cxnId="{89392019-AC4B-4EC7-AEAA-33926FFFEEE8}">
      <dgm:prSet/>
      <dgm:spPr/>
      <dgm:t>
        <a:bodyPr/>
        <a:lstStyle/>
        <a:p>
          <a:endParaRPr lang="en-US"/>
        </a:p>
      </dgm:t>
    </dgm:pt>
    <dgm:pt modelId="{65EC6C2A-62B7-4731-BB3F-4EC90BCD728D}">
      <dgm:prSet phldrT="[Text]"/>
      <dgm:spPr/>
      <dgm:t>
        <a:bodyPr/>
        <a:lstStyle/>
        <a:p>
          <a:r>
            <a:rPr lang="en-US" dirty="0" smtClean="0"/>
            <a:t>Is an interpersonal style</a:t>
          </a:r>
          <a:endParaRPr lang="en-US" dirty="0"/>
        </a:p>
      </dgm:t>
    </dgm:pt>
    <dgm:pt modelId="{B25DF943-0FC2-4853-9AF0-58C57A6F5480}" type="parTrans" cxnId="{3EA279E0-60BC-4AB5-9BCE-6062EA817C2C}">
      <dgm:prSet/>
      <dgm:spPr/>
      <dgm:t>
        <a:bodyPr/>
        <a:lstStyle/>
        <a:p>
          <a:endParaRPr lang="en-US"/>
        </a:p>
      </dgm:t>
    </dgm:pt>
    <dgm:pt modelId="{AA2E4514-6E47-4A4B-8D77-BAD0B16A06C4}" type="sibTrans" cxnId="{3EA279E0-60BC-4AB5-9BCE-6062EA817C2C}">
      <dgm:prSet/>
      <dgm:spPr/>
      <dgm:t>
        <a:bodyPr/>
        <a:lstStyle/>
        <a:p>
          <a:endParaRPr lang="en-US"/>
        </a:p>
      </dgm:t>
    </dgm:pt>
    <dgm:pt modelId="{CDF69641-4DEE-4104-8031-202F8E6A0E6C}">
      <dgm:prSet phldrT="[Text]"/>
      <dgm:spPr/>
      <dgm:t>
        <a:bodyPr/>
        <a:lstStyle/>
        <a:p>
          <a:r>
            <a:rPr lang="en-US" dirty="0" smtClean="0"/>
            <a:t>For direct interaction</a:t>
          </a:r>
          <a:endParaRPr lang="en-US" dirty="0"/>
        </a:p>
      </dgm:t>
    </dgm:pt>
    <dgm:pt modelId="{40CE0E31-037D-412B-8212-3D7515F7A568}" type="parTrans" cxnId="{7EF32381-EDBE-414A-ADB8-B6123B73BD27}">
      <dgm:prSet/>
      <dgm:spPr/>
      <dgm:t>
        <a:bodyPr/>
        <a:lstStyle/>
        <a:p>
          <a:endParaRPr lang="en-US"/>
        </a:p>
      </dgm:t>
    </dgm:pt>
    <dgm:pt modelId="{0BBF9CD6-879A-42D6-BB51-90B9BCFCBB8C}" type="sibTrans" cxnId="{7EF32381-EDBE-414A-ADB8-B6123B73BD27}">
      <dgm:prSet/>
      <dgm:spPr/>
      <dgm:t>
        <a:bodyPr/>
        <a:lstStyle/>
        <a:p>
          <a:endParaRPr lang="en-US"/>
        </a:p>
      </dgm:t>
    </dgm:pt>
    <dgm:pt modelId="{09BFAA5F-F0B0-4414-BEE2-C53372BE57E1}">
      <dgm:prSet phldrT="[Text]"/>
      <dgm:spPr/>
      <dgm:t>
        <a:bodyPr/>
        <a:lstStyle/>
        <a:p>
          <a:r>
            <a:rPr lang="en-US" dirty="0" smtClean="0"/>
            <a:t>Between at least two co-equal parties</a:t>
          </a:r>
          <a:endParaRPr lang="en-US" dirty="0"/>
        </a:p>
      </dgm:t>
    </dgm:pt>
    <dgm:pt modelId="{64FDBFFC-F5B5-430B-BF14-BCFB5AEED40B}" type="parTrans" cxnId="{0385DB90-5833-4E1F-9296-81A12D920147}">
      <dgm:prSet/>
      <dgm:spPr/>
      <dgm:t>
        <a:bodyPr/>
        <a:lstStyle/>
        <a:p>
          <a:endParaRPr lang="en-US"/>
        </a:p>
      </dgm:t>
    </dgm:pt>
    <dgm:pt modelId="{2D1B16F3-8708-45E5-9D53-0DC5707DA0C2}" type="sibTrans" cxnId="{0385DB90-5833-4E1F-9296-81A12D920147}">
      <dgm:prSet/>
      <dgm:spPr/>
      <dgm:t>
        <a:bodyPr/>
        <a:lstStyle/>
        <a:p>
          <a:endParaRPr lang="en-US"/>
        </a:p>
      </dgm:t>
    </dgm:pt>
    <dgm:pt modelId="{D5CD7E36-D7E8-4F5F-B1D0-FFD9A5713825}">
      <dgm:prSet phldrT="[Text]"/>
      <dgm:spPr/>
      <dgm:t>
        <a:bodyPr/>
        <a:lstStyle/>
        <a:p>
          <a:r>
            <a:rPr lang="en-US" dirty="0" smtClean="0"/>
            <a:t>Voluntarily</a:t>
          </a:r>
        </a:p>
        <a:p>
          <a:r>
            <a:rPr lang="en-US" dirty="0" smtClean="0"/>
            <a:t>engaged</a:t>
          </a:r>
          <a:endParaRPr lang="en-US" dirty="0"/>
        </a:p>
      </dgm:t>
    </dgm:pt>
    <dgm:pt modelId="{E3518AD3-5176-4FED-B95C-7ADA89E47CD8}" type="parTrans" cxnId="{A43D309D-FC8C-4C05-B8B4-C967CC9D03D8}">
      <dgm:prSet/>
      <dgm:spPr/>
      <dgm:t>
        <a:bodyPr/>
        <a:lstStyle/>
        <a:p>
          <a:endParaRPr lang="en-US"/>
        </a:p>
      </dgm:t>
    </dgm:pt>
    <dgm:pt modelId="{8B5874B5-6D3A-41F3-A3C0-B2219C74E36A}" type="sibTrans" cxnId="{A43D309D-FC8C-4C05-B8B4-C967CC9D03D8}">
      <dgm:prSet/>
      <dgm:spPr/>
      <dgm:t>
        <a:bodyPr/>
        <a:lstStyle/>
        <a:p>
          <a:endParaRPr lang="en-US"/>
        </a:p>
      </dgm:t>
    </dgm:pt>
    <dgm:pt modelId="{F49C5BF7-4693-4E27-B64E-50641FA93AEA}">
      <dgm:prSet phldrT="[Text]"/>
      <dgm:spPr/>
      <dgm:t>
        <a:bodyPr/>
        <a:lstStyle/>
        <a:p>
          <a:r>
            <a:rPr lang="en-US" dirty="0" smtClean="0"/>
            <a:t>In shared decision making and responsibility</a:t>
          </a:r>
          <a:endParaRPr lang="en-US" dirty="0"/>
        </a:p>
      </dgm:t>
    </dgm:pt>
    <dgm:pt modelId="{E0F85654-FE13-4DB3-B756-79E6DDF4D113}" type="parTrans" cxnId="{F0328676-3FD5-41DF-8851-6FD8DF939B81}">
      <dgm:prSet/>
      <dgm:spPr/>
      <dgm:t>
        <a:bodyPr/>
        <a:lstStyle/>
        <a:p>
          <a:endParaRPr lang="en-US"/>
        </a:p>
      </dgm:t>
    </dgm:pt>
    <dgm:pt modelId="{C705345E-B229-4466-B508-23B617C7B3B6}" type="sibTrans" cxnId="{F0328676-3FD5-41DF-8851-6FD8DF939B81}">
      <dgm:prSet/>
      <dgm:spPr/>
      <dgm:t>
        <a:bodyPr/>
        <a:lstStyle/>
        <a:p>
          <a:endParaRPr lang="en-US"/>
        </a:p>
      </dgm:t>
    </dgm:pt>
    <dgm:pt modelId="{02DF82D8-C760-49E9-8B95-88CBE172596D}">
      <dgm:prSet phldrT="[Text]"/>
      <dgm:spPr/>
      <dgm:t>
        <a:bodyPr/>
        <a:lstStyle/>
        <a:p>
          <a:r>
            <a:rPr lang="en-US" dirty="0" smtClean="0"/>
            <a:t>As they work toward a common goal</a:t>
          </a:r>
          <a:endParaRPr lang="en-US" dirty="0"/>
        </a:p>
      </dgm:t>
    </dgm:pt>
    <dgm:pt modelId="{FEDFE771-214D-4FE3-9A25-A155280CCD15}" type="parTrans" cxnId="{377F3E1B-CCED-4015-8B2B-00A249307165}">
      <dgm:prSet/>
      <dgm:spPr/>
      <dgm:t>
        <a:bodyPr/>
        <a:lstStyle/>
        <a:p>
          <a:endParaRPr lang="en-US"/>
        </a:p>
      </dgm:t>
    </dgm:pt>
    <dgm:pt modelId="{8E101028-0743-4DFE-B649-94C5E991C698}" type="sibTrans" cxnId="{377F3E1B-CCED-4015-8B2B-00A249307165}">
      <dgm:prSet/>
      <dgm:spPr/>
      <dgm:t>
        <a:bodyPr/>
        <a:lstStyle/>
        <a:p>
          <a:endParaRPr lang="en-US"/>
        </a:p>
      </dgm:t>
    </dgm:pt>
    <dgm:pt modelId="{A7EC3190-2D83-4EC7-BCAE-727A8CDFA817}" type="pres">
      <dgm:prSet presAssocID="{AC11FB4D-417E-4D42-AE64-CAF3564542D9}" presName="Name0" presStyleCnt="0">
        <dgm:presLayoutVars>
          <dgm:chMax val="1"/>
          <dgm:chPref val="1"/>
          <dgm:dir/>
          <dgm:animOne val="branch"/>
          <dgm:animLvl val="lvl"/>
        </dgm:presLayoutVars>
      </dgm:prSet>
      <dgm:spPr/>
      <dgm:t>
        <a:bodyPr/>
        <a:lstStyle/>
        <a:p>
          <a:endParaRPr lang="en-US"/>
        </a:p>
      </dgm:t>
    </dgm:pt>
    <dgm:pt modelId="{61FE603C-AB67-4854-9D18-F2273B9E7FB0}" type="pres">
      <dgm:prSet presAssocID="{5A778AAD-8856-40B5-A327-C050BF63B1F9}" presName="Parent" presStyleLbl="node0" presStyleIdx="0" presStyleCnt="1">
        <dgm:presLayoutVars>
          <dgm:chMax val="6"/>
          <dgm:chPref val="6"/>
        </dgm:presLayoutVars>
      </dgm:prSet>
      <dgm:spPr/>
      <dgm:t>
        <a:bodyPr/>
        <a:lstStyle/>
        <a:p>
          <a:endParaRPr lang="en-US"/>
        </a:p>
      </dgm:t>
    </dgm:pt>
    <dgm:pt modelId="{5EEF2E84-8D54-420A-A04D-00B8276C6ADD}" type="pres">
      <dgm:prSet presAssocID="{65EC6C2A-62B7-4731-BB3F-4EC90BCD728D}" presName="Accent1" presStyleCnt="0"/>
      <dgm:spPr/>
    </dgm:pt>
    <dgm:pt modelId="{8912AE6F-55B5-4F73-8563-BE59D666B84C}" type="pres">
      <dgm:prSet presAssocID="{65EC6C2A-62B7-4731-BB3F-4EC90BCD728D}" presName="Accent" presStyleLbl="bgShp" presStyleIdx="0" presStyleCnt="6"/>
      <dgm:spPr/>
    </dgm:pt>
    <dgm:pt modelId="{A5F29513-1367-40D7-A3A7-BD6FA6714FA8}" type="pres">
      <dgm:prSet presAssocID="{65EC6C2A-62B7-4731-BB3F-4EC90BCD728D}" presName="Child1" presStyleLbl="node1" presStyleIdx="0" presStyleCnt="6">
        <dgm:presLayoutVars>
          <dgm:chMax val="0"/>
          <dgm:chPref val="0"/>
          <dgm:bulletEnabled val="1"/>
        </dgm:presLayoutVars>
      </dgm:prSet>
      <dgm:spPr/>
      <dgm:t>
        <a:bodyPr/>
        <a:lstStyle/>
        <a:p>
          <a:endParaRPr lang="en-US"/>
        </a:p>
      </dgm:t>
    </dgm:pt>
    <dgm:pt modelId="{97E33140-E9CA-450E-B707-6A333C9F7757}" type="pres">
      <dgm:prSet presAssocID="{CDF69641-4DEE-4104-8031-202F8E6A0E6C}" presName="Accent2" presStyleCnt="0"/>
      <dgm:spPr/>
    </dgm:pt>
    <dgm:pt modelId="{99BF5037-9F4B-4C86-BC2B-6C7FA08247A9}" type="pres">
      <dgm:prSet presAssocID="{CDF69641-4DEE-4104-8031-202F8E6A0E6C}" presName="Accent" presStyleLbl="bgShp" presStyleIdx="1" presStyleCnt="6"/>
      <dgm:spPr/>
    </dgm:pt>
    <dgm:pt modelId="{C42554C2-0318-475B-BD75-0AE9B23F3A3D}" type="pres">
      <dgm:prSet presAssocID="{CDF69641-4DEE-4104-8031-202F8E6A0E6C}" presName="Child2" presStyleLbl="node1" presStyleIdx="1" presStyleCnt="6">
        <dgm:presLayoutVars>
          <dgm:chMax val="0"/>
          <dgm:chPref val="0"/>
          <dgm:bulletEnabled val="1"/>
        </dgm:presLayoutVars>
      </dgm:prSet>
      <dgm:spPr/>
      <dgm:t>
        <a:bodyPr/>
        <a:lstStyle/>
        <a:p>
          <a:endParaRPr lang="en-US"/>
        </a:p>
      </dgm:t>
    </dgm:pt>
    <dgm:pt modelId="{59B22D1F-E741-43AF-80BD-9AECD2E66788}" type="pres">
      <dgm:prSet presAssocID="{09BFAA5F-F0B0-4414-BEE2-C53372BE57E1}" presName="Accent3" presStyleCnt="0"/>
      <dgm:spPr/>
    </dgm:pt>
    <dgm:pt modelId="{EBAE827A-E0E9-4210-B1FD-14EB1D5B7519}" type="pres">
      <dgm:prSet presAssocID="{09BFAA5F-F0B0-4414-BEE2-C53372BE57E1}" presName="Accent" presStyleLbl="bgShp" presStyleIdx="2" presStyleCnt="6"/>
      <dgm:spPr/>
    </dgm:pt>
    <dgm:pt modelId="{F2CB1A54-938A-462C-8499-6C30A11FB26A}" type="pres">
      <dgm:prSet presAssocID="{09BFAA5F-F0B0-4414-BEE2-C53372BE57E1}" presName="Child3" presStyleLbl="node1" presStyleIdx="2" presStyleCnt="6">
        <dgm:presLayoutVars>
          <dgm:chMax val="0"/>
          <dgm:chPref val="0"/>
          <dgm:bulletEnabled val="1"/>
        </dgm:presLayoutVars>
      </dgm:prSet>
      <dgm:spPr/>
      <dgm:t>
        <a:bodyPr/>
        <a:lstStyle/>
        <a:p>
          <a:endParaRPr lang="en-US"/>
        </a:p>
      </dgm:t>
    </dgm:pt>
    <dgm:pt modelId="{4447D071-B534-42AD-BC51-4AEB15EE627C}" type="pres">
      <dgm:prSet presAssocID="{D5CD7E36-D7E8-4F5F-B1D0-FFD9A5713825}" presName="Accent4" presStyleCnt="0"/>
      <dgm:spPr/>
    </dgm:pt>
    <dgm:pt modelId="{E5510A1C-CFC6-4CB2-B9E6-471018EDB397}" type="pres">
      <dgm:prSet presAssocID="{D5CD7E36-D7E8-4F5F-B1D0-FFD9A5713825}" presName="Accent" presStyleLbl="bgShp" presStyleIdx="3" presStyleCnt="6"/>
      <dgm:spPr/>
    </dgm:pt>
    <dgm:pt modelId="{34AD556E-25E7-4FB4-B499-AC3CDC633F77}" type="pres">
      <dgm:prSet presAssocID="{D5CD7E36-D7E8-4F5F-B1D0-FFD9A5713825}" presName="Child4" presStyleLbl="node1" presStyleIdx="3" presStyleCnt="6">
        <dgm:presLayoutVars>
          <dgm:chMax val="0"/>
          <dgm:chPref val="0"/>
          <dgm:bulletEnabled val="1"/>
        </dgm:presLayoutVars>
      </dgm:prSet>
      <dgm:spPr/>
      <dgm:t>
        <a:bodyPr/>
        <a:lstStyle/>
        <a:p>
          <a:endParaRPr lang="en-US"/>
        </a:p>
      </dgm:t>
    </dgm:pt>
    <dgm:pt modelId="{1F2F0A9C-19FF-4FAA-B9B3-6729C7096031}" type="pres">
      <dgm:prSet presAssocID="{F49C5BF7-4693-4E27-B64E-50641FA93AEA}" presName="Accent5" presStyleCnt="0"/>
      <dgm:spPr/>
    </dgm:pt>
    <dgm:pt modelId="{15D007FC-AE93-4D7D-BB0A-5C29E6A83457}" type="pres">
      <dgm:prSet presAssocID="{F49C5BF7-4693-4E27-B64E-50641FA93AEA}" presName="Accent" presStyleLbl="bgShp" presStyleIdx="4" presStyleCnt="6"/>
      <dgm:spPr/>
    </dgm:pt>
    <dgm:pt modelId="{D4BFAD04-83C4-4E3C-9BAE-78D9CA69B824}" type="pres">
      <dgm:prSet presAssocID="{F49C5BF7-4693-4E27-B64E-50641FA93AEA}" presName="Child5" presStyleLbl="node1" presStyleIdx="4" presStyleCnt="6">
        <dgm:presLayoutVars>
          <dgm:chMax val="0"/>
          <dgm:chPref val="0"/>
          <dgm:bulletEnabled val="1"/>
        </dgm:presLayoutVars>
      </dgm:prSet>
      <dgm:spPr/>
      <dgm:t>
        <a:bodyPr/>
        <a:lstStyle/>
        <a:p>
          <a:endParaRPr lang="en-US"/>
        </a:p>
      </dgm:t>
    </dgm:pt>
    <dgm:pt modelId="{DCD039B4-D35B-4348-AC9A-903D18BF734F}" type="pres">
      <dgm:prSet presAssocID="{02DF82D8-C760-49E9-8B95-88CBE172596D}" presName="Accent6" presStyleCnt="0"/>
      <dgm:spPr/>
    </dgm:pt>
    <dgm:pt modelId="{FCEFB02C-6E70-407E-8F50-E64546EC7494}" type="pres">
      <dgm:prSet presAssocID="{02DF82D8-C760-49E9-8B95-88CBE172596D}" presName="Accent" presStyleLbl="bgShp" presStyleIdx="5" presStyleCnt="6"/>
      <dgm:spPr/>
    </dgm:pt>
    <dgm:pt modelId="{BCF1D11F-C47E-43C8-90F2-60732F1BE09C}" type="pres">
      <dgm:prSet presAssocID="{02DF82D8-C760-49E9-8B95-88CBE172596D}" presName="Child6" presStyleLbl="node1" presStyleIdx="5" presStyleCnt="6">
        <dgm:presLayoutVars>
          <dgm:chMax val="0"/>
          <dgm:chPref val="0"/>
          <dgm:bulletEnabled val="1"/>
        </dgm:presLayoutVars>
      </dgm:prSet>
      <dgm:spPr/>
      <dgm:t>
        <a:bodyPr/>
        <a:lstStyle/>
        <a:p>
          <a:endParaRPr lang="en-US"/>
        </a:p>
      </dgm:t>
    </dgm:pt>
  </dgm:ptLst>
  <dgm:cxnLst>
    <dgm:cxn modelId="{B481E12D-70EF-420D-9F69-EBF14AE42692}" type="presOf" srcId="{D5CD7E36-D7E8-4F5F-B1D0-FFD9A5713825}" destId="{34AD556E-25E7-4FB4-B499-AC3CDC633F77}" srcOrd="0" destOrd="0" presId="urn:microsoft.com/office/officeart/2011/layout/HexagonRadial"/>
    <dgm:cxn modelId="{3EA279E0-60BC-4AB5-9BCE-6062EA817C2C}" srcId="{5A778AAD-8856-40B5-A327-C050BF63B1F9}" destId="{65EC6C2A-62B7-4731-BB3F-4EC90BCD728D}" srcOrd="0" destOrd="0" parTransId="{B25DF943-0FC2-4853-9AF0-58C57A6F5480}" sibTransId="{AA2E4514-6E47-4A4B-8D77-BAD0B16A06C4}"/>
    <dgm:cxn modelId="{377F3E1B-CCED-4015-8B2B-00A249307165}" srcId="{5A778AAD-8856-40B5-A327-C050BF63B1F9}" destId="{02DF82D8-C760-49E9-8B95-88CBE172596D}" srcOrd="5" destOrd="0" parTransId="{FEDFE771-214D-4FE3-9A25-A155280CCD15}" sibTransId="{8E101028-0743-4DFE-B649-94C5E991C698}"/>
    <dgm:cxn modelId="{F0328676-3FD5-41DF-8851-6FD8DF939B81}" srcId="{5A778AAD-8856-40B5-A327-C050BF63B1F9}" destId="{F49C5BF7-4693-4E27-B64E-50641FA93AEA}" srcOrd="4" destOrd="0" parTransId="{E0F85654-FE13-4DB3-B756-79E6DDF4D113}" sibTransId="{C705345E-B229-4466-B508-23B617C7B3B6}"/>
    <dgm:cxn modelId="{7F5962BE-929F-40E3-91FF-1451CEE5A5A3}" type="presOf" srcId="{09BFAA5F-F0B0-4414-BEE2-C53372BE57E1}" destId="{F2CB1A54-938A-462C-8499-6C30A11FB26A}" srcOrd="0" destOrd="0" presId="urn:microsoft.com/office/officeart/2011/layout/HexagonRadial"/>
    <dgm:cxn modelId="{7EF32381-EDBE-414A-ADB8-B6123B73BD27}" srcId="{5A778AAD-8856-40B5-A327-C050BF63B1F9}" destId="{CDF69641-4DEE-4104-8031-202F8E6A0E6C}" srcOrd="1" destOrd="0" parTransId="{40CE0E31-037D-412B-8212-3D7515F7A568}" sibTransId="{0BBF9CD6-879A-42D6-BB51-90B9BCFCBB8C}"/>
    <dgm:cxn modelId="{A43D309D-FC8C-4C05-B8B4-C967CC9D03D8}" srcId="{5A778AAD-8856-40B5-A327-C050BF63B1F9}" destId="{D5CD7E36-D7E8-4F5F-B1D0-FFD9A5713825}" srcOrd="3" destOrd="0" parTransId="{E3518AD3-5176-4FED-B95C-7ADA89E47CD8}" sibTransId="{8B5874B5-6D3A-41F3-A3C0-B2219C74E36A}"/>
    <dgm:cxn modelId="{9A430DF4-9A7D-4892-AAA1-9FDBB89E56F0}" type="presOf" srcId="{5A778AAD-8856-40B5-A327-C050BF63B1F9}" destId="{61FE603C-AB67-4854-9D18-F2273B9E7FB0}" srcOrd="0" destOrd="0" presId="urn:microsoft.com/office/officeart/2011/layout/HexagonRadial"/>
    <dgm:cxn modelId="{241D9571-A379-49D7-8378-C29E0824CE36}" type="presOf" srcId="{CDF69641-4DEE-4104-8031-202F8E6A0E6C}" destId="{C42554C2-0318-475B-BD75-0AE9B23F3A3D}" srcOrd="0" destOrd="0" presId="urn:microsoft.com/office/officeart/2011/layout/HexagonRadial"/>
    <dgm:cxn modelId="{CF1BB1A9-982C-434A-AEEC-5BA1FFEA028E}" type="presOf" srcId="{F49C5BF7-4693-4E27-B64E-50641FA93AEA}" destId="{D4BFAD04-83C4-4E3C-9BAE-78D9CA69B824}" srcOrd="0" destOrd="0" presId="urn:microsoft.com/office/officeart/2011/layout/HexagonRadial"/>
    <dgm:cxn modelId="{38840FC9-8586-4067-B43A-AEC98AF5C380}" type="presOf" srcId="{AC11FB4D-417E-4D42-AE64-CAF3564542D9}" destId="{A7EC3190-2D83-4EC7-BCAE-727A8CDFA817}" srcOrd="0" destOrd="0" presId="urn:microsoft.com/office/officeart/2011/layout/HexagonRadial"/>
    <dgm:cxn modelId="{89392019-AC4B-4EC7-AEAA-33926FFFEEE8}" srcId="{AC11FB4D-417E-4D42-AE64-CAF3564542D9}" destId="{5A778AAD-8856-40B5-A327-C050BF63B1F9}" srcOrd="0" destOrd="0" parTransId="{D7360B3A-C3E3-4C40-8DB0-D6E3CF8BA7A6}" sibTransId="{653052B7-065D-4F3B-AB4F-D4E712DCDABC}"/>
    <dgm:cxn modelId="{5EBBE51F-C79C-4333-A31E-D82CF9CF441C}" type="presOf" srcId="{02DF82D8-C760-49E9-8B95-88CBE172596D}" destId="{BCF1D11F-C47E-43C8-90F2-60732F1BE09C}" srcOrd="0" destOrd="0" presId="urn:microsoft.com/office/officeart/2011/layout/HexagonRadial"/>
    <dgm:cxn modelId="{0385DB90-5833-4E1F-9296-81A12D920147}" srcId="{5A778AAD-8856-40B5-A327-C050BF63B1F9}" destId="{09BFAA5F-F0B0-4414-BEE2-C53372BE57E1}" srcOrd="2" destOrd="0" parTransId="{64FDBFFC-F5B5-430B-BF14-BCFB5AEED40B}" sibTransId="{2D1B16F3-8708-45E5-9D53-0DC5707DA0C2}"/>
    <dgm:cxn modelId="{3DA82339-690D-445F-BBB7-F06D503A8437}" type="presOf" srcId="{65EC6C2A-62B7-4731-BB3F-4EC90BCD728D}" destId="{A5F29513-1367-40D7-A3A7-BD6FA6714FA8}" srcOrd="0" destOrd="0" presId="urn:microsoft.com/office/officeart/2011/layout/HexagonRadial"/>
    <dgm:cxn modelId="{25F3F2E1-13D7-48B8-B5AF-9E45380543A2}" type="presParOf" srcId="{A7EC3190-2D83-4EC7-BCAE-727A8CDFA817}" destId="{61FE603C-AB67-4854-9D18-F2273B9E7FB0}" srcOrd="0" destOrd="0" presId="urn:microsoft.com/office/officeart/2011/layout/HexagonRadial"/>
    <dgm:cxn modelId="{E2C0B10A-D61C-40E4-9666-B492D1798AD9}" type="presParOf" srcId="{A7EC3190-2D83-4EC7-BCAE-727A8CDFA817}" destId="{5EEF2E84-8D54-420A-A04D-00B8276C6ADD}" srcOrd="1" destOrd="0" presId="urn:microsoft.com/office/officeart/2011/layout/HexagonRadial"/>
    <dgm:cxn modelId="{183301D8-439C-480C-BD18-81806E4725FE}" type="presParOf" srcId="{5EEF2E84-8D54-420A-A04D-00B8276C6ADD}" destId="{8912AE6F-55B5-4F73-8563-BE59D666B84C}" srcOrd="0" destOrd="0" presId="urn:microsoft.com/office/officeart/2011/layout/HexagonRadial"/>
    <dgm:cxn modelId="{4511DC66-C0AB-4017-B0E7-CA5E81C5822D}" type="presParOf" srcId="{A7EC3190-2D83-4EC7-BCAE-727A8CDFA817}" destId="{A5F29513-1367-40D7-A3A7-BD6FA6714FA8}" srcOrd="2" destOrd="0" presId="urn:microsoft.com/office/officeart/2011/layout/HexagonRadial"/>
    <dgm:cxn modelId="{4065C82C-4B57-4B98-9874-7A89A9ABC1A9}" type="presParOf" srcId="{A7EC3190-2D83-4EC7-BCAE-727A8CDFA817}" destId="{97E33140-E9CA-450E-B707-6A333C9F7757}" srcOrd="3" destOrd="0" presId="urn:microsoft.com/office/officeart/2011/layout/HexagonRadial"/>
    <dgm:cxn modelId="{7A9A38AB-AA24-4E37-8B30-D9C943C99091}" type="presParOf" srcId="{97E33140-E9CA-450E-B707-6A333C9F7757}" destId="{99BF5037-9F4B-4C86-BC2B-6C7FA08247A9}" srcOrd="0" destOrd="0" presId="urn:microsoft.com/office/officeart/2011/layout/HexagonRadial"/>
    <dgm:cxn modelId="{C626B36E-AEE4-4CBE-A6FA-9E525556D64E}" type="presParOf" srcId="{A7EC3190-2D83-4EC7-BCAE-727A8CDFA817}" destId="{C42554C2-0318-475B-BD75-0AE9B23F3A3D}" srcOrd="4" destOrd="0" presId="urn:microsoft.com/office/officeart/2011/layout/HexagonRadial"/>
    <dgm:cxn modelId="{62A5A28D-6EFD-4B44-97B6-2B339053C6CC}" type="presParOf" srcId="{A7EC3190-2D83-4EC7-BCAE-727A8CDFA817}" destId="{59B22D1F-E741-43AF-80BD-9AECD2E66788}" srcOrd="5" destOrd="0" presId="urn:microsoft.com/office/officeart/2011/layout/HexagonRadial"/>
    <dgm:cxn modelId="{01BA84F7-2F9C-46F9-A380-36E4895ABEBE}" type="presParOf" srcId="{59B22D1F-E741-43AF-80BD-9AECD2E66788}" destId="{EBAE827A-E0E9-4210-B1FD-14EB1D5B7519}" srcOrd="0" destOrd="0" presId="urn:microsoft.com/office/officeart/2011/layout/HexagonRadial"/>
    <dgm:cxn modelId="{821E368A-9B23-404E-B4CC-40BAB8D54A1B}" type="presParOf" srcId="{A7EC3190-2D83-4EC7-BCAE-727A8CDFA817}" destId="{F2CB1A54-938A-462C-8499-6C30A11FB26A}" srcOrd="6" destOrd="0" presId="urn:microsoft.com/office/officeart/2011/layout/HexagonRadial"/>
    <dgm:cxn modelId="{A0763BBC-4E58-440D-BCDC-EBA37E2631DA}" type="presParOf" srcId="{A7EC3190-2D83-4EC7-BCAE-727A8CDFA817}" destId="{4447D071-B534-42AD-BC51-4AEB15EE627C}" srcOrd="7" destOrd="0" presId="urn:microsoft.com/office/officeart/2011/layout/HexagonRadial"/>
    <dgm:cxn modelId="{095235E8-CDE5-47ED-8295-3550BA36DB8B}" type="presParOf" srcId="{4447D071-B534-42AD-BC51-4AEB15EE627C}" destId="{E5510A1C-CFC6-4CB2-B9E6-471018EDB397}" srcOrd="0" destOrd="0" presId="urn:microsoft.com/office/officeart/2011/layout/HexagonRadial"/>
    <dgm:cxn modelId="{62BFD780-F597-4482-A5CA-646302104584}" type="presParOf" srcId="{A7EC3190-2D83-4EC7-BCAE-727A8CDFA817}" destId="{34AD556E-25E7-4FB4-B499-AC3CDC633F77}" srcOrd="8" destOrd="0" presId="urn:microsoft.com/office/officeart/2011/layout/HexagonRadial"/>
    <dgm:cxn modelId="{8BDC9CF4-1740-4DF1-B5C3-5A71B6957B13}" type="presParOf" srcId="{A7EC3190-2D83-4EC7-BCAE-727A8CDFA817}" destId="{1F2F0A9C-19FF-4FAA-B9B3-6729C7096031}" srcOrd="9" destOrd="0" presId="urn:microsoft.com/office/officeart/2011/layout/HexagonRadial"/>
    <dgm:cxn modelId="{645D5ECD-6599-4AB4-9CFA-4D5155A4564B}" type="presParOf" srcId="{1F2F0A9C-19FF-4FAA-B9B3-6729C7096031}" destId="{15D007FC-AE93-4D7D-BB0A-5C29E6A83457}" srcOrd="0" destOrd="0" presId="urn:microsoft.com/office/officeart/2011/layout/HexagonRadial"/>
    <dgm:cxn modelId="{8E0E9F13-726D-4852-B038-98C61B5529E0}" type="presParOf" srcId="{A7EC3190-2D83-4EC7-BCAE-727A8CDFA817}" destId="{D4BFAD04-83C4-4E3C-9BAE-78D9CA69B824}" srcOrd="10" destOrd="0" presId="urn:microsoft.com/office/officeart/2011/layout/HexagonRadial"/>
    <dgm:cxn modelId="{BEC6BCB8-43CE-4620-B870-18FB3DA930C6}" type="presParOf" srcId="{A7EC3190-2D83-4EC7-BCAE-727A8CDFA817}" destId="{DCD039B4-D35B-4348-AC9A-903D18BF734F}" srcOrd="11" destOrd="0" presId="urn:microsoft.com/office/officeart/2011/layout/HexagonRadial"/>
    <dgm:cxn modelId="{CA0A96EC-D8A4-495B-BEB0-978B10E74A40}" type="presParOf" srcId="{DCD039B4-D35B-4348-AC9A-903D18BF734F}" destId="{FCEFB02C-6E70-407E-8F50-E64546EC7494}" srcOrd="0" destOrd="0" presId="urn:microsoft.com/office/officeart/2011/layout/HexagonRadial"/>
    <dgm:cxn modelId="{1F6D4A2E-22E9-4427-8C38-AA1C7C302B44}" type="presParOf" srcId="{A7EC3190-2D83-4EC7-BCAE-727A8CDFA817}" destId="{BCF1D11F-C47E-43C8-90F2-60732F1BE09C}"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ECD16F9-4DD7-4D0E-9EC2-03F3197A4324}"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89C4942D-14CE-4E84-A85D-FB7044BD2BB0}">
      <dgm:prSet phldrT="[Text]"/>
      <dgm:spPr/>
      <dgm:t>
        <a:bodyPr/>
        <a:lstStyle/>
        <a:p>
          <a:r>
            <a:rPr lang="en-US" dirty="0" smtClean="0"/>
            <a:t>Personal commitment</a:t>
          </a:r>
          <a:endParaRPr lang="en-US" dirty="0"/>
        </a:p>
      </dgm:t>
    </dgm:pt>
    <dgm:pt modelId="{3B9FBB2D-6B7E-4B73-972C-C1C27C1E6E1C}" type="parTrans" cxnId="{5985D336-3661-4AF9-881B-AAFB8C78F05C}">
      <dgm:prSet/>
      <dgm:spPr/>
      <dgm:t>
        <a:bodyPr/>
        <a:lstStyle/>
        <a:p>
          <a:endParaRPr lang="en-US"/>
        </a:p>
      </dgm:t>
    </dgm:pt>
    <dgm:pt modelId="{17D9EE0B-981C-4A72-A5FF-8755C98D1996}" type="sibTrans" cxnId="{5985D336-3661-4AF9-881B-AAFB8C78F05C}">
      <dgm:prSet/>
      <dgm:spPr/>
      <dgm:t>
        <a:bodyPr/>
        <a:lstStyle/>
        <a:p>
          <a:endParaRPr lang="en-US"/>
        </a:p>
      </dgm:t>
    </dgm:pt>
    <dgm:pt modelId="{ECA39564-FF08-4665-927E-DBAB037D9BBF}">
      <dgm:prSet phldrT="[Text]"/>
      <dgm:spPr/>
      <dgm:t>
        <a:bodyPr/>
        <a:lstStyle/>
        <a:p>
          <a:r>
            <a:rPr lang="en-US" dirty="0" smtClean="0"/>
            <a:t>Communication skills</a:t>
          </a:r>
          <a:endParaRPr lang="en-US" dirty="0"/>
        </a:p>
      </dgm:t>
    </dgm:pt>
    <dgm:pt modelId="{4982413F-951B-466A-8DA9-370E219A17F3}" type="parTrans" cxnId="{D0775E00-E17F-4AEC-8FBF-6D826D378E85}">
      <dgm:prSet/>
      <dgm:spPr/>
      <dgm:t>
        <a:bodyPr/>
        <a:lstStyle/>
        <a:p>
          <a:endParaRPr lang="en-US"/>
        </a:p>
      </dgm:t>
    </dgm:pt>
    <dgm:pt modelId="{49237A71-BADD-4DB7-A9FF-5319AA7BA362}" type="sibTrans" cxnId="{D0775E00-E17F-4AEC-8FBF-6D826D378E85}">
      <dgm:prSet/>
      <dgm:spPr/>
      <dgm:t>
        <a:bodyPr/>
        <a:lstStyle/>
        <a:p>
          <a:endParaRPr lang="en-US"/>
        </a:p>
      </dgm:t>
    </dgm:pt>
    <dgm:pt modelId="{F136B34A-F7E9-4DEA-B440-F55294A88415}">
      <dgm:prSet phldrT="[Text]"/>
      <dgm:spPr/>
      <dgm:t>
        <a:bodyPr/>
        <a:lstStyle/>
        <a:p>
          <a:r>
            <a:rPr lang="en-US" dirty="0" smtClean="0"/>
            <a:t>Interactive processes</a:t>
          </a:r>
          <a:endParaRPr lang="en-US" dirty="0"/>
        </a:p>
      </dgm:t>
    </dgm:pt>
    <dgm:pt modelId="{AE662404-4509-40EB-983C-E5BC3AA37101}" type="parTrans" cxnId="{81481E91-B497-4EA1-9B25-027A60B5C49D}">
      <dgm:prSet/>
      <dgm:spPr/>
      <dgm:t>
        <a:bodyPr/>
        <a:lstStyle/>
        <a:p>
          <a:endParaRPr lang="en-US"/>
        </a:p>
      </dgm:t>
    </dgm:pt>
    <dgm:pt modelId="{FA1482CB-6DA3-4E38-882A-0161B53482B8}" type="sibTrans" cxnId="{81481E91-B497-4EA1-9B25-027A60B5C49D}">
      <dgm:prSet/>
      <dgm:spPr/>
      <dgm:t>
        <a:bodyPr/>
        <a:lstStyle/>
        <a:p>
          <a:endParaRPr lang="en-US"/>
        </a:p>
      </dgm:t>
    </dgm:pt>
    <dgm:pt modelId="{7A24575F-F127-43A6-8BF1-17199BDD706D}">
      <dgm:prSet phldrT="[Text]"/>
      <dgm:spPr/>
      <dgm:t>
        <a:bodyPr/>
        <a:lstStyle/>
        <a:p>
          <a:r>
            <a:rPr lang="en-US" dirty="0" smtClean="0"/>
            <a:t>Programs  and services</a:t>
          </a:r>
          <a:endParaRPr lang="en-US" dirty="0"/>
        </a:p>
      </dgm:t>
    </dgm:pt>
    <dgm:pt modelId="{7C122435-4DD6-45F3-9C4E-BD046117BB26}" type="parTrans" cxnId="{1C5397A3-F925-44A0-9B6A-94F61D9C1ADC}">
      <dgm:prSet/>
      <dgm:spPr/>
      <dgm:t>
        <a:bodyPr/>
        <a:lstStyle/>
        <a:p>
          <a:endParaRPr lang="en-US"/>
        </a:p>
      </dgm:t>
    </dgm:pt>
    <dgm:pt modelId="{E78B7791-8BAC-45BA-B4C1-21A7761F355A}" type="sibTrans" cxnId="{1C5397A3-F925-44A0-9B6A-94F61D9C1ADC}">
      <dgm:prSet/>
      <dgm:spPr/>
      <dgm:t>
        <a:bodyPr/>
        <a:lstStyle/>
        <a:p>
          <a:endParaRPr lang="en-US"/>
        </a:p>
      </dgm:t>
    </dgm:pt>
    <dgm:pt modelId="{8BDB82F5-DD88-4ED0-9D9C-21A1A14B63EC}">
      <dgm:prSet phldrT="[Text]"/>
      <dgm:spPr/>
      <dgm:t>
        <a:bodyPr/>
        <a:lstStyle/>
        <a:p>
          <a:r>
            <a:rPr lang="en-US" dirty="0" smtClean="0"/>
            <a:t>Within a context</a:t>
          </a:r>
          <a:endParaRPr lang="en-US" dirty="0"/>
        </a:p>
      </dgm:t>
    </dgm:pt>
    <dgm:pt modelId="{9D1543F0-B980-4BC8-ABDA-33FCE7013B67}" type="parTrans" cxnId="{99FEB46F-8F20-4928-8743-1F70A5EAC01C}">
      <dgm:prSet/>
      <dgm:spPr/>
      <dgm:t>
        <a:bodyPr/>
        <a:lstStyle/>
        <a:p>
          <a:endParaRPr lang="en-US"/>
        </a:p>
      </dgm:t>
    </dgm:pt>
    <dgm:pt modelId="{2979F6D6-5618-4C38-BFA8-930BF47E57F7}" type="sibTrans" cxnId="{99FEB46F-8F20-4928-8743-1F70A5EAC01C}">
      <dgm:prSet/>
      <dgm:spPr/>
      <dgm:t>
        <a:bodyPr/>
        <a:lstStyle/>
        <a:p>
          <a:endParaRPr lang="en-US"/>
        </a:p>
      </dgm:t>
    </dgm:pt>
    <dgm:pt modelId="{652A9751-8609-444C-811D-954B472BEFD8}" type="pres">
      <dgm:prSet presAssocID="{FECD16F9-4DD7-4D0E-9EC2-03F3197A4324}" presName="Name0" presStyleCnt="0">
        <dgm:presLayoutVars>
          <dgm:dir/>
          <dgm:resizeHandles val="exact"/>
        </dgm:presLayoutVars>
      </dgm:prSet>
      <dgm:spPr/>
      <dgm:t>
        <a:bodyPr/>
        <a:lstStyle/>
        <a:p>
          <a:endParaRPr lang="en-US"/>
        </a:p>
      </dgm:t>
    </dgm:pt>
    <dgm:pt modelId="{1399A91B-FF56-42E3-8351-E6FAB4BDEADD}" type="pres">
      <dgm:prSet presAssocID="{FECD16F9-4DD7-4D0E-9EC2-03F3197A4324}" presName="cycle" presStyleCnt="0"/>
      <dgm:spPr/>
    </dgm:pt>
    <dgm:pt modelId="{A83DA3B8-3E27-41BA-9ABC-D89CD186F270}" type="pres">
      <dgm:prSet presAssocID="{89C4942D-14CE-4E84-A85D-FB7044BD2BB0}" presName="nodeFirstNode" presStyleLbl="node1" presStyleIdx="0" presStyleCnt="5">
        <dgm:presLayoutVars>
          <dgm:bulletEnabled val="1"/>
        </dgm:presLayoutVars>
      </dgm:prSet>
      <dgm:spPr/>
      <dgm:t>
        <a:bodyPr/>
        <a:lstStyle/>
        <a:p>
          <a:endParaRPr lang="en-US"/>
        </a:p>
      </dgm:t>
    </dgm:pt>
    <dgm:pt modelId="{DA2B7E1E-9545-4BFC-AD1B-D2862EADB836}" type="pres">
      <dgm:prSet presAssocID="{17D9EE0B-981C-4A72-A5FF-8755C98D1996}" presName="sibTransFirstNode" presStyleLbl="bgShp" presStyleIdx="0" presStyleCnt="1"/>
      <dgm:spPr/>
      <dgm:t>
        <a:bodyPr/>
        <a:lstStyle/>
        <a:p>
          <a:endParaRPr lang="en-US"/>
        </a:p>
      </dgm:t>
    </dgm:pt>
    <dgm:pt modelId="{47FF65F5-3195-405F-8537-859F1CCD01C6}" type="pres">
      <dgm:prSet presAssocID="{ECA39564-FF08-4665-927E-DBAB037D9BBF}" presName="nodeFollowingNodes" presStyleLbl="node1" presStyleIdx="1" presStyleCnt="5">
        <dgm:presLayoutVars>
          <dgm:bulletEnabled val="1"/>
        </dgm:presLayoutVars>
      </dgm:prSet>
      <dgm:spPr/>
      <dgm:t>
        <a:bodyPr/>
        <a:lstStyle/>
        <a:p>
          <a:endParaRPr lang="en-US"/>
        </a:p>
      </dgm:t>
    </dgm:pt>
    <dgm:pt modelId="{D0161C04-7BB8-48ED-99CF-72A695C3D714}" type="pres">
      <dgm:prSet presAssocID="{F136B34A-F7E9-4DEA-B440-F55294A88415}" presName="nodeFollowingNodes" presStyleLbl="node1" presStyleIdx="2" presStyleCnt="5">
        <dgm:presLayoutVars>
          <dgm:bulletEnabled val="1"/>
        </dgm:presLayoutVars>
      </dgm:prSet>
      <dgm:spPr/>
      <dgm:t>
        <a:bodyPr/>
        <a:lstStyle/>
        <a:p>
          <a:endParaRPr lang="en-US"/>
        </a:p>
      </dgm:t>
    </dgm:pt>
    <dgm:pt modelId="{7E79A49E-6501-439D-96FF-765CC4D36541}" type="pres">
      <dgm:prSet presAssocID="{7A24575F-F127-43A6-8BF1-17199BDD706D}" presName="nodeFollowingNodes" presStyleLbl="node1" presStyleIdx="3" presStyleCnt="5">
        <dgm:presLayoutVars>
          <dgm:bulletEnabled val="1"/>
        </dgm:presLayoutVars>
      </dgm:prSet>
      <dgm:spPr/>
      <dgm:t>
        <a:bodyPr/>
        <a:lstStyle/>
        <a:p>
          <a:endParaRPr lang="en-US"/>
        </a:p>
      </dgm:t>
    </dgm:pt>
    <dgm:pt modelId="{EBE72F14-ABFE-4EFE-A4C0-6F18AD21B96C}" type="pres">
      <dgm:prSet presAssocID="{8BDB82F5-DD88-4ED0-9D9C-21A1A14B63EC}" presName="nodeFollowingNodes" presStyleLbl="node1" presStyleIdx="4" presStyleCnt="5">
        <dgm:presLayoutVars>
          <dgm:bulletEnabled val="1"/>
        </dgm:presLayoutVars>
      </dgm:prSet>
      <dgm:spPr/>
      <dgm:t>
        <a:bodyPr/>
        <a:lstStyle/>
        <a:p>
          <a:endParaRPr lang="en-US"/>
        </a:p>
      </dgm:t>
    </dgm:pt>
  </dgm:ptLst>
  <dgm:cxnLst>
    <dgm:cxn modelId="{E89CC273-8200-4748-8115-AFF5E9FBAB6B}" type="presOf" srcId="{17D9EE0B-981C-4A72-A5FF-8755C98D1996}" destId="{DA2B7E1E-9545-4BFC-AD1B-D2862EADB836}" srcOrd="0" destOrd="0" presId="urn:microsoft.com/office/officeart/2005/8/layout/cycle3"/>
    <dgm:cxn modelId="{D0775E00-E17F-4AEC-8FBF-6D826D378E85}" srcId="{FECD16F9-4DD7-4D0E-9EC2-03F3197A4324}" destId="{ECA39564-FF08-4665-927E-DBAB037D9BBF}" srcOrd="1" destOrd="0" parTransId="{4982413F-951B-466A-8DA9-370E219A17F3}" sibTransId="{49237A71-BADD-4DB7-A9FF-5319AA7BA362}"/>
    <dgm:cxn modelId="{69EDE815-0379-4930-B677-43CB0E522F86}" type="presOf" srcId="{7A24575F-F127-43A6-8BF1-17199BDD706D}" destId="{7E79A49E-6501-439D-96FF-765CC4D36541}" srcOrd="0" destOrd="0" presId="urn:microsoft.com/office/officeart/2005/8/layout/cycle3"/>
    <dgm:cxn modelId="{5985D336-3661-4AF9-881B-AAFB8C78F05C}" srcId="{FECD16F9-4DD7-4D0E-9EC2-03F3197A4324}" destId="{89C4942D-14CE-4E84-A85D-FB7044BD2BB0}" srcOrd="0" destOrd="0" parTransId="{3B9FBB2D-6B7E-4B73-972C-C1C27C1E6E1C}" sibTransId="{17D9EE0B-981C-4A72-A5FF-8755C98D1996}"/>
    <dgm:cxn modelId="{1C5397A3-F925-44A0-9B6A-94F61D9C1ADC}" srcId="{FECD16F9-4DD7-4D0E-9EC2-03F3197A4324}" destId="{7A24575F-F127-43A6-8BF1-17199BDD706D}" srcOrd="3" destOrd="0" parTransId="{7C122435-4DD6-45F3-9C4E-BD046117BB26}" sibTransId="{E78B7791-8BAC-45BA-B4C1-21A7761F355A}"/>
    <dgm:cxn modelId="{B411C1B6-33A4-4BB2-A0E5-91A8CF6BD1C4}" type="presOf" srcId="{ECA39564-FF08-4665-927E-DBAB037D9BBF}" destId="{47FF65F5-3195-405F-8537-859F1CCD01C6}" srcOrd="0" destOrd="0" presId="urn:microsoft.com/office/officeart/2005/8/layout/cycle3"/>
    <dgm:cxn modelId="{99FEB46F-8F20-4928-8743-1F70A5EAC01C}" srcId="{FECD16F9-4DD7-4D0E-9EC2-03F3197A4324}" destId="{8BDB82F5-DD88-4ED0-9D9C-21A1A14B63EC}" srcOrd="4" destOrd="0" parTransId="{9D1543F0-B980-4BC8-ABDA-33FCE7013B67}" sibTransId="{2979F6D6-5618-4C38-BFA8-930BF47E57F7}"/>
    <dgm:cxn modelId="{5A8FF96C-EBD7-4DE9-BB25-0D2BA4A8BD67}" type="presOf" srcId="{F136B34A-F7E9-4DEA-B440-F55294A88415}" destId="{D0161C04-7BB8-48ED-99CF-72A695C3D714}" srcOrd="0" destOrd="0" presId="urn:microsoft.com/office/officeart/2005/8/layout/cycle3"/>
    <dgm:cxn modelId="{37B876DB-38E6-463A-9801-A37F5B05E9D5}" type="presOf" srcId="{89C4942D-14CE-4E84-A85D-FB7044BD2BB0}" destId="{A83DA3B8-3E27-41BA-9ABC-D89CD186F270}" srcOrd="0" destOrd="0" presId="urn:microsoft.com/office/officeart/2005/8/layout/cycle3"/>
    <dgm:cxn modelId="{81481E91-B497-4EA1-9B25-027A60B5C49D}" srcId="{FECD16F9-4DD7-4D0E-9EC2-03F3197A4324}" destId="{F136B34A-F7E9-4DEA-B440-F55294A88415}" srcOrd="2" destOrd="0" parTransId="{AE662404-4509-40EB-983C-E5BC3AA37101}" sibTransId="{FA1482CB-6DA3-4E38-882A-0161B53482B8}"/>
    <dgm:cxn modelId="{A2BCF982-96CD-4DE2-9D77-56B8ADF5B7EA}" type="presOf" srcId="{8BDB82F5-DD88-4ED0-9D9C-21A1A14B63EC}" destId="{EBE72F14-ABFE-4EFE-A4C0-6F18AD21B96C}" srcOrd="0" destOrd="0" presId="urn:microsoft.com/office/officeart/2005/8/layout/cycle3"/>
    <dgm:cxn modelId="{6F165517-8F69-400C-AD46-E6E1383DA44B}" type="presOf" srcId="{FECD16F9-4DD7-4D0E-9EC2-03F3197A4324}" destId="{652A9751-8609-444C-811D-954B472BEFD8}" srcOrd="0" destOrd="0" presId="urn:microsoft.com/office/officeart/2005/8/layout/cycle3"/>
    <dgm:cxn modelId="{C3405346-80C5-44A4-8D8F-040C39232D2E}" type="presParOf" srcId="{652A9751-8609-444C-811D-954B472BEFD8}" destId="{1399A91B-FF56-42E3-8351-E6FAB4BDEADD}" srcOrd="0" destOrd="0" presId="urn:microsoft.com/office/officeart/2005/8/layout/cycle3"/>
    <dgm:cxn modelId="{5784E52C-10C1-4D45-91FD-DC50CFC1B290}" type="presParOf" srcId="{1399A91B-FF56-42E3-8351-E6FAB4BDEADD}" destId="{A83DA3B8-3E27-41BA-9ABC-D89CD186F270}" srcOrd="0" destOrd="0" presId="urn:microsoft.com/office/officeart/2005/8/layout/cycle3"/>
    <dgm:cxn modelId="{C7CC694B-80B7-416A-9522-B82A5CA53DBA}" type="presParOf" srcId="{1399A91B-FF56-42E3-8351-E6FAB4BDEADD}" destId="{DA2B7E1E-9545-4BFC-AD1B-D2862EADB836}" srcOrd="1" destOrd="0" presId="urn:microsoft.com/office/officeart/2005/8/layout/cycle3"/>
    <dgm:cxn modelId="{CE65A007-7D02-4ACF-94A7-73AF66A4F305}" type="presParOf" srcId="{1399A91B-FF56-42E3-8351-E6FAB4BDEADD}" destId="{47FF65F5-3195-405F-8537-859F1CCD01C6}" srcOrd="2" destOrd="0" presId="urn:microsoft.com/office/officeart/2005/8/layout/cycle3"/>
    <dgm:cxn modelId="{76830BCA-B1D1-467C-82CD-4019C1469DA9}" type="presParOf" srcId="{1399A91B-FF56-42E3-8351-E6FAB4BDEADD}" destId="{D0161C04-7BB8-48ED-99CF-72A695C3D714}" srcOrd="3" destOrd="0" presId="urn:microsoft.com/office/officeart/2005/8/layout/cycle3"/>
    <dgm:cxn modelId="{59FD41B9-4997-41C8-9F36-38CB76FD3A44}" type="presParOf" srcId="{1399A91B-FF56-42E3-8351-E6FAB4BDEADD}" destId="{7E79A49E-6501-439D-96FF-765CC4D36541}" srcOrd="4" destOrd="0" presId="urn:microsoft.com/office/officeart/2005/8/layout/cycle3"/>
    <dgm:cxn modelId="{89DBF829-15B2-49D6-8C23-A7A56D42F1B8}" type="presParOf" srcId="{1399A91B-FF56-42E3-8351-E6FAB4BDEADD}" destId="{EBE72F14-ABFE-4EFE-A4C0-6F18AD21B96C}"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784E956-ABCD-4381-A6A6-F9800A7C1E8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A7B836C0-B449-4F06-884A-780B40457C2B}">
      <dgm:prSet phldrT="[Text]"/>
      <dgm:spPr/>
      <dgm:t>
        <a:bodyPr/>
        <a:lstStyle/>
        <a:p>
          <a:r>
            <a:rPr lang="en-US" dirty="0" smtClean="0"/>
            <a:t>Conflict</a:t>
          </a:r>
          <a:endParaRPr lang="en-US" dirty="0"/>
        </a:p>
      </dgm:t>
    </dgm:pt>
    <dgm:pt modelId="{9523A936-3FB4-46E1-BF96-37A272CCBDA4}" type="parTrans" cxnId="{89657905-17BB-4FBE-A02C-6666115CF28A}">
      <dgm:prSet/>
      <dgm:spPr/>
      <dgm:t>
        <a:bodyPr/>
        <a:lstStyle/>
        <a:p>
          <a:endParaRPr lang="en-US"/>
        </a:p>
      </dgm:t>
    </dgm:pt>
    <dgm:pt modelId="{277142D3-2B28-4BD6-8ABC-909A92C83787}" type="sibTrans" cxnId="{89657905-17BB-4FBE-A02C-6666115CF28A}">
      <dgm:prSet/>
      <dgm:spPr/>
      <dgm:t>
        <a:bodyPr/>
        <a:lstStyle/>
        <a:p>
          <a:endParaRPr lang="en-US"/>
        </a:p>
      </dgm:t>
    </dgm:pt>
    <dgm:pt modelId="{AB57B234-E834-4ACD-B5B5-B64072F5689A}">
      <dgm:prSet phldrT="[Text]"/>
      <dgm:spPr/>
      <dgm:t>
        <a:bodyPr/>
        <a:lstStyle/>
        <a:p>
          <a:r>
            <a:rPr lang="en-US" dirty="0" smtClean="0"/>
            <a:t>It is a struggle</a:t>
          </a:r>
          <a:endParaRPr lang="en-US" dirty="0"/>
        </a:p>
      </dgm:t>
    </dgm:pt>
    <dgm:pt modelId="{A4265635-2942-484F-B09A-6D1226E0460A}" type="parTrans" cxnId="{FC4A16F3-4CE1-4EFC-AB0F-34065830A86E}">
      <dgm:prSet/>
      <dgm:spPr/>
      <dgm:t>
        <a:bodyPr/>
        <a:lstStyle/>
        <a:p>
          <a:endParaRPr lang="en-US"/>
        </a:p>
      </dgm:t>
    </dgm:pt>
    <dgm:pt modelId="{6C6A5381-B5F7-4ACE-9DE1-B78F3E8FA829}" type="sibTrans" cxnId="{FC4A16F3-4CE1-4EFC-AB0F-34065830A86E}">
      <dgm:prSet/>
      <dgm:spPr/>
      <dgm:t>
        <a:bodyPr/>
        <a:lstStyle/>
        <a:p>
          <a:endParaRPr lang="en-US"/>
        </a:p>
      </dgm:t>
    </dgm:pt>
    <dgm:pt modelId="{1DF32659-0DFB-463D-869E-3752EF2CF54F}">
      <dgm:prSet phldrT="[Text]"/>
      <dgm:spPr/>
      <dgm:t>
        <a:bodyPr/>
        <a:lstStyle/>
        <a:p>
          <a:r>
            <a:rPr lang="en-US" dirty="0" smtClean="0"/>
            <a:t>When individuals who are interdependent with others</a:t>
          </a:r>
          <a:endParaRPr lang="en-US" dirty="0"/>
        </a:p>
      </dgm:t>
    </dgm:pt>
    <dgm:pt modelId="{8E42F0BD-3BA9-4E14-AF07-3760B931D0DB}" type="parTrans" cxnId="{422CEF65-BE13-4A13-97DF-D9BE103DE39A}">
      <dgm:prSet/>
      <dgm:spPr/>
      <dgm:t>
        <a:bodyPr/>
        <a:lstStyle/>
        <a:p>
          <a:endParaRPr lang="en-US"/>
        </a:p>
      </dgm:t>
    </dgm:pt>
    <dgm:pt modelId="{78BF8B3E-8189-4C6D-BDDC-2C6937E53447}" type="sibTrans" cxnId="{422CEF65-BE13-4A13-97DF-D9BE103DE39A}">
      <dgm:prSet/>
      <dgm:spPr/>
      <dgm:t>
        <a:bodyPr/>
        <a:lstStyle/>
        <a:p>
          <a:endParaRPr lang="en-US"/>
        </a:p>
      </dgm:t>
    </dgm:pt>
    <dgm:pt modelId="{F027E32B-F6FF-4A2F-9252-C355EB0B93EF}">
      <dgm:prSet phldrT="[Text]"/>
      <dgm:spPr/>
      <dgm:t>
        <a:bodyPr/>
        <a:lstStyle/>
        <a:p>
          <a:r>
            <a:rPr lang="en-US" dirty="0" smtClean="0"/>
            <a:t>Perceive that those others are interfering</a:t>
          </a:r>
          <a:endParaRPr lang="en-US" dirty="0"/>
        </a:p>
      </dgm:t>
    </dgm:pt>
    <dgm:pt modelId="{22753FC1-A91B-4D07-AC43-6228895D62E6}" type="parTrans" cxnId="{E7EE7112-1787-489B-936B-851126FB6B4C}">
      <dgm:prSet/>
      <dgm:spPr/>
      <dgm:t>
        <a:bodyPr/>
        <a:lstStyle/>
        <a:p>
          <a:endParaRPr lang="en-US"/>
        </a:p>
      </dgm:t>
    </dgm:pt>
    <dgm:pt modelId="{A7540C97-E64D-4FDE-8AE2-32F7BF14A7FF}" type="sibTrans" cxnId="{E7EE7112-1787-489B-936B-851126FB6B4C}">
      <dgm:prSet/>
      <dgm:spPr/>
      <dgm:t>
        <a:bodyPr/>
        <a:lstStyle/>
        <a:p>
          <a:endParaRPr lang="en-US"/>
        </a:p>
      </dgm:t>
    </dgm:pt>
    <dgm:pt modelId="{EFE708CE-D078-43AC-9C37-BC4FDD7325F1}">
      <dgm:prSet phldrT="[Text]"/>
      <dgm:spPr/>
      <dgm:t>
        <a:bodyPr/>
        <a:lstStyle/>
        <a:p>
          <a:r>
            <a:rPr lang="en-US" dirty="0" smtClean="0"/>
            <a:t>In their goal attainment</a:t>
          </a:r>
          <a:endParaRPr lang="en-US" dirty="0"/>
        </a:p>
      </dgm:t>
    </dgm:pt>
    <dgm:pt modelId="{5F68D949-B1E7-4C96-9DC3-7A130F08116E}" type="parTrans" cxnId="{064F5180-2BC1-4E58-ACE9-C37E757E6D72}">
      <dgm:prSet/>
      <dgm:spPr/>
      <dgm:t>
        <a:bodyPr/>
        <a:lstStyle/>
        <a:p>
          <a:endParaRPr lang="en-US"/>
        </a:p>
      </dgm:t>
    </dgm:pt>
    <dgm:pt modelId="{7119E9B2-46D5-4F39-A413-7483F2D0CD3A}" type="sibTrans" cxnId="{064F5180-2BC1-4E58-ACE9-C37E757E6D72}">
      <dgm:prSet/>
      <dgm:spPr/>
      <dgm:t>
        <a:bodyPr/>
        <a:lstStyle/>
        <a:p>
          <a:endParaRPr lang="en-US"/>
        </a:p>
      </dgm:t>
    </dgm:pt>
    <dgm:pt modelId="{58178029-FA1F-42EB-A270-3DA3E5994FF3}" type="pres">
      <dgm:prSet presAssocID="{2784E956-ABCD-4381-A6A6-F9800A7C1E87}" presName="Name0" presStyleCnt="0">
        <dgm:presLayoutVars>
          <dgm:chMax val="1"/>
          <dgm:dir/>
          <dgm:animLvl val="ctr"/>
          <dgm:resizeHandles val="exact"/>
        </dgm:presLayoutVars>
      </dgm:prSet>
      <dgm:spPr/>
      <dgm:t>
        <a:bodyPr/>
        <a:lstStyle/>
        <a:p>
          <a:endParaRPr lang="en-US"/>
        </a:p>
      </dgm:t>
    </dgm:pt>
    <dgm:pt modelId="{81494B72-8A36-4B6D-9959-518DE0A8E384}" type="pres">
      <dgm:prSet presAssocID="{A7B836C0-B449-4F06-884A-780B40457C2B}" presName="centerShape" presStyleLbl="node0" presStyleIdx="0" presStyleCnt="1"/>
      <dgm:spPr/>
      <dgm:t>
        <a:bodyPr/>
        <a:lstStyle/>
        <a:p>
          <a:endParaRPr lang="en-US"/>
        </a:p>
      </dgm:t>
    </dgm:pt>
    <dgm:pt modelId="{6BB1268E-EAB9-44F8-BE37-3029E5FF9AB1}" type="pres">
      <dgm:prSet presAssocID="{AB57B234-E834-4ACD-B5B5-B64072F5689A}" presName="node" presStyleLbl="node1" presStyleIdx="0" presStyleCnt="4">
        <dgm:presLayoutVars>
          <dgm:bulletEnabled val="1"/>
        </dgm:presLayoutVars>
      </dgm:prSet>
      <dgm:spPr/>
      <dgm:t>
        <a:bodyPr/>
        <a:lstStyle/>
        <a:p>
          <a:endParaRPr lang="en-US"/>
        </a:p>
      </dgm:t>
    </dgm:pt>
    <dgm:pt modelId="{0F81E745-5FCD-4904-98CA-0F6AAB14006E}" type="pres">
      <dgm:prSet presAssocID="{AB57B234-E834-4ACD-B5B5-B64072F5689A}" presName="dummy" presStyleCnt="0"/>
      <dgm:spPr/>
    </dgm:pt>
    <dgm:pt modelId="{9A74BF97-BE5E-41DF-A882-64C85B095D37}" type="pres">
      <dgm:prSet presAssocID="{6C6A5381-B5F7-4ACE-9DE1-B78F3E8FA829}" presName="sibTrans" presStyleLbl="sibTrans2D1" presStyleIdx="0" presStyleCnt="4"/>
      <dgm:spPr/>
      <dgm:t>
        <a:bodyPr/>
        <a:lstStyle/>
        <a:p>
          <a:endParaRPr lang="en-US"/>
        </a:p>
      </dgm:t>
    </dgm:pt>
    <dgm:pt modelId="{157AF1AA-DD1B-412B-A720-C97294099C27}" type="pres">
      <dgm:prSet presAssocID="{1DF32659-0DFB-463D-869E-3752EF2CF54F}" presName="node" presStyleLbl="node1" presStyleIdx="1" presStyleCnt="4">
        <dgm:presLayoutVars>
          <dgm:bulletEnabled val="1"/>
        </dgm:presLayoutVars>
      </dgm:prSet>
      <dgm:spPr/>
      <dgm:t>
        <a:bodyPr/>
        <a:lstStyle/>
        <a:p>
          <a:endParaRPr lang="en-US"/>
        </a:p>
      </dgm:t>
    </dgm:pt>
    <dgm:pt modelId="{6A4FC0E8-4E00-441D-8C25-280984B57F85}" type="pres">
      <dgm:prSet presAssocID="{1DF32659-0DFB-463D-869E-3752EF2CF54F}" presName="dummy" presStyleCnt="0"/>
      <dgm:spPr/>
    </dgm:pt>
    <dgm:pt modelId="{383CCA8B-8C9B-4144-896C-31923AC89471}" type="pres">
      <dgm:prSet presAssocID="{78BF8B3E-8189-4C6D-BDDC-2C6937E53447}" presName="sibTrans" presStyleLbl="sibTrans2D1" presStyleIdx="1" presStyleCnt="4"/>
      <dgm:spPr/>
      <dgm:t>
        <a:bodyPr/>
        <a:lstStyle/>
        <a:p>
          <a:endParaRPr lang="en-US"/>
        </a:p>
      </dgm:t>
    </dgm:pt>
    <dgm:pt modelId="{C9CC157B-DB4D-4CA6-9801-0083BCDFEB40}" type="pres">
      <dgm:prSet presAssocID="{F027E32B-F6FF-4A2F-9252-C355EB0B93EF}" presName="node" presStyleLbl="node1" presStyleIdx="2" presStyleCnt="4">
        <dgm:presLayoutVars>
          <dgm:bulletEnabled val="1"/>
        </dgm:presLayoutVars>
      </dgm:prSet>
      <dgm:spPr/>
      <dgm:t>
        <a:bodyPr/>
        <a:lstStyle/>
        <a:p>
          <a:endParaRPr lang="en-US"/>
        </a:p>
      </dgm:t>
    </dgm:pt>
    <dgm:pt modelId="{BF4F3413-459E-4146-9403-56C9901CDB3E}" type="pres">
      <dgm:prSet presAssocID="{F027E32B-F6FF-4A2F-9252-C355EB0B93EF}" presName="dummy" presStyleCnt="0"/>
      <dgm:spPr/>
    </dgm:pt>
    <dgm:pt modelId="{A02D17A6-F3DB-4B66-A979-D86E2BB9A9D0}" type="pres">
      <dgm:prSet presAssocID="{A7540C97-E64D-4FDE-8AE2-32F7BF14A7FF}" presName="sibTrans" presStyleLbl="sibTrans2D1" presStyleIdx="2" presStyleCnt="4"/>
      <dgm:spPr/>
      <dgm:t>
        <a:bodyPr/>
        <a:lstStyle/>
        <a:p>
          <a:endParaRPr lang="en-US"/>
        </a:p>
      </dgm:t>
    </dgm:pt>
    <dgm:pt modelId="{6F7AAD76-2141-4AFB-BA65-BED4FF91CE8D}" type="pres">
      <dgm:prSet presAssocID="{EFE708CE-D078-43AC-9C37-BC4FDD7325F1}" presName="node" presStyleLbl="node1" presStyleIdx="3" presStyleCnt="4">
        <dgm:presLayoutVars>
          <dgm:bulletEnabled val="1"/>
        </dgm:presLayoutVars>
      </dgm:prSet>
      <dgm:spPr/>
      <dgm:t>
        <a:bodyPr/>
        <a:lstStyle/>
        <a:p>
          <a:endParaRPr lang="en-US"/>
        </a:p>
      </dgm:t>
    </dgm:pt>
    <dgm:pt modelId="{3DA620A4-CA82-40AE-B2EF-F837CACF2235}" type="pres">
      <dgm:prSet presAssocID="{EFE708CE-D078-43AC-9C37-BC4FDD7325F1}" presName="dummy" presStyleCnt="0"/>
      <dgm:spPr/>
    </dgm:pt>
    <dgm:pt modelId="{D67F5BC7-DD47-4671-9790-ED205107D856}" type="pres">
      <dgm:prSet presAssocID="{7119E9B2-46D5-4F39-A413-7483F2D0CD3A}" presName="sibTrans" presStyleLbl="sibTrans2D1" presStyleIdx="3" presStyleCnt="4"/>
      <dgm:spPr/>
      <dgm:t>
        <a:bodyPr/>
        <a:lstStyle/>
        <a:p>
          <a:endParaRPr lang="en-US"/>
        </a:p>
      </dgm:t>
    </dgm:pt>
  </dgm:ptLst>
  <dgm:cxnLst>
    <dgm:cxn modelId="{422CEF65-BE13-4A13-97DF-D9BE103DE39A}" srcId="{A7B836C0-B449-4F06-884A-780B40457C2B}" destId="{1DF32659-0DFB-463D-869E-3752EF2CF54F}" srcOrd="1" destOrd="0" parTransId="{8E42F0BD-3BA9-4E14-AF07-3760B931D0DB}" sibTransId="{78BF8B3E-8189-4C6D-BDDC-2C6937E53447}"/>
    <dgm:cxn modelId="{16B5E27E-4F42-4F8F-9789-4D07402D0699}" type="presOf" srcId="{1DF32659-0DFB-463D-869E-3752EF2CF54F}" destId="{157AF1AA-DD1B-412B-A720-C97294099C27}" srcOrd="0" destOrd="0" presId="urn:microsoft.com/office/officeart/2005/8/layout/radial6"/>
    <dgm:cxn modelId="{E7EE7112-1787-489B-936B-851126FB6B4C}" srcId="{A7B836C0-B449-4F06-884A-780B40457C2B}" destId="{F027E32B-F6FF-4A2F-9252-C355EB0B93EF}" srcOrd="2" destOrd="0" parTransId="{22753FC1-A91B-4D07-AC43-6228895D62E6}" sibTransId="{A7540C97-E64D-4FDE-8AE2-32F7BF14A7FF}"/>
    <dgm:cxn modelId="{BA22E5EA-3081-4FA5-951D-D88785FBC48F}" type="presOf" srcId="{A7B836C0-B449-4F06-884A-780B40457C2B}" destId="{81494B72-8A36-4B6D-9959-518DE0A8E384}" srcOrd="0" destOrd="0" presId="urn:microsoft.com/office/officeart/2005/8/layout/radial6"/>
    <dgm:cxn modelId="{71EF6249-4531-4A3A-9A7D-406A84CA745A}" type="presOf" srcId="{AB57B234-E834-4ACD-B5B5-B64072F5689A}" destId="{6BB1268E-EAB9-44F8-BE37-3029E5FF9AB1}" srcOrd="0" destOrd="0" presId="urn:microsoft.com/office/officeart/2005/8/layout/radial6"/>
    <dgm:cxn modelId="{89657905-17BB-4FBE-A02C-6666115CF28A}" srcId="{2784E956-ABCD-4381-A6A6-F9800A7C1E87}" destId="{A7B836C0-B449-4F06-884A-780B40457C2B}" srcOrd="0" destOrd="0" parTransId="{9523A936-3FB4-46E1-BF96-37A272CCBDA4}" sibTransId="{277142D3-2B28-4BD6-8ABC-909A92C83787}"/>
    <dgm:cxn modelId="{064F5180-2BC1-4E58-ACE9-C37E757E6D72}" srcId="{A7B836C0-B449-4F06-884A-780B40457C2B}" destId="{EFE708CE-D078-43AC-9C37-BC4FDD7325F1}" srcOrd="3" destOrd="0" parTransId="{5F68D949-B1E7-4C96-9DC3-7A130F08116E}" sibTransId="{7119E9B2-46D5-4F39-A413-7483F2D0CD3A}"/>
    <dgm:cxn modelId="{15244661-9C1E-40FB-8C33-788C4F9CE415}" type="presOf" srcId="{F027E32B-F6FF-4A2F-9252-C355EB0B93EF}" destId="{C9CC157B-DB4D-4CA6-9801-0083BCDFEB40}" srcOrd="0" destOrd="0" presId="urn:microsoft.com/office/officeart/2005/8/layout/radial6"/>
    <dgm:cxn modelId="{FC4A16F3-4CE1-4EFC-AB0F-34065830A86E}" srcId="{A7B836C0-B449-4F06-884A-780B40457C2B}" destId="{AB57B234-E834-4ACD-B5B5-B64072F5689A}" srcOrd="0" destOrd="0" parTransId="{A4265635-2942-484F-B09A-6D1226E0460A}" sibTransId="{6C6A5381-B5F7-4ACE-9DE1-B78F3E8FA829}"/>
    <dgm:cxn modelId="{90C3B4CA-14B5-4D4F-9ED6-5D7A4998BE70}" type="presOf" srcId="{EFE708CE-D078-43AC-9C37-BC4FDD7325F1}" destId="{6F7AAD76-2141-4AFB-BA65-BED4FF91CE8D}" srcOrd="0" destOrd="0" presId="urn:microsoft.com/office/officeart/2005/8/layout/radial6"/>
    <dgm:cxn modelId="{6354F5A1-583D-473D-8399-385180154D6C}" type="presOf" srcId="{A7540C97-E64D-4FDE-8AE2-32F7BF14A7FF}" destId="{A02D17A6-F3DB-4B66-A979-D86E2BB9A9D0}" srcOrd="0" destOrd="0" presId="urn:microsoft.com/office/officeart/2005/8/layout/radial6"/>
    <dgm:cxn modelId="{E0B63784-9C46-4970-80DE-06AA246B1E7B}" type="presOf" srcId="{2784E956-ABCD-4381-A6A6-F9800A7C1E87}" destId="{58178029-FA1F-42EB-A270-3DA3E5994FF3}" srcOrd="0" destOrd="0" presId="urn:microsoft.com/office/officeart/2005/8/layout/radial6"/>
    <dgm:cxn modelId="{62F2EE6F-23AF-4F54-86FA-D5E5ED8F6841}" type="presOf" srcId="{78BF8B3E-8189-4C6D-BDDC-2C6937E53447}" destId="{383CCA8B-8C9B-4144-896C-31923AC89471}" srcOrd="0" destOrd="0" presId="urn:microsoft.com/office/officeart/2005/8/layout/radial6"/>
    <dgm:cxn modelId="{CB4E5C74-47B7-49E7-BA5C-F73D4B3AEBFD}" type="presOf" srcId="{6C6A5381-B5F7-4ACE-9DE1-B78F3E8FA829}" destId="{9A74BF97-BE5E-41DF-A882-64C85B095D37}" srcOrd="0" destOrd="0" presId="urn:microsoft.com/office/officeart/2005/8/layout/radial6"/>
    <dgm:cxn modelId="{526E1D62-F4BB-45F0-AC06-3E9BF9195EF8}" type="presOf" srcId="{7119E9B2-46D5-4F39-A413-7483F2D0CD3A}" destId="{D67F5BC7-DD47-4671-9790-ED205107D856}" srcOrd="0" destOrd="0" presId="urn:microsoft.com/office/officeart/2005/8/layout/radial6"/>
    <dgm:cxn modelId="{05B11795-94E5-4D06-824C-285583965FE5}" type="presParOf" srcId="{58178029-FA1F-42EB-A270-3DA3E5994FF3}" destId="{81494B72-8A36-4B6D-9959-518DE0A8E384}" srcOrd="0" destOrd="0" presId="urn:microsoft.com/office/officeart/2005/8/layout/radial6"/>
    <dgm:cxn modelId="{1076D019-7B9A-451E-BA98-9498A138A17C}" type="presParOf" srcId="{58178029-FA1F-42EB-A270-3DA3E5994FF3}" destId="{6BB1268E-EAB9-44F8-BE37-3029E5FF9AB1}" srcOrd="1" destOrd="0" presId="urn:microsoft.com/office/officeart/2005/8/layout/radial6"/>
    <dgm:cxn modelId="{43042DC0-194E-49F8-B6A0-8172C713974A}" type="presParOf" srcId="{58178029-FA1F-42EB-A270-3DA3E5994FF3}" destId="{0F81E745-5FCD-4904-98CA-0F6AAB14006E}" srcOrd="2" destOrd="0" presId="urn:microsoft.com/office/officeart/2005/8/layout/radial6"/>
    <dgm:cxn modelId="{604C20BB-9AD0-45E2-B4AC-86CC54091CC4}" type="presParOf" srcId="{58178029-FA1F-42EB-A270-3DA3E5994FF3}" destId="{9A74BF97-BE5E-41DF-A882-64C85B095D37}" srcOrd="3" destOrd="0" presId="urn:microsoft.com/office/officeart/2005/8/layout/radial6"/>
    <dgm:cxn modelId="{0C1EFDAD-1315-4F15-9401-4D30FAAF3ABE}" type="presParOf" srcId="{58178029-FA1F-42EB-A270-3DA3E5994FF3}" destId="{157AF1AA-DD1B-412B-A720-C97294099C27}" srcOrd="4" destOrd="0" presId="urn:microsoft.com/office/officeart/2005/8/layout/radial6"/>
    <dgm:cxn modelId="{F80DBA38-089F-4053-82A0-445882A35DF0}" type="presParOf" srcId="{58178029-FA1F-42EB-A270-3DA3E5994FF3}" destId="{6A4FC0E8-4E00-441D-8C25-280984B57F85}" srcOrd="5" destOrd="0" presId="urn:microsoft.com/office/officeart/2005/8/layout/radial6"/>
    <dgm:cxn modelId="{775C57A3-4226-4F64-BFCD-86DA78BB8C69}" type="presParOf" srcId="{58178029-FA1F-42EB-A270-3DA3E5994FF3}" destId="{383CCA8B-8C9B-4144-896C-31923AC89471}" srcOrd="6" destOrd="0" presId="urn:microsoft.com/office/officeart/2005/8/layout/radial6"/>
    <dgm:cxn modelId="{3DCDDC4A-8BBA-4A67-A8AC-8662C656159B}" type="presParOf" srcId="{58178029-FA1F-42EB-A270-3DA3E5994FF3}" destId="{C9CC157B-DB4D-4CA6-9801-0083BCDFEB40}" srcOrd="7" destOrd="0" presId="urn:microsoft.com/office/officeart/2005/8/layout/radial6"/>
    <dgm:cxn modelId="{C7297D32-615D-448E-BF8A-FA4873386636}" type="presParOf" srcId="{58178029-FA1F-42EB-A270-3DA3E5994FF3}" destId="{BF4F3413-459E-4146-9403-56C9901CDB3E}" srcOrd="8" destOrd="0" presId="urn:microsoft.com/office/officeart/2005/8/layout/radial6"/>
    <dgm:cxn modelId="{82680737-6621-4299-B3B5-FBBF0B360187}" type="presParOf" srcId="{58178029-FA1F-42EB-A270-3DA3E5994FF3}" destId="{A02D17A6-F3DB-4B66-A979-D86E2BB9A9D0}" srcOrd="9" destOrd="0" presId="urn:microsoft.com/office/officeart/2005/8/layout/radial6"/>
    <dgm:cxn modelId="{CF5649FF-2D84-4010-A63E-2F91801380F7}" type="presParOf" srcId="{58178029-FA1F-42EB-A270-3DA3E5994FF3}" destId="{6F7AAD76-2141-4AFB-BA65-BED4FF91CE8D}" srcOrd="10" destOrd="0" presId="urn:microsoft.com/office/officeart/2005/8/layout/radial6"/>
    <dgm:cxn modelId="{215EFD04-13D8-4B2D-A988-233E1BF64EFE}" type="presParOf" srcId="{58178029-FA1F-42EB-A270-3DA3E5994FF3}" destId="{3DA620A4-CA82-40AE-B2EF-F837CACF2235}" srcOrd="11" destOrd="0" presId="urn:microsoft.com/office/officeart/2005/8/layout/radial6"/>
    <dgm:cxn modelId="{0F4F7F54-1FCF-477C-9AA8-A85BEEE06917}" type="presParOf" srcId="{58178029-FA1F-42EB-A270-3DA3E5994FF3}" destId="{D67F5BC7-DD47-4671-9790-ED205107D856}"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68DA91-49D8-4EC0-B7F1-279B0D2BE03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F6F6DC4C-F90E-490E-9996-E27F687F64D7}">
      <dgm:prSet phldrT="[Text]"/>
      <dgm:spPr/>
      <dgm:t>
        <a:bodyPr/>
        <a:lstStyle/>
        <a:p>
          <a:r>
            <a:rPr lang="en-US" dirty="0" smtClean="0"/>
            <a:t>Coordination</a:t>
          </a:r>
          <a:endParaRPr lang="en-US" dirty="0"/>
        </a:p>
      </dgm:t>
    </dgm:pt>
    <dgm:pt modelId="{A10F51CF-709A-4C5A-9F00-DE562CC44EBE}" type="parTrans" cxnId="{9FFD6B6D-4DDB-4BF3-A9E9-661EFF373A05}">
      <dgm:prSet/>
      <dgm:spPr/>
      <dgm:t>
        <a:bodyPr/>
        <a:lstStyle/>
        <a:p>
          <a:endParaRPr lang="en-US"/>
        </a:p>
      </dgm:t>
    </dgm:pt>
    <dgm:pt modelId="{8E177C4C-AF8B-43F2-B5C7-DC707249A427}" type="sibTrans" cxnId="{9FFD6B6D-4DDB-4BF3-A9E9-661EFF373A05}">
      <dgm:prSet/>
      <dgm:spPr/>
      <dgm:t>
        <a:bodyPr/>
        <a:lstStyle/>
        <a:p>
          <a:endParaRPr lang="en-US"/>
        </a:p>
      </dgm:t>
    </dgm:pt>
    <dgm:pt modelId="{DEBF09DD-1F9C-40CE-AD4C-401FA9097D8F}">
      <dgm:prSet phldrT="[Text]"/>
      <dgm:spPr/>
      <dgm:t>
        <a:bodyPr/>
        <a:lstStyle/>
        <a:p>
          <a:r>
            <a:rPr lang="en-US" dirty="0" smtClean="0"/>
            <a:t>Curriculum</a:t>
          </a:r>
          <a:endParaRPr lang="en-US" dirty="0"/>
        </a:p>
      </dgm:t>
    </dgm:pt>
    <dgm:pt modelId="{B56D0703-DE6B-462A-9805-336D46F9E789}" type="parTrans" cxnId="{755F28B3-C5A8-4B77-A4EF-41DF7A7C6E4C}">
      <dgm:prSet/>
      <dgm:spPr/>
      <dgm:t>
        <a:bodyPr/>
        <a:lstStyle/>
        <a:p>
          <a:endParaRPr lang="en-US"/>
        </a:p>
      </dgm:t>
    </dgm:pt>
    <dgm:pt modelId="{75A50308-0B1F-4E84-9D7C-2A4201BE7E21}" type="sibTrans" cxnId="{755F28B3-C5A8-4B77-A4EF-41DF7A7C6E4C}">
      <dgm:prSet/>
      <dgm:spPr/>
      <dgm:t>
        <a:bodyPr/>
        <a:lstStyle/>
        <a:p>
          <a:endParaRPr lang="en-US"/>
        </a:p>
      </dgm:t>
    </dgm:pt>
    <dgm:pt modelId="{9AABD2C6-8F6C-4E14-839D-92A2F07803B7}">
      <dgm:prSet phldrT="[Text]"/>
      <dgm:spPr/>
      <dgm:t>
        <a:bodyPr/>
        <a:lstStyle/>
        <a:p>
          <a:r>
            <a:rPr lang="en-US" dirty="0" smtClean="0"/>
            <a:t>Consultation</a:t>
          </a:r>
          <a:endParaRPr lang="en-US" dirty="0"/>
        </a:p>
      </dgm:t>
    </dgm:pt>
    <dgm:pt modelId="{CEE5A1EC-5D2C-425C-867D-7B96144BF14B}" type="parTrans" cxnId="{CDD1A7AA-8201-428B-BFC5-71D8AFFC8076}">
      <dgm:prSet/>
      <dgm:spPr/>
      <dgm:t>
        <a:bodyPr/>
        <a:lstStyle/>
        <a:p>
          <a:endParaRPr lang="en-US"/>
        </a:p>
      </dgm:t>
    </dgm:pt>
    <dgm:pt modelId="{D44072C1-0976-4A64-9D33-BDA5C0B25EEC}" type="sibTrans" cxnId="{CDD1A7AA-8201-428B-BFC5-71D8AFFC8076}">
      <dgm:prSet/>
      <dgm:spPr/>
      <dgm:t>
        <a:bodyPr/>
        <a:lstStyle/>
        <a:p>
          <a:endParaRPr lang="en-US"/>
        </a:p>
      </dgm:t>
    </dgm:pt>
    <dgm:pt modelId="{30E6B648-4255-408C-A45B-61D432C053E4}">
      <dgm:prSet phldrT="[Text]"/>
      <dgm:spPr/>
      <dgm:t>
        <a:bodyPr/>
        <a:lstStyle/>
        <a:p>
          <a:r>
            <a:rPr lang="en-US" dirty="0" smtClean="0"/>
            <a:t>Collaboration</a:t>
          </a:r>
          <a:endParaRPr lang="en-US" dirty="0"/>
        </a:p>
      </dgm:t>
    </dgm:pt>
    <dgm:pt modelId="{065DD4DC-6C39-46D2-8717-AEB239835ACC}" type="parTrans" cxnId="{5371564D-F337-4CF6-8F77-B3FAAEB9C87E}">
      <dgm:prSet/>
      <dgm:spPr/>
      <dgm:t>
        <a:bodyPr/>
        <a:lstStyle/>
        <a:p>
          <a:endParaRPr lang="en-US"/>
        </a:p>
      </dgm:t>
    </dgm:pt>
    <dgm:pt modelId="{58E53D7A-A299-4354-8C98-BAA7CE763019}" type="sibTrans" cxnId="{5371564D-F337-4CF6-8F77-B3FAAEB9C87E}">
      <dgm:prSet/>
      <dgm:spPr/>
      <dgm:t>
        <a:bodyPr/>
        <a:lstStyle/>
        <a:p>
          <a:endParaRPr lang="en-US"/>
        </a:p>
      </dgm:t>
    </dgm:pt>
    <dgm:pt modelId="{F5C61483-9320-48D6-B7FC-007904D1379B}">
      <dgm:prSet phldrT="[Text]"/>
      <dgm:spPr/>
      <dgm:t>
        <a:bodyPr/>
        <a:lstStyle/>
        <a:p>
          <a:r>
            <a:rPr lang="en-US" dirty="0" smtClean="0"/>
            <a:t>Communication</a:t>
          </a:r>
          <a:endParaRPr lang="en-US" dirty="0"/>
        </a:p>
      </dgm:t>
    </dgm:pt>
    <dgm:pt modelId="{E321B7FF-2A1F-4A19-B4FB-05DD89A8D22E}" type="parTrans" cxnId="{B9707F56-80AC-4A4D-8E5B-D6A01B428F62}">
      <dgm:prSet/>
      <dgm:spPr/>
      <dgm:t>
        <a:bodyPr/>
        <a:lstStyle/>
        <a:p>
          <a:endParaRPr lang="en-US"/>
        </a:p>
      </dgm:t>
    </dgm:pt>
    <dgm:pt modelId="{7A7DCD24-0203-4694-A524-F84C59D6F57A}" type="sibTrans" cxnId="{B9707F56-80AC-4A4D-8E5B-D6A01B428F62}">
      <dgm:prSet/>
      <dgm:spPr/>
      <dgm:t>
        <a:bodyPr/>
        <a:lstStyle/>
        <a:p>
          <a:endParaRPr lang="en-US"/>
        </a:p>
      </dgm:t>
    </dgm:pt>
    <dgm:pt modelId="{E705C225-F1E8-4E42-96CF-A53E23D16AEC}" type="pres">
      <dgm:prSet presAssocID="{4568DA91-49D8-4EC0-B7F1-279B0D2BE036}" presName="cycle" presStyleCnt="0">
        <dgm:presLayoutVars>
          <dgm:dir/>
          <dgm:resizeHandles val="exact"/>
        </dgm:presLayoutVars>
      </dgm:prSet>
      <dgm:spPr/>
      <dgm:t>
        <a:bodyPr/>
        <a:lstStyle/>
        <a:p>
          <a:endParaRPr lang="en-US"/>
        </a:p>
      </dgm:t>
    </dgm:pt>
    <dgm:pt modelId="{94C60A8B-5782-4E6D-859E-507F91032ABD}" type="pres">
      <dgm:prSet presAssocID="{F6F6DC4C-F90E-490E-9996-E27F687F64D7}" presName="node" presStyleLbl="node1" presStyleIdx="0" presStyleCnt="5">
        <dgm:presLayoutVars>
          <dgm:bulletEnabled val="1"/>
        </dgm:presLayoutVars>
      </dgm:prSet>
      <dgm:spPr/>
      <dgm:t>
        <a:bodyPr/>
        <a:lstStyle/>
        <a:p>
          <a:endParaRPr lang="en-US"/>
        </a:p>
      </dgm:t>
    </dgm:pt>
    <dgm:pt modelId="{4FA20E82-D34C-42DA-9C0C-2F94863B3C08}" type="pres">
      <dgm:prSet presAssocID="{F6F6DC4C-F90E-490E-9996-E27F687F64D7}" presName="spNode" presStyleCnt="0"/>
      <dgm:spPr/>
    </dgm:pt>
    <dgm:pt modelId="{8535588B-D62D-4DA9-870C-ADFEB06658D3}" type="pres">
      <dgm:prSet presAssocID="{8E177C4C-AF8B-43F2-B5C7-DC707249A427}" presName="sibTrans" presStyleLbl="sibTrans1D1" presStyleIdx="0" presStyleCnt="5"/>
      <dgm:spPr/>
      <dgm:t>
        <a:bodyPr/>
        <a:lstStyle/>
        <a:p>
          <a:endParaRPr lang="en-US"/>
        </a:p>
      </dgm:t>
    </dgm:pt>
    <dgm:pt modelId="{3A7B0EDA-78BE-4CDD-838A-833197932C08}" type="pres">
      <dgm:prSet presAssocID="{DEBF09DD-1F9C-40CE-AD4C-401FA9097D8F}" presName="node" presStyleLbl="node1" presStyleIdx="1" presStyleCnt="5">
        <dgm:presLayoutVars>
          <dgm:bulletEnabled val="1"/>
        </dgm:presLayoutVars>
      </dgm:prSet>
      <dgm:spPr/>
      <dgm:t>
        <a:bodyPr/>
        <a:lstStyle/>
        <a:p>
          <a:endParaRPr lang="en-US"/>
        </a:p>
      </dgm:t>
    </dgm:pt>
    <dgm:pt modelId="{4839632B-C645-4FBF-A78E-15939ED013DC}" type="pres">
      <dgm:prSet presAssocID="{DEBF09DD-1F9C-40CE-AD4C-401FA9097D8F}" presName="spNode" presStyleCnt="0"/>
      <dgm:spPr/>
    </dgm:pt>
    <dgm:pt modelId="{6EF796A3-DBA1-4A23-A834-87FE88D150DF}" type="pres">
      <dgm:prSet presAssocID="{75A50308-0B1F-4E84-9D7C-2A4201BE7E21}" presName="sibTrans" presStyleLbl="sibTrans1D1" presStyleIdx="1" presStyleCnt="5"/>
      <dgm:spPr/>
      <dgm:t>
        <a:bodyPr/>
        <a:lstStyle/>
        <a:p>
          <a:endParaRPr lang="en-US"/>
        </a:p>
      </dgm:t>
    </dgm:pt>
    <dgm:pt modelId="{E76AA21A-93FC-46D4-B12B-C71A163D3400}" type="pres">
      <dgm:prSet presAssocID="{9AABD2C6-8F6C-4E14-839D-92A2F07803B7}" presName="node" presStyleLbl="node1" presStyleIdx="2" presStyleCnt="5">
        <dgm:presLayoutVars>
          <dgm:bulletEnabled val="1"/>
        </dgm:presLayoutVars>
      </dgm:prSet>
      <dgm:spPr/>
      <dgm:t>
        <a:bodyPr/>
        <a:lstStyle/>
        <a:p>
          <a:endParaRPr lang="en-US"/>
        </a:p>
      </dgm:t>
    </dgm:pt>
    <dgm:pt modelId="{85864A48-B6C0-4306-8DBD-3F45C4D88C7D}" type="pres">
      <dgm:prSet presAssocID="{9AABD2C6-8F6C-4E14-839D-92A2F07803B7}" presName="spNode" presStyleCnt="0"/>
      <dgm:spPr/>
    </dgm:pt>
    <dgm:pt modelId="{4D7F3DEF-D911-4FA8-8C17-2E3C97174A8A}" type="pres">
      <dgm:prSet presAssocID="{D44072C1-0976-4A64-9D33-BDA5C0B25EEC}" presName="sibTrans" presStyleLbl="sibTrans1D1" presStyleIdx="2" presStyleCnt="5"/>
      <dgm:spPr/>
      <dgm:t>
        <a:bodyPr/>
        <a:lstStyle/>
        <a:p>
          <a:endParaRPr lang="en-US"/>
        </a:p>
      </dgm:t>
    </dgm:pt>
    <dgm:pt modelId="{62D8FF14-3047-4219-A71F-3DABB465FDAF}" type="pres">
      <dgm:prSet presAssocID="{30E6B648-4255-408C-A45B-61D432C053E4}" presName="node" presStyleLbl="node1" presStyleIdx="3" presStyleCnt="5">
        <dgm:presLayoutVars>
          <dgm:bulletEnabled val="1"/>
        </dgm:presLayoutVars>
      </dgm:prSet>
      <dgm:spPr/>
      <dgm:t>
        <a:bodyPr/>
        <a:lstStyle/>
        <a:p>
          <a:endParaRPr lang="en-US"/>
        </a:p>
      </dgm:t>
    </dgm:pt>
    <dgm:pt modelId="{87779704-93CF-437B-8A56-DAEF83E2A737}" type="pres">
      <dgm:prSet presAssocID="{30E6B648-4255-408C-A45B-61D432C053E4}" presName="spNode" presStyleCnt="0"/>
      <dgm:spPr/>
    </dgm:pt>
    <dgm:pt modelId="{05CBD23B-4381-4E05-8F0F-B9B88E353E04}" type="pres">
      <dgm:prSet presAssocID="{58E53D7A-A299-4354-8C98-BAA7CE763019}" presName="sibTrans" presStyleLbl="sibTrans1D1" presStyleIdx="3" presStyleCnt="5"/>
      <dgm:spPr/>
      <dgm:t>
        <a:bodyPr/>
        <a:lstStyle/>
        <a:p>
          <a:endParaRPr lang="en-US"/>
        </a:p>
      </dgm:t>
    </dgm:pt>
    <dgm:pt modelId="{33D23A36-990D-44CB-B819-65C3422BF2F7}" type="pres">
      <dgm:prSet presAssocID="{F5C61483-9320-48D6-B7FC-007904D1379B}" presName="node" presStyleLbl="node1" presStyleIdx="4" presStyleCnt="5">
        <dgm:presLayoutVars>
          <dgm:bulletEnabled val="1"/>
        </dgm:presLayoutVars>
      </dgm:prSet>
      <dgm:spPr/>
      <dgm:t>
        <a:bodyPr/>
        <a:lstStyle/>
        <a:p>
          <a:endParaRPr lang="en-US"/>
        </a:p>
      </dgm:t>
    </dgm:pt>
    <dgm:pt modelId="{0DB4F3D8-2CB2-41F2-87E3-27FC874BB24E}" type="pres">
      <dgm:prSet presAssocID="{F5C61483-9320-48D6-B7FC-007904D1379B}" presName="spNode" presStyleCnt="0"/>
      <dgm:spPr/>
    </dgm:pt>
    <dgm:pt modelId="{CA235551-081C-4B88-8449-8C24B4D57B2D}" type="pres">
      <dgm:prSet presAssocID="{7A7DCD24-0203-4694-A524-F84C59D6F57A}" presName="sibTrans" presStyleLbl="sibTrans1D1" presStyleIdx="4" presStyleCnt="5"/>
      <dgm:spPr/>
      <dgm:t>
        <a:bodyPr/>
        <a:lstStyle/>
        <a:p>
          <a:endParaRPr lang="en-US"/>
        </a:p>
      </dgm:t>
    </dgm:pt>
  </dgm:ptLst>
  <dgm:cxnLst>
    <dgm:cxn modelId="{B2CBC0C4-7EC2-4E3E-BE29-12213BD1503F}" type="presOf" srcId="{F5C61483-9320-48D6-B7FC-007904D1379B}" destId="{33D23A36-990D-44CB-B819-65C3422BF2F7}" srcOrd="0" destOrd="0" presId="urn:microsoft.com/office/officeart/2005/8/layout/cycle5"/>
    <dgm:cxn modelId="{AF3E689E-D79C-40F8-8F77-6D6D154AE8C7}" type="presOf" srcId="{F6F6DC4C-F90E-490E-9996-E27F687F64D7}" destId="{94C60A8B-5782-4E6D-859E-507F91032ABD}" srcOrd="0" destOrd="0" presId="urn:microsoft.com/office/officeart/2005/8/layout/cycle5"/>
    <dgm:cxn modelId="{EFCAFADB-0E50-4D9C-9297-12B676CB41C2}" type="presOf" srcId="{9AABD2C6-8F6C-4E14-839D-92A2F07803B7}" destId="{E76AA21A-93FC-46D4-B12B-C71A163D3400}" srcOrd="0" destOrd="0" presId="urn:microsoft.com/office/officeart/2005/8/layout/cycle5"/>
    <dgm:cxn modelId="{2E8A78B3-4624-43F5-8229-69EBF41EFB01}" type="presOf" srcId="{30E6B648-4255-408C-A45B-61D432C053E4}" destId="{62D8FF14-3047-4219-A71F-3DABB465FDAF}" srcOrd="0" destOrd="0" presId="urn:microsoft.com/office/officeart/2005/8/layout/cycle5"/>
    <dgm:cxn modelId="{C01EF035-0D53-44AF-AA3A-A0B446057385}" type="presOf" srcId="{4568DA91-49D8-4EC0-B7F1-279B0D2BE036}" destId="{E705C225-F1E8-4E42-96CF-A53E23D16AEC}" srcOrd="0" destOrd="0" presId="urn:microsoft.com/office/officeart/2005/8/layout/cycle5"/>
    <dgm:cxn modelId="{DD5F4EA1-4229-411C-A6C0-38932AE95979}" type="presOf" srcId="{75A50308-0B1F-4E84-9D7C-2A4201BE7E21}" destId="{6EF796A3-DBA1-4A23-A834-87FE88D150DF}" srcOrd="0" destOrd="0" presId="urn:microsoft.com/office/officeart/2005/8/layout/cycle5"/>
    <dgm:cxn modelId="{755F28B3-C5A8-4B77-A4EF-41DF7A7C6E4C}" srcId="{4568DA91-49D8-4EC0-B7F1-279B0D2BE036}" destId="{DEBF09DD-1F9C-40CE-AD4C-401FA9097D8F}" srcOrd="1" destOrd="0" parTransId="{B56D0703-DE6B-462A-9805-336D46F9E789}" sibTransId="{75A50308-0B1F-4E84-9D7C-2A4201BE7E21}"/>
    <dgm:cxn modelId="{430B5ABB-776B-44C0-8273-77407B87CD24}" type="presOf" srcId="{7A7DCD24-0203-4694-A524-F84C59D6F57A}" destId="{CA235551-081C-4B88-8449-8C24B4D57B2D}" srcOrd="0" destOrd="0" presId="urn:microsoft.com/office/officeart/2005/8/layout/cycle5"/>
    <dgm:cxn modelId="{9FFD6B6D-4DDB-4BF3-A9E9-661EFF373A05}" srcId="{4568DA91-49D8-4EC0-B7F1-279B0D2BE036}" destId="{F6F6DC4C-F90E-490E-9996-E27F687F64D7}" srcOrd="0" destOrd="0" parTransId="{A10F51CF-709A-4C5A-9F00-DE562CC44EBE}" sibTransId="{8E177C4C-AF8B-43F2-B5C7-DC707249A427}"/>
    <dgm:cxn modelId="{CDD1A7AA-8201-428B-BFC5-71D8AFFC8076}" srcId="{4568DA91-49D8-4EC0-B7F1-279B0D2BE036}" destId="{9AABD2C6-8F6C-4E14-839D-92A2F07803B7}" srcOrd="2" destOrd="0" parTransId="{CEE5A1EC-5D2C-425C-867D-7B96144BF14B}" sibTransId="{D44072C1-0976-4A64-9D33-BDA5C0B25EEC}"/>
    <dgm:cxn modelId="{B9707F56-80AC-4A4D-8E5B-D6A01B428F62}" srcId="{4568DA91-49D8-4EC0-B7F1-279B0D2BE036}" destId="{F5C61483-9320-48D6-B7FC-007904D1379B}" srcOrd="4" destOrd="0" parTransId="{E321B7FF-2A1F-4A19-B4FB-05DD89A8D22E}" sibTransId="{7A7DCD24-0203-4694-A524-F84C59D6F57A}"/>
    <dgm:cxn modelId="{33089F30-4C5A-4E12-B964-A1EA62B2A285}" type="presOf" srcId="{58E53D7A-A299-4354-8C98-BAA7CE763019}" destId="{05CBD23B-4381-4E05-8F0F-B9B88E353E04}" srcOrd="0" destOrd="0" presId="urn:microsoft.com/office/officeart/2005/8/layout/cycle5"/>
    <dgm:cxn modelId="{70E6E8DF-0D56-4157-94AC-886AA3D00B6F}" type="presOf" srcId="{D44072C1-0976-4A64-9D33-BDA5C0B25EEC}" destId="{4D7F3DEF-D911-4FA8-8C17-2E3C97174A8A}" srcOrd="0" destOrd="0" presId="urn:microsoft.com/office/officeart/2005/8/layout/cycle5"/>
    <dgm:cxn modelId="{C8059FD9-C1A2-4053-9E1E-4C84E60DB636}" type="presOf" srcId="{DEBF09DD-1F9C-40CE-AD4C-401FA9097D8F}" destId="{3A7B0EDA-78BE-4CDD-838A-833197932C08}" srcOrd="0" destOrd="0" presId="urn:microsoft.com/office/officeart/2005/8/layout/cycle5"/>
    <dgm:cxn modelId="{4D492B23-C209-433C-8712-2E32EA90F7A7}" type="presOf" srcId="{8E177C4C-AF8B-43F2-B5C7-DC707249A427}" destId="{8535588B-D62D-4DA9-870C-ADFEB06658D3}" srcOrd="0" destOrd="0" presId="urn:microsoft.com/office/officeart/2005/8/layout/cycle5"/>
    <dgm:cxn modelId="{5371564D-F337-4CF6-8F77-B3FAAEB9C87E}" srcId="{4568DA91-49D8-4EC0-B7F1-279B0D2BE036}" destId="{30E6B648-4255-408C-A45B-61D432C053E4}" srcOrd="3" destOrd="0" parTransId="{065DD4DC-6C39-46D2-8717-AEB239835ACC}" sibTransId="{58E53D7A-A299-4354-8C98-BAA7CE763019}"/>
    <dgm:cxn modelId="{936D2064-6DDA-407D-8C0F-5A9694D55476}" type="presParOf" srcId="{E705C225-F1E8-4E42-96CF-A53E23D16AEC}" destId="{94C60A8B-5782-4E6D-859E-507F91032ABD}" srcOrd="0" destOrd="0" presId="urn:microsoft.com/office/officeart/2005/8/layout/cycle5"/>
    <dgm:cxn modelId="{AA6335EF-70C6-4105-A065-FB283C0EAA2D}" type="presParOf" srcId="{E705C225-F1E8-4E42-96CF-A53E23D16AEC}" destId="{4FA20E82-D34C-42DA-9C0C-2F94863B3C08}" srcOrd="1" destOrd="0" presId="urn:microsoft.com/office/officeart/2005/8/layout/cycle5"/>
    <dgm:cxn modelId="{77BE1982-290C-4D2E-9D85-A021A3E428E8}" type="presParOf" srcId="{E705C225-F1E8-4E42-96CF-A53E23D16AEC}" destId="{8535588B-D62D-4DA9-870C-ADFEB06658D3}" srcOrd="2" destOrd="0" presId="urn:microsoft.com/office/officeart/2005/8/layout/cycle5"/>
    <dgm:cxn modelId="{B0BF0FE8-B721-48FA-8F61-071D576D24C5}" type="presParOf" srcId="{E705C225-F1E8-4E42-96CF-A53E23D16AEC}" destId="{3A7B0EDA-78BE-4CDD-838A-833197932C08}" srcOrd="3" destOrd="0" presId="urn:microsoft.com/office/officeart/2005/8/layout/cycle5"/>
    <dgm:cxn modelId="{82E19B69-E2D4-4A91-A52E-02F30254517D}" type="presParOf" srcId="{E705C225-F1E8-4E42-96CF-A53E23D16AEC}" destId="{4839632B-C645-4FBF-A78E-15939ED013DC}" srcOrd="4" destOrd="0" presId="urn:microsoft.com/office/officeart/2005/8/layout/cycle5"/>
    <dgm:cxn modelId="{C84082AA-839A-4E6B-84F5-F570DAD48CC0}" type="presParOf" srcId="{E705C225-F1E8-4E42-96CF-A53E23D16AEC}" destId="{6EF796A3-DBA1-4A23-A834-87FE88D150DF}" srcOrd="5" destOrd="0" presId="urn:microsoft.com/office/officeart/2005/8/layout/cycle5"/>
    <dgm:cxn modelId="{C35059DB-724A-4668-9D4F-7FB34967A907}" type="presParOf" srcId="{E705C225-F1E8-4E42-96CF-A53E23D16AEC}" destId="{E76AA21A-93FC-46D4-B12B-C71A163D3400}" srcOrd="6" destOrd="0" presId="urn:microsoft.com/office/officeart/2005/8/layout/cycle5"/>
    <dgm:cxn modelId="{643B72FA-2F01-4A90-A866-09BF6D7B076F}" type="presParOf" srcId="{E705C225-F1E8-4E42-96CF-A53E23D16AEC}" destId="{85864A48-B6C0-4306-8DBD-3F45C4D88C7D}" srcOrd="7" destOrd="0" presId="urn:microsoft.com/office/officeart/2005/8/layout/cycle5"/>
    <dgm:cxn modelId="{96197BFE-EF6F-490C-8AB1-8784F67F5911}" type="presParOf" srcId="{E705C225-F1E8-4E42-96CF-A53E23D16AEC}" destId="{4D7F3DEF-D911-4FA8-8C17-2E3C97174A8A}" srcOrd="8" destOrd="0" presId="urn:microsoft.com/office/officeart/2005/8/layout/cycle5"/>
    <dgm:cxn modelId="{518B5726-11A3-40FA-B77A-36A3F65E2029}" type="presParOf" srcId="{E705C225-F1E8-4E42-96CF-A53E23D16AEC}" destId="{62D8FF14-3047-4219-A71F-3DABB465FDAF}" srcOrd="9" destOrd="0" presId="urn:microsoft.com/office/officeart/2005/8/layout/cycle5"/>
    <dgm:cxn modelId="{AFBCA470-1E98-4E5C-94FA-FE0F0D2857BC}" type="presParOf" srcId="{E705C225-F1E8-4E42-96CF-A53E23D16AEC}" destId="{87779704-93CF-437B-8A56-DAEF83E2A737}" srcOrd="10" destOrd="0" presId="urn:microsoft.com/office/officeart/2005/8/layout/cycle5"/>
    <dgm:cxn modelId="{1E20BC35-B270-4C66-B7AC-1BD401AD5188}" type="presParOf" srcId="{E705C225-F1E8-4E42-96CF-A53E23D16AEC}" destId="{05CBD23B-4381-4E05-8F0F-B9B88E353E04}" srcOrd="11" destOrd="0" presId="urn:microsoft.com/office/officeart/2005/8/layout/cycle5"/>
    <dgm:cxn modelId="{81B416A4-25C9-433A-9965-CF3C0813569E}" type="presParOf" srcId="{E705C225-F1E8-4E42-96CF-A53E23D16AEC}" destId="{33D23A36-990D-44CB-B819-65C3422BF2F7}" srcOrd="12" destOrd="0" presId="urn:microsoft.com/office/officeart/2005/8/layout/cycle5"/>
    <dgm:cxn modelId="{0A06AC85-E8AA-4681-9543-E251E5D899A1}" type="presParOf" srcId="{E705C225-F1E8-4E42-96CF-A53E23D16AEC}" destId="{0DB4F3D8-2CB2-41F2-87E3-27FC874BB24E}" srcOrd="13" destOrd="0" presId="urn:microsoft.com/office/officeart/2005/8/layout/cycle5"/>
    <dgm:cxn modelId="{F5211C3D-6437-4847-AA4E-8D3240AF2D22}" type="presParOf" srcId="{E705C225-F1E8-4E42-96CF-A53E23D16AEC}" destId="{CA235551-081C-4B88-8449-8C24B4D57B2D}"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7558541-BDCB-4064-A6EF-6BA58EDAFE2C}"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854B993E-EFE5-4238-A4C1-CB300F22BA05}">
      <dgm:prSet phldrT="[Text]"/>
      <dgm:spPr/>
      <dgm:t>
        <a:bodyPr/>
        <a:lstStyle/>
        <a:p>
          <a:r>
            <a:rPr lang="en-US" dirty="0" smtClean="0"/>
            <a:t>Avoidance of Accountability</a:t>
          </a:r>
          <a:endParaRPr lang="en-US" dirty="0"/>
        </a:p>
      </dgm:t>
    </dgm:pt>
    <dgm:pt modelId="{9F474096-0F6F-4C8B-B884-47B4E766194F}" type="parTrans" cxnId="{4B2E35D0-A68E-4463-96BB-2D5A72754DBA}">
      <dgm:prSet/>
      <dgm:spPr/>
      <dgm:t>
        <a:bodyPr/>
        <a:lstStyle/>
        <a:p>
          <a:endParaRPr lang="en-US"/>
        </a:p>
      </dgm:t>
    </dgm:pt>
    <dgm:pt modelId="{FCF16EB0-9BFC-4C05-ADEC-6530C4E6DFCD}" type="sibTrans" cxnId="{4B2E35D0-A68E-4463-96BB-2D5A72754DBA}">
      <dgm:prSet/>
      <dgm:spPr/>
      <dgm:t>
        <a:bodyPr/>
        <a:lstStyle/>
        <a:p>
          <a:endParaRPr lang="en-US"/>
        </a:p>
      </dgm:t>
    </dgm:pt>
    <dgm:pt modelId="{1464EB08-9502-4423-8AE3-DFFE9065FE38}">
      <dgm:prSet phldrT="[Text]"/>
      <dgm:spPr/>
      <dgm:t>
        <a:bodyPr/>
        <a:lstStyle/>
        <a:p>
          <a:r>
            <a:rPr lang="en-US" dirty="0" smtClean="0"/>
            <a:t>Inattention to Results</a:t>
          </a:r>
          <a:endParaRPr lang="en-US" dirty="0"/>
        </a:p>
      </dgm:t>
    </dgm:pt>
    <dgm:pt modelId="{D0D439CF-EAB2-4936-9327-1E0AE1D89944}" type="parTrans" cxnId="{231736F1-367C-4C07-A604-8BD72CBE94EB}">
      <dgm:prSet/>
      <dgm:spPr/>
      <dgm:t>
        <a:bodyPr/>
        <a:lstStyle/>
        <a:p>
          <a:endParaRPr lang="en-US"/>
        </a:p>
      </dgm:t>
    </dgm:pt>
    <dgm:pt modelId="{5EA1365D-8E6B-422C-9387-53BE46D4C7EE}" type="sibTrans" cxnId="{231736F1-367C-4C07-A604-8BD72CBE94EB}">
      <dgm:prSet/>
      <dgm:spPr/>
      <dgm:t>
        <a:bodyPr/>
        <a:lstStyle/>
        <a:p>
          <a:endParaRPr lang="en-US"/>
        </a:p>
      </dgm:t>
    </dgm:pt>
    <dgm:pt modelId="{90B1EF1C-0963-4EA9-B15F-5DB1D8CB3907}">
      <dgm:prSet phldrT="[Text]"/>
      <dgm:spPr/>
      <dgm:t>
        <a:bodyPr/>
        <a:lstStyle/>
        <a:p>
          <a:r>
            <a:rPr lang="en-US" dirty="0" smtClean="0"/>
            <a:t>Lack of Commitment</a:t>
          </a:r>
          <a:endParaRPr lang="en-US" dirty="0"/>
        </a:p>
      </dgm:t>
    </dgm:pt>
    <dgm:pt modelId="{29A6CE44-B7B4-406D-AC48-88E38FA8A32F}" type="parTrans" cxnId="{D93923EE-6DE6-48C8-AA5D-B2A4AE76F99E}">
      <dgm:prSet/>
      <dgm:spPr/>
      <dgm:t>
        <a:bodyPr/>
        <a:lstStyle/>
        <a:p>
          <a:endParaRPr lang="en-US"/>
        </a:p>
      </dgm:t>
    </dgm:pt>
    <dgm:pt modelId="{AA6BE589-3920-4DCE-A4B4-13F88861EEB7}" type="sibTrans" cxnId="{D93923EE-6DE6-48C8-AA5D-B2A4AE76F99E}">
      <dgm:prSet/>
      <dgm:spPr/>
      <dgm:t>
        <a:bodyPr/>
        <a:lstStyle/>
        <a:p>
          <a:endParaRPr lang="en-US"/>
        </a:p>
      </dgm:t>
    </dgm:pt>
    <dgm:pt modelId="{6EF1421E-A4D5-4011-824B-602D15D17D4A}">
      <dgm:prSet phldrT="[Text]"/>
      <dgm:spPr/>
      <dgm:t>
        <a:bodyPr/>
        <a:lstStyle/>
        <a:p>
          <a:r>
            <a:rPr lang="en-US" dirty="0" smtClean="0"/>
            <a:t>Fear of Conflict</a:t>
          </a:r>
          <a:endParaRPr lang="en-US" dirty="0"/>
        </a:p>
      </dgm:t>
    </dgm:pt>
    <dgm:pt modelId="{A1F5A8A1-C845-4CDA-9BB3-E61FF0EC176F}" type="parTrans" cxnId="{EFCC2519-27DA-4A28-AD8D-CC5A43F0C7A9}">
      <dgm:prSet/>
      <dgm:spPr/>
      <dgm:t>
        <a:bodyPr/>
        <a:lstStyle/>
        <a:p>
          <a:endParaRPr lang="en-US"/>
        </a:p>
      </dgm:t>
    </dgm:pt>
    <dgm:pt modelId="{EA696AF3-C398-4DE9-AA85-E84232BB686F}" type="sibTrans" cxnId="{EFCC2519-27DA-4A28-AD8D-CC5A43F0C7A9}">
      <dgm:prSet/>
      <dgm:spPr/>
      <dgm:t>
        <a:bodyPr/>
        <a:lstStyle/>
        <a:p>
          <a:endParaRPr lang="en-US"/>
        </a:p>
      </dgm:t>
    </dgm:pt>
    <dgm:pt modelId="{B67BC764-2E1E-4F22-AE4B-55AEF6B4A6F9}">
      <dgm:prSet phldrT="[Text]"/>
      <dgm:spPr/>
      <dgm:t>
        <a:bodyPr/>
        <a:lstStyle/>
        <a:p>
          <a:r>
            <a:rPr lang="en-US" dirty="0" smtClean="0"/>
            <a:t>Absence of Trust</a:t>
          </a:r>
          <a:endParaRPr lang="en-US" dirty="0"/>
        </a:p>
      </dgm:t>
    </dgm:pt>
    <dgm:pt modelId="{81C52CD1-B463-48C4-B4EB-91100A7F7767}" type="parTrans" cxnId="{42C56EC0-7B71-4ECA-8D85-DE74E796C372}">
      <dgm:prSet/>
      <dgm:spPr/>
      <dgm:t>
        <a:bodyPr/>
        <a:lstStyle/>
        <a:p>
          <a:endParaRPr lang="en-US"/>
        </a:p>
      </dgm:t>
    </dgm:pt>
    <dgm:pt modelId="{B6CD04F0-D25E-4971-8CB0-0D439B96BD4D}" type="sibTrans" cxnId="{42C56EC0-7B71-4ECA-8D85-DE74E796C372}">
      <dgm:prSet/>
      <dgm:spPr/>
      <dgm:t>
        <a:bodyPr/>
        <a:lstStyle/>
        <a:p>
          <a:endParaRPr lang="en-US"/>
        </a:p>
      </dgm:t>
    </dgm:pt>
    <dgm:pt modelId="{3ADEB69A-5AB9-4B2E-AC9A-E0BB73926532}" type="pres">
      <dgm:prSet presAssocID="{97558541-BDCB-4064-A6EF-6BA58EDAFE2C}" presName="cycle" presStyleCnt="0">
        <dgm:presLayoutVars>
          <dgm:chMax val="1"/>
          <dgm:dir/>
          <dgm:animLvl val="ctr"/>
          <dgm:resizeHandles val="exact"/>
        </dgm:presLayoutVars>
      </dgm:prSet>
      <dgm:spPr/>
      <dgm:t>
        <a:bodyPr/>
        <a:lstStyle/>
        <a:p>
          <a:endParaRPr lang="en-US"/>
        </a:p>
      </dgm:t>
    </dgm:pt>
    <dgm:pt modelId="{6220D3E8-FAB0-44A9-B55C-458969D3BB16}" type="pres">
      <dgm:prSet presAssocID="{854B993E-EFE5-4238-A4C1-CB300F22BA05}" presName="centerShape" presStyleLbl="node0" presStyleIdx="0" presStyleCnt="1"/>
      <dgm:spPr/>
      <dgm:t>
        <a:bodyPr/>
        <a:lstStyle/>
        <a:p>
          <a:endParaRPr lang="en-US"/>
        </a:p>
      </dgm:t>
    </dgm:pt>
    <dgm:pt modelId="{B2606101-5EB3-495D-A81E-DCBFEA50607C}" type="pres">
      <dgm:prSet presAssocID="{D0D439CF-EAB2-4936-9327-1E0AE1D89944}" presName="Name9" presStyleLbl="parChTrans1D2" presStyleIdx="0" presStyleCnt="4"/>
      <dgm:spPr/>
      <dgm:t>
        <a:bodyPr/>
        <a:lstStyle/>
        <a:p>
          <a:endParaRPr lang="en-US"/>
        </a:p>
      </dgm:t>
    </dgm:pt>
    <dgm:pt modelId="{34AA2AEF-E2F0-4D42-BB51-CB0BC6EE6F17}" type="pres">
      <dgm:prSet presAssocID="{D0D439CF-EAB2-4936-9327-1E0AE1D89944}" presName="connTx" presStyleLbl="parChTrans1D2" presStyleIdx="0" presStyleCnt="4"/>
      <dgm:spPr/>
      <dgm:t>
        <a:bodyPr/>
        <a:lstStyle/>
        <a:p>
          <a:endParaRPr lang="en-US"/>
        </a:p>
      </dgm:t>
    </dgm:pt>
    <dgm:pt modelId="{DEC467BB-71A3-4C1D-AB78-D5A1C60500CE}" type="pres">
      <dgm:prSet presAssocID="{1464EB08-9502-4423-8AE3-DFFE9065FE38}" presName="node" presStyleLbl="node1" presStyleIdx="0" presStyleCnt="4">
        <dgm:presLayoutVars>
          <dgm:bulletEnabled val="1"/>
        </dgm:presLayoutVars>
      </dgm:prSet>
      <dgm:spPr/>
      <dgm:t>
        <a:bodyPr/>
        <a:lstStyle/>
        <a:p>
          <a:endParaRPr lang="en-US"/>
        </a:p>
      </dgm:t>
    </dgm:pt>
    <dgm:pt modelId="{56D2D1E6-45F8-429E-9079-9CEF1F8DA4C6}" type="pres">
      <dgm:prSet presAssocID="{29A6CE44-B7B4-406D-AC48-88E38FA8A32F}" presName="Name9" presStyleLbl="parChTrans1D2" presStyleIdx="1" presStyleCnt="4"/>
      <dgm:spPr/>
      <dgm:t>
        <a:bodyPr/>
        <a:lstStyle/>
        <a:p>
          <a:endParaRPr lang="en-US"/>
        </a:p>
      </dgm:t>
    </dgm:pt>
    <dgm:pt modelId="{BD0EAAA9-C035-41BF-A38A-C7341C177205}" type="pres">
      <dgm:prSet presAssocID="{29A6CE44-B7B4-406D-AC48-88E38FA8A32F}" presName="connTx" presStyleLbl="parChTrans1D2" presStyleIdx="1" presStyleCnt="4"/>
      <dgm:spPr/>
      <dgm:t>
        <a:bodyPr/>
        <a:lstStyle/>
        <a:p>
          <a:endParaRPr lang="en-US"/>
        </a:p>
      </dgm:t>
    </dgm:pt>
    <dgm:pt modelId="{1F5F60EA-11CC-431B-804C-24C2B7A5E083}" type="pres">
      <dgm:prSet presAssocID="{90B1EF1C-0963-4EA9-B15F-5DB1D8CB3907}" presName="node" presStyleLbl="node1" presStyleIdx="1" presStyleCnt="4">
        <dgm:presLayoutVars>
          <dgm:bulletEnabled val="1"/>
        </dgm:presLayoutVars>
      </dgm:prSet>
      <dgm:spPr/>
      <dgm:t>
        <a:bodyPr/>
        <a:lstStyle/>
        <a:p>
          <a:endParaRPr lang="en-US"/>
        </a:p>
      </dgm:t>
    </dgm:pt>
    <dgm:pt modelId="{FDD2E644-9BEF-416E-86F0-129238B3029F}" type="pres">
      <dgm:prSet presAssocID="{A1F5A8A1-C845-4CDA-9BB3-E61FF0EC176F}" presName="Name9" presStyleLbl="parChTrans1D2" presStyleIdx="2" presStyleCnt="4"/>
      <dgm:spPr/>
      <dgm:t>
        <a:bodyPr/>
        <a:lstStyle/>
        <a:p>
          <a:endParaRPr lang="en-US"/>
        </a:p>
      </dgm:t>
    </dgm:pt>
    <dgm:pt modelId="{6C91E610-856D-4427-8877-6CD9C47C9DBD}" type="pres">
      <dgm:prSet presAssocID="{A1F5A8A1-C845-4CDA-9BB3-E61FF0EC176F}" presName="connTx" presStyleLbl="parChTrans1D2" presStyleIdx="2" presStyleCnt="4"/>
      <dgm:spPr/>
      <dgm:t>
        <a:bodyPr/>
        <a:lstStyle/>
        <a:p>
          <a:endParaRPr lang="en-US"/>
        </a:p>
      </dgm:t>
    </dgm:pt>
    <dgm:pt modelId="{EFAAC03A-729A-44D5-BECF-9BC5011D7EE4}" type="pres">
      <dgm:prSet presAssocID="{6EF1421E-A4D5-4011-824B-602D15D17D4A}" presName="node" presStyleLbl="node1" presStyleIdx="2" presStyleCnt="4">
        <dgm:presLayoutVars>
          <dgm:bulletEnabled val="1"/>
        </dgm:presLayoutVars>
      </dgm:prSet>
      <dgm:spPr/>
      <dgm:t>
        <a:bodyPr/>
        <a:lstStyle/>
        <a:p>
          <a:endParaRPr lang="en-US"/>
        </a:p>
      </dgm:t>
    </dgm:pt>
    <dgm:pt modelId="{3921EAA4-FF15-4C47-A9A3-BB56E7127C98}" type="pres">
      <dgm:prSet presAssocID="{81C52CD1-B463-48C4-B4EB-91100A7F7767}" presName="Name9" presStyleLbl="parChTrans1D2" presStyleIdx="3" presStyleCnt="4"/>
      <dgm:spPr/>
      <dgm:t>
        <a:bodyPr/>
        <a:lstStyle/>
        <a:p>
          <a:endParaRPr lang="en-US"/>
        </a:p>
      </dgm:t>
    </dgm:pt>
    <dgm:pt modelId="{23DCA153-78D8-473C-BF16-8B4D25319532}" type="pres">
      <dgm:prSet presAssocID="{81C52CD1-B463-48C4-B4EB-91100A7F7767}" presName="connTx" presStyleLbl="parChTrans1D2" presStyleIdx="3" presStyleCnt="4"/>
      <dgm:spPr/>
      <dgm:t>
        <a:bodyPr/>
        <a:lstStyle/>
        <a:p>
          <a:endParaRPr lang="en-US"/>
        </a:p>
      </dgm:t>
    </dgm:pt>
    <dgm:pt modelId="{67B6EB67-10AD-4735-9E8B-77995E22BB76}" type="pres">
      <dgm:prSet presAssocID="{B67BC764-2E1E-4F22-AE4B-55AEF6B4A6F9}" presName="node" presStyleLbl="node1" presStyleIdx="3" presStyleCnt="4">
        <dgm:presLayoutVars>
          <dgm:bulletEnabled val="1"/>
        </dgm:presLayoutVars>
      </dgm:prSet>
      <dgm:spPr/>
      <dgm:t>
        <a:bodyPr/>
        <a:lstStyle/>
        <a:p>
          <a:endParaRPr lang="en-US"/>
        </a:p>
      </dgm:t>
    </dgm:pt>
  </dgm:ptLst>
  <dgm:cxnLst>
    <dgm:cxn modelId="{DB0D3D11-7F3A-4085-83A7-61632BE3AF3B}" type="presOf" srcId="{6EF1421E-A4D5-4011-824B-602D15D17D4A}" destId="{EFAAC03A-729A-44D5-BECF-9BC5011D7EE4}" srcOrd="0" destOrd="0" presId="urn:microsoft.com/office/officeart/2005/8/layout/radial1"/>
    <dgm:cxn modelId="{506F63B5-9475-426C-842E-CF45E011F801}" type="presOf" srcId="{A1F5A8A1-C845-4CDA-9BB3-E61FF0EC176F}" destId="{FDD2E644-9BEF-416E-86F0-129238B3029F}" srcOrd="0" destOrd="0" presId="urn:microsoft.com/office/officeart/2005/8/layout/radial1"/>
    <dgm:cxn modelId="{FA74E923-52A0-402D-9BA7-2F63093C4FA1}" type="presOf" srcId="{81C52CD1-B463-48C4-B4EB-91100A7F7767}" destId="{23DCA153-78D8-473C-BF16-8B4D25319532}" srcOrd="1" destOrd="0" presId="urn:microsoft.com/office/officeart/2005/8/layout/radial1"/>
    <dgm:cxn modelId="{FDDAB2E7-ADCC-4CC0-8394-48E4BE344785}" type="presOf" srcId="{854B993E-EFE5-4238-A4C1-CB300F22BA05}" destId="{6220D3E8-FAB0-44A9-B55C-458969D3BB16}" srcOrd="0" destOrd="0" presId="urn:microsoft.com/office/officeart/2005/8/layout/radial1"/>
    <dgm:cxn modelId="{8084B4E0-341C-4390-AD48-CE955852C544}" type="presOf" srcId="{90B1EF1C-0963-4EA9-B15F-5DB1D8CB3907}" destId="{1F5F60EA-11CC-431B-804C-24C2B7A5E083}" srcOrd="0" destOrd="0" presId="urn:microsoft.com/office/officeart/2005/8/layout/radial1"/>
    <dgm:cxn modelId="{EFCC2519-27DA-4A28-AD8D-CC5A43F0C7A9}" srcId="{854B993E-EFE5-4238-A4C1-CB300F22BA05}" destId="{6EF1421E-A4D5-4011-824B-602D15D17D4A}" srcOrd="2" destOrd="0" parTransId="{A1F5A8A1-C845-4CDA-9BB3-E61FF0EC176F}" sibTransId="{EA696AF3-C398-4DE9-AA85-E84232BB686F}"/>
    <dgm:cxn modelId="{42C56EC0-7B71-4ECA-8D85-DE74E796C372}" srcId="{854B993E-EFE5-4238-A4C1-CB300F22BA05}" destId="{B67BC764-2E1E-4F22-AE4B-55AEF6B4A6F9}" srcOrd="3" destOrd="0" parTransId="{81C52CD1-B463-48C4-B4EB-91100A7F7767}" sibTransId="{B6CD04F0-D25E-4971-8CB0-0D439B96BD4D}"/>
    <dgm:cxn modelId="{2F8E4CEB-F267-4B6E-8430-94BE18ABAF49}" type="presOf" srcId="{D0D439CF-EAB2-4936-9327-1E0AE1D89944}" destId="{34AA2AEF-E2F0-4D42-BB51-CB0BC6EE6F17}" srcOrd="1" destOrd="0" presId="urn:microsoft.com/office/officeart/2005/8/layout/radial1"/>
    <dgm:cxn modelId="{1074D0B9-8C08-4A1C-828E-0723F87B7B3B}" type="presOf" srcId="{97558541-BDCB-4064-A6EF-6BA58EDAFE2C}" destId="{3ADEB69A-5AB9-4B2E-AC9A-E0BB73926532}" srcOrd="0" destOrd="0" presId="urn:microsoft.com/office/officeart/2005/8/layout/radial1"/>
    <dgm:cxn modelId="{DD7BAC8D-EEFB-495C-9A33-A3D8FCF0B57E}" type="presOf" srcId="{29A6CE44-B7B4-406D-AC48-88E38FA8A32F}" destId="{BD0EAAA9-C035-41BF-A38A-C7341C177205}" srcOrd="1" destOrd="0" presId="urn:microsoft.com/office/officeart/2005/8/layout/radial1"/>
    <dgm:cxn modelId="{C94045E5-3804-420F-90A8-F119F86C9B30}" type="presOf" srcId="{B67BC764-2E1E-4F22-AE4B-55AEF6B4A6F9}" destId="{67B6EB67-10AD-4735-9E8B-77995E22BB76}" srcOrd="0" destOrd="0" presId="urn:microsoft.com/office/officeart/2005/8/layout/radial1"/>
    <dgm:cxn modelId="{4B2E35D0-A68E-4463-96BB-2D5A72754DBA}" srcId="{97558541-BDCB-4064-A6EF-6BA58EDAFE2C}" destId="{854B993E-EFE5-4238-A4C1-CB300F22BA05}" srcOrd="0" destOrd="0" parTransId="{9F474096-0F6F-4C8B-B884-47B4E766194F}" sibTransId="{FCF16EB0-9BFC-4C05-ADEC-6530C4E6DFCD}"/>
    <dgm:cxn modelId="{231736F1-367C-4C07-A604-8BD72CBE94EB}" srcId="{854B993E-EFE5-4238-A4C1-CB300F22BA05}" destId="{1464EB08-9502-4423-8AE3-DFFE9065FE38}" srcOrd="0" destOrd="0" parTransId="{D0D439CF-EAB2-4936-9327-1E0AE1D89944}" sibTransId="{5EA1365D-8E6B-422C-9387-53BE46D4C7EE}"/>
    <dgm:cxn modelId="{D91BED46-2187-4538-8BBD-9A8D09E03A12}" type="presOf" srcId="{D0D439CF-EAB2-4936-9327-1E0AE1D89944}" destId="{B2606101-5EB3-495D-A81E-DCBFEA50607C}" srcOrd="0" destOrd="0" presId="urn:microsoft.com/office/officeart/2005/8/layout/radial1"/>
    <dgm:cxn modelId="{FB15FFBC-E953-4D90-B1A4-0FBAD28C3805}" type="presOf" srcId="{81C52CD1-B463-48C4-B4EB-91100A7F7767}" destId="{3921EAA4-FF15-4C47-A9A3-BB56E7127C98}" srcOrd="0" destOrd="0" presId="urn:microsoft.com/office/officeart/2005/8/layout/radial1"/>
    <dgm:cxn modelId="{D93923EE-6DE6-48C8-AA5D-B2A4AE76F99E}" srcId="{854B993E-EFE5-4238-A4C1-CB300F22BA05}" destId="{90B1EF1C-0963-4EA9-B15F-5DB1D8CB3907}" srcOrd="1" destOrd="0" parTransId="{29A6CE44-B7B4-406D-AC48-88E38FA8A32F}" sibTransId="{AA6BE589-3920-4DCE-A4B4-13F88861EEB7}"/>
    <dgm:cxn modelId="{C1DB6C15-0ED3-41FC-BE90-1E16B0132176}" type="presOf" srcId="{A1F5A8A1-C845-4CDA-9BB3-E61FF0EC176F}" destId="{6C91E610-856D-4427-8877-6CD9C47C9DBD}" srcOrd="1" destOrd="0" presId="urn:microsoft.com/office/officeart/2005/8/layout/radial1"/>
    <dgm:cxn modelId="{CA6EB6CC-8DA6-49DE-AC2D-4C83A9007C31}" type="presOf" srcId="{1464EB08-9502-4423-8AE3-DFFE9065FE38}" destId="{DEC467BB-71A3-4C1D-AB78-D5A1C60500CE}" srcOrd="0" destOrd="0" presId="urn:microsoft.com/office/officeart/2005/8/layout/radial1"/>
    <dgm:cxn modelId="{11C4AE81-4B42-4F8C-B273-9524C9660748}" type="presOf" srcId="{29A6CE44-B7B4-406D-AC48-88E38FA8A32F}" destId="{56D2D1E6-45F8-429E-9079-9CEF1F8DA4C6}" srcOrd="0" destOrd="0" presId="urn:microsoft.com/office/officeart/2005/8/layout/radial1"/>
    <dgm:cxn modelId="{5943FD94-2E48-404E-9B41-41D2B2D06696}" type="presParOf" srcId="{3ADEB69A-5AB9-4B2E-AC9A-E0BB73926532}" destId="{6220D3E8-FAB0-44A9-B55C-458969D3BB16}" srcOrd="0" destOrd="0" presId="urn:microsoft.com/office/officeart/2005/8/layout/radial1"/>
    <dgm:cxn modelId="{7EBA0937-7078-49FE-8CD6-D499EB8710E5}" type="presParOf" srcId="{3ADEB69A-5AB9-4B2E-AC9A-E0BB73926532}" destId="{B2606101-5EB3-495D-A81E-DCBFEA50607C}" srcOrd="1" destOrd="0" presId="urn:microsoft.com/office/officeart/2005/8/layout/radial1"/>
    <dgm:cxn modelId="{5B643882-5506-4469-94FA-EC92B98D9106}" type="presParOf" srcId="{B2606101-5EB3-495D-A81E-DCBFEA50607C}" destId="{34AA2AEF-E2F0-4D42-BB51-CB0BC6EE6F17}" srcOrd="0" destOrd="0" presId="urn:microsoft.com/office/officeart/2005/8/layout/radial1"/>
    <dgm:cxn modelId="{ED226A91-3426-487A-9AB5-377C29D243FD}" type="presParOf" srcId="{3ADEB69A-5AB9-4B2E-AC9A-E0BB73926532}" destId="{DEC467BB-71A3-4C1D-AB78-D5A1C60500CE}" srcOrd="2" destOrd="0" presId="urn:microsoft.com/office/officeart/2005/8/layout/radial1"/>
    <dgm:cxn modelId="{A81B1A99-1614-4529-B44B-4D823CC33643}" type="presParOf" srcId="{3ADEB69A-5AB9-4B2E-AC9A-E0BB73926532}" destId="{56D2D1E6-45F8-429E-9079-9CEF1F8DA4C6}" srcOrd="3" destOrd="0" presId="urn:microsoft.com/office/officeart/2005/8/layout/radial1"/>
    <dgm:cxn modelId="{4CF9EDD3-A6DD-4DA2-AE2B-BB9C53960346}" type="presParOf" srcId="{56D2D1E6-45F8-429E-9079-9CEF1F8DA4C6}" destId="{BD0EAAA9-C035-41BF-A38A-C7341C177205}" srcOrd="0" destOrd="0" presId="urn:microsoft.com/office/officeart/2005/8/layout/radial1"/>
    <dgm:cxn modelId="{E9FA2F7D-F308-451F-87E7-2CF6F213662E}" type="presParOf" srcId="{3ADEB69A-5AB9-4B2E-AC9A-E0BB73926532}" destId="{1F5F60EA-11CC-431B-804C-24C2B7A5E083}" srcOrd="4" destOrd="0" presId="urn:microsoft.com/office/officeart/2005/8/layout/radial1"/>
    <dgm:cxn modelId="{C39B4869-3A01-40F5-B0F0-C07AE0596328}" type="presParOf" srcId="{3ADEB69A-5AB9-4B2E-AC9A-E0BB73926532}" destId="{FDD2E644-9BEF-416E-86F0-129238B3029F}" srcOrd="5" destOrd="0" presId="urn:microsoft.com/office/officeart/2005/8/layout/radial1"/>
    <dgm:cxn modelId="{C547A085-50B6-431C-B9D5-4749C2E54310}" type="presParOf" srcId="{FDD2E644-9BEF-416E-86F0-129238B3029F}" destId="{6C91E610-856D-4427-8877-6CD9C47C9DBD}" srcOrd="0" destOrd="0" presId="urn:microsoft.com/office/officeart/2005/8/layout/radial1"/>
    <dgm:cxn modelId="{F58F7CEC-322E-463C-8B8B-D19C333F6CF6}" type="presParOf" srcId="{3ADEB69A-5AB9-4B2E-AC9A-E0BB73926532}" destId="{EFAAC03A-729A-44D5-BECF-9BC5011D7EE4}" srcOrd="6" destOrd="0" presId="urn:microsoft.com/office/officeart/2005/8/layout/radial1"/>
    <dgm:cxn modelId="{96F55FF8-98CC-494C-B615-6C859376060C}" type="presParOf" srcId="{3ADEB69A-5AB9-4B2E-AC9A-E0BB73926532}" destId="{3921EAA4-FF15-4C47-A9A3-BB56E7127C98}" srcOrd="7" destOrd="0" presId="urn:microsoft.com/office/officeart/2005/8/layout/radial1"/>
    <dgm:cxn modelId="{A448F933-75A9-4857-8236-F146522BEFE7}" type="presParOf" srcId="{3921EAA4-FF15-4C47-A9A3-BB56E7127C98}" destId="{23DCA153-78D8-473C-BF16-8B4D25319532}" srcOrd="0" destOrd="0" presId="urn:microsoft.com/office/officeart/2005/8/layout/radial1"/>
    <dgm:cxn modelId="{21732EA7-CE74-4D21-BCE2-F1CD4B0BCD43}" type="presParOf" srcId="{3ADEB69A-5AB9-4B2E-AC9A-E0BB73926532}" destId="{67B6EB67-10AD-4735-9E8B-77995E22BB76}"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EED8369-46D9-4907-9815-DBCB950D10CD}" type="doc">
      <dgm:prSet loTypeId="urn:microsoft.com/office/officeart/2005/8/layout/pyramid3" loCatId="pyramid" qsTypeId="urn:microsoft.com/office/officeart/2005/8/quickstyle/simple1" qsCatId="simple" csTypeId="urn:microsoft.com/office/officeart/2005/8/colors/accent1_2" csCatId="accent1" phldr="1"/>
      <dgm:spPr/>
    </dgm:pt>
    <dgm:pt modelId="{287BC7F8-01A6-4226-9246-4121CF6AFC5D}">
      <dgm:prSet phldrT="[Text]"/>
      <dgm:spPr/>
      <dgm:t>
        <a:bodyPr/>
        <a:lstStyle/>
        <a:p>
          <a:r>
            <a:rPr lang="en-US" dirty="0" smtClean="0"/>
            <a:t>DIS</a:t>
          </a:r>
          <a:endParaRPr lang="en-US" dirty="0"/>
        </a:p>
      </dgm:t>
    </dgm:pt>
    <dgm:pt modelId="{D5BE1913-1AB0-4E28-9FDA-7A3C719A19CD}" type="parTrans" cxnId="{841CB470-47FD-4CB5-A69F-59ADC5A7BE51}">
      <dgm:prSet/>
      <dgm:spPr/>
      <dgm:t>
        <a:bodyPr/>
        <a:lstStyle/>
        <a:p>
          <a:endParaRPr lang="en-US"/>
        </a:p>
      </dgm:t>
    </dgm:pt>
    <dgm:pt modelId="{90B4CE76-DF04-4972-9160-90B799276AA8}" type="sibTrans" cxnId="{841CB470-47FD-4CB5-A69F-59ADC5A7BE51}">
      <dgm:prSet/>
      <dgm:spPr/>
      <dgm:t>
        <a:bodyPr/>
        <a:lstStyle/>
        <a:p>
          <a:endParaRPr lang="en-US"/>
        </a:p>
      </dgm:t>
    </dgm:pt>
    <dgm:pt modelId="{240134A4-5904-400F-A74D-3F5B6727BD0D}">
      <dgm:prSet phldrT="[Text]"/>
      <dgm:spPr/>
      <dgm:t>
        <a:bodyPr/>
        <a:lstStyle/>
        <a:p>
          <a:r>
            <a:rPr lang="en-US" dirty="0" smtClean="0"/>
            <a:t>RSP</a:t>
          </a:r>
          <a:endParaRPr lang="en-US" dirty="0"/>
        </a:p>
      </dgm:t>
    </dgm:pt>
    <dgm:pt modelId="{3A45EEED-E253-4D31-8D4B-A0CF72350DC2}" type="parTrans" cxnId="{80EAA508-A64F-4346-8532-068CFDEF64DA}">
      <dgm:prSet/>
      <dgm:spPr/>
      <dgm:t>
        <a:bodyPr/>
        <a:lstStyle/>
        <a:p>
          <a:endParaRPr lang="en-US"/>
        </a:p>
      </dgm:t>
    </dgm:pt>
    <dgm:pt modelId="{8D97CB64-5984-4D1F-9978-3BD4E3F019DE}" type="sibTrans" cxnId="{80EAA508-A64F-4346-8532-068CFDEF64DA}">
      <dgm:prSet/>
      <dgm:spPr/>
      <dgm:t>
        <a:bodyPr/>
        <a:lstStyle/>
        <a:p>
          <a:endParaRPr lang="en-US"/>
        </a:p>
      </dgm:t>
    </dgm:pt>
    <dgm:pt modelId="{DFF794EA-44EF-45F0-863B-079B7D4D3694}">
      <dgm:prSet phldrT="[Text]"/>
      <dgm:spPr/>
      <dgm:t>
        <a:bodyPr/>
        <a:lstStyle/>
        <a:p>
          <a:r>
            <a:rPr lang="en-US" dirty="0" smtClean="0"/>
            <a:t>SDC</a:t>
          </a:r>
          <a:endParaRPr lang="en-US" dirty="0"/>
        </a:p>
      </dgm:t>
    </dgm:pt>
    <dgm:pt modelId="{319A5916-A083-45FD-85B5-D83EC4C45DC0}" type="parTrans" cxnId="{230BDCC2-3D69-402B-A7AC-7AD31476BF3E}">
      <dgm:prSet/>
      <dgm:spPr/>
      <dgm:t>
        <a:bodyPr/>
        <a:lstStyle/>
        <a:p>
          <a:endParaRPr lang="en-US"/>
        </a:p>
      </dgm:t>
    </dgm:pt>
    <dgm:pt modelId="{2CBB63B5-7E5B-4B2F-BC29-87B5E25855E5}" type="sibTrans" cxnId="{230BDCC2-3D69-402B-A7AC-7AD31476BF3E}">
      <dgm:prSet/>
      <dgm:spPr/>
      <dgm:t>
        <a:bodyPr/>
        <a:lstStyle/>
        <a:p>
          <a:endParaRPr lang="en-US"/>
        </a:p>
      </dgm:t>
    </dgm:pt>
    <dgm:pt modelId="{4507CCFA-06A3-4BD0-94A8-B06C0B2B5F32}" type="pres">
      <dgm:prSet presAssocID="{8EED8369-46D9-4907-9815-DBCB950D10CD}" presName="Name0" presStyleCnt="0">
        <dgm:presLayoutVars>
          <dgm:dir/>
          <dgm:animLvl val="lvl"/>
          <dgm:resizeHandles val="exact"/>
        </dgm:presLayoutVars>
      </dgm:prSet>
      <dgm:spPr/>
    </dgm:pt>
    <dgm:pt modelId="{6A799CEB-8A41-4988-AFA4-2A74FB8906BF}" type="pres">
      <dgm:prSet presAssocID="{287BC7F8-01A6-4226-9246-4121CF6AFC5D}" presName="Name8" presStyleCnt="0"/>
      <dgm:spPr/>
    </dgm:pt>
    <dgm:pt modelId="{BD213A07-D252-4AF7-8CF9-486230A06AE5}" type="pres">
      <dgm:prSet presAssocID="{287BC7F8-01A6-4226-9246-4121CF6AFC5D}" presName="level" presStyleLbl="node1" presStyleIdx="0" presStyleCnt="3">
        <dgm:presLayoutVars>
          <dgm:chMax val="1"/>
          <dgm:bulletEnabled val="1"/>
        </dgm:presLayoutVars>
      </dgm:prSet>
      <dgm:spPr/>
      <dgm:t>
        <a:bodyPr/>
        <a:lstStyle/>
        <a:p>
          <a:endParaRPr lang="en-US"/>
        </a:p>
      </dgm:t>
    </dgm:pt>
    <dgm:pt modelId="{EB1A9F08-C58D-4F07-AE77-AF2F029BC4B3}" type="pres">
      <dgm:prSet presAssocID="{287BC7F8-01A6-4226-9246-4121CF6AFC5D}" presName="levelTx" presStyleLbl="revTx" presStyleIdx="0" presStyleCnt="0">
        <dgm:presLayoutVars>
          <dgm:chMax val="1"/>
          <dgm:bulletEnabled val="1"/>
        </dgm:presLayoutVars>
      </dgm:prSet>
      <dgm:spPr/>
      <dgm:t>
        <a:bodyPr/>
        <a:lstStyle/>
        <a:p>
          <a:endParaRPr lang="en-US"/>
        </a:p>
      </dgm:t>
    </dgm:pt>
    <dgm:pt modelId="{AA34CF8F-D4D5-4036-A701-772AAC6A6F27}" type="pres">
      <dgm:prSet presAssocID="{240134A4-5904-400F-A74D-3F5B6727BD0D}" presName="Name8" presStyleCnt="0"/>
      <dgm:spPr/>
    </dgm:pt>
    <dgm:pt modelId="{3D49A5A4-280F-4401-8DE1-45D07B35AA7D}" type="pres">
      <dgm:prSet presAssocID="{240134A4-5904-400F-A74D-3F5B6727BD0D}" presName="level" presStyleLbl="node1" presStyleIdx="1" presStyleCnt="3">
        <dgm:presLayoutVars>
          <dgm:chMax val="1"/>
          <dgm:bulletEnabled val="1"/>
        </dgm:presLayoutVars>
      </dgm:prSet>
      <dgm:spPr/>
      <dgm:t>
        <a:bodyPr/>
        <a:lstStyle/>
        <a:p>
          <a:endParaRPr lang="en-US"/>
        </a:p>
      </dgm:t>
    </dgm:pt>
    <dgm:pt modelId="{A9443D23-2B37-4E56-8B83-F04C0072BC04}" type="pres">
      <dgm:prSet presAssocID="{240134A4-5904-400F-A74D-3F5B6727BD0D}" presName="levelTx" presStyleLbl="revTx" presStyleIdx="0" presStyleCnt="0">
        <dgm:presLayoutVars>
          <dgm:chMax val="1"/>
          <dgm:bulletEnabled val="1"/>
        </dgm:presLayoutVars>
      </dgm:prSet>
      <dgm:spPr/>
      <dgm:t>
        <a:bodyPr/>
        <a:lstStyle/>
        <a:p>
          <a:endParaRPr lang="en-US"/>
        </a:p>
      </dgm:t>
    </dgm:pt>
    <dgm:pt modelId="{BDA77953-E2F1-43CA-B9A4-3847C8D175E8}" type="pres">
      <dgm:prSet presAssocID="{DFF794EA-44EF-45F0-863B-079B7D4D3694}" presName="Name8" presStyleCnt="0"/>
      <dgm:spPr/>
    </dgm:pt>
    <dgm:pt modelId="{17FD14BA-61C3-470F-AB85-4F3B6BDB7BFC}" type="pres">
      <dgm:prSet presAssocID="{DFF794EA-44EF-45F0-863B-079B7D4D3694}" presName="level" presStyleLbl="node1" presStyleIdx="2" presStyleCnt="3">
        <dgm:presLayoutVars>
          <dgm:chMax val="1"/>
          <dgm:bulletEnabled val="1"/>
        </dgm:presLayoutVars>
      </dgm:prSet>
      <dgm:spPr/>
      <dgm:t>
        <a:bodyPr/>
        <a:lstStyle/>
        <a:p>
          <a:endParaRPr lang="en-US"/>
        </a:p>
      </dgm:t>
    </dgm:pt>
    <dgm:pt modelId="{A7A09C09-D5F2-4B42-8BEB-0586868C7A72}" type="pres">
      <dgm:prSet presAssocID="{DFF794EA-44EF-45F0-863B-079B7D4D3694}" presName="levelTx" presStyleLbl="revTx" presStyleIdx="0" presStyleCnt="0">
        <dgm:presLayoutVars>
          <dgm:chMax val="1"/>
          <dgm:bulletEnabled val="1"/>
        </dgm:presLayoutVars>
      </dgm:prSet>
      <dgm:spPr/>
      <dgm:t>
        <a:bodyPr/>
        <a:lstStyle/>
        <a:p>
          <a:endParaRPr lang="en-US"/>
        </a:p>
      </dgm:t>
    </dgm:pt>
  </dgm:ptLst>
  <dgm:cxnLst>
    <dgm:cxn modelId="{1C711D02-E966-4CCC-A30F-1D4C141F3745}" type="presOf" srcId="{287BC7F8-01A6-4226-9246-4121CF6AFC5D}" destId="{EB1A9F08-C58D-4F07-AE77-AF2F029BC4B3}" srcOrd="1" destOrd="0" presId="urn:microsoft.com/office/officeart/2005/8/layout/pyramid3"/>
    <dgm:cxn modelId="{BAD12D0E-C69C-4CB5-867B-A8D0BC65AD6E}" type="presOf" srcId="{8EED8369-46D9-4907-9815-DBCB950D10CD}" destId="{4507CCFA-06A3-4BD0-94A8-B06C0B2B5F32}" srcOrd="0" destOrd="0" presId="urn:microsoft.com/office/officeart/2005/8/layout/pyramid3"/>
    <dgm:cxn modelId="{841CB470-47FD-4CB5-A69F-59ADC5A7BE51}" srcId="{8EED8369-46D9-4907-9815-DBCB950D10CD}" destId="{287BC7F8-01A6-4226-9246-4121CF6AFC5D}" srcOrd="0" destOrd="0" parTransId="{D5BE1913-1AB0-4E28-9FDA-7A3C719A19CD}" sibTransId="{90B4CE76-DF04-4972-9160-90B799276AA8}"/>
    <dgm:cxn modelId="{C23760F7-23E2-458E-81F0-458F96FCC21D}" type="presOf" srcId="{DFF794EA-44EF-45F0-863B-079B7D4D3694}" destId="{17FD14BA-61C3-470F-AB85-4F3B6BDB7BFC}" srcOrd="0" destOrd="0" presId="urn:microsoft.com/office/officeart/2005/8/layout/pyramid3"/>
    <dgm:cxn modelId="{80EAA508-A64F-4346-8532-068CFDEF64DA}" srcId="{8EED8369-46D9-4907-9815-DBCB950D10CD}" destId="{240134A4-5904-400F-A74D-3F5B6727BD0D}" srcOrd="1" destOrd="0" parTransId="{3A45EEED-E253-4D31-8D4B-A0CF72350DC2}" sibTransId="{8D97CB64-5984-4D1F-9978-3BD4E3F019DE}"/>
    <dgm:cxn modelId="{31338A37-073B-4319-8F6D-DFB45EBC7425}" type="presOf" srcId="{240134A4-5904-400F-A74D-3F5B6727BD0D}" destId="{3D49A5A4-280F-4401-8DE1-45D07B35AA7D}" srcOrd="0" destOrd="0" presId="urn:microsoft.com/office/officeart/2005/8/layout/pyramid3"/>
    <dgm:cxn modelId="{09C78EE6-15BC-40DB-A0A4-66E5A341884B}" type="presOf" srcId="{240134A4-5904-400F-A74D-3F5B6727BD0D}" destId="{A9443D23-2B37-4E56-8B83-F04C0072BC04}" srcOrd="1" destOrd="0" presId="urn:microsoft.com/office/officeart/2005/8/layout/pyramid3"/>
    <dgm:cxn modelId="{4AEB6103-31B7-4CA1-8261-34F5412804E7}" type="presOf" srcId="{DFF794EA-44EF-45F0-863B-079B7D4D3694}" destId="{A7A09C09-D5F2-4B42-8BEB-0586868C7A72}" srcOrd="1" destOrd="0" presId="urn:microsoft.com/office/officeart/2005/8/layout/pyramid3"/>
    <dgm:cxn modelId="{230BDCC2-3D69-402B-A7AC-7AD31476BF3E}" srcId="{8EED8369-46D9-4907-9815-DBCB950D10CD}" destId="{DFF794EA-44EF-45F0-863B-079B7D4D3694}" srcOrd="2" destOrd="0" parTransId="{319A5916-A083-45FD-85B5-D83EC4C45DC0}" sibTransId="{2CBB63B5-7E5B-4B2F-BC29-87B5E25855E5}"/>
    <dgm:cxn modelId="{A95A2B53-621D-40D8-A564-5DDE1C73F9B3}" type="presOf" srcId="{287BC7F8-01A6-4226-9246-4121CF6AFC5D}" destId="{BD213A07-D252-4AF7-8CF9-486230A06AE5}" srcOrd="0" destOrd="0" presId="urn:microsoft.com/office/officeart/2005/8/layout/pyramid3"/>
    <dgm:cxn modelId="{61FCA7BF-AE59-41F4-8CE7-481B94535E90}" type="presParOf" srcId="{4507CCFA-06A3-4BD0-94A8-B06C0B2B5F32}" destId="{6A799CEB-8A41-4988-AFA4-2A74FB8906BF}" srcOrd="0" destOrd="0" presId="urn:microsoft.com/office/officeart/2005/8/layout/pyramid3"/>
    <dgm:cxn modelId="{F3AF1AF4-42C6-438E-A303-24C13794552B}" type="presParOf" srcId="{6A799CEB-8A41-4988-AFA4-2A74FB8906BF}" destId="{BD213A07-D252-4AF7-8CF9-486230A06AE5}" srcOrd="0" destOrd="0" presId="urn:microsoft.com/office/officeart/2005/8/layout/pyramid3"/>
    <dgm:cxn modelId="{FE4F2CC6-807A-4869-9D87-4CCA3D5B1DDB}" type="presParOf" srcId="{6A799CEB-8A41-4988-AFA4-2A74FB8906BF}" destId="{EB1A9F08-C58D-4F07-AE77-AF2F029BC4B3}" srcOrd="1" destOrd="0" presId="urn:microsoft.com/office/officeart/2005/8/layout/pyramid3"/>
    <dgm:cxn modelId="{91224D2D-E2C1-42E0-9324-5FDF44A899DF}" type="presParOf" srcId="{4507CCFA-06A3-4BD0-94A8-B06C0B2B5F32}" destId="{AA34CF8F-D4D5-4036-A701-772AAC6A6F27}" srcOrd="1" destOrd="0" presId="urn:microsoft.com/office/officeart/2005/8/layout/pyramid3"/>
    <dgm:cxn modelId="{F57FBC6F-74F0-48DD-B91F-9E0F89E085E2}" type="presParOf" srcId="{AA34CF8F-D4D5-4036-A701-772AAC6A6F27}" destId="{3D49A5A4-280F-4401-8DE1-45D07B35AA7D}" srcOrd="0" destOrd="0" presId="urn:microsoft.com/office/officeart/2005/8/layout/pyramid3"/>
    <dgm:cxn modelId="{D120798B-0404-4011-B63E-67D5EB846B27}" type="presParOf" srcId="{AA34CF8F-D4D5-4036-A701-772AAC6A6F27}" destId="{A9443D23-2B37-4E56-8B83-F04C0072BC04}" srcOrd="1" destOrd="0" presId="urn:microsoft.com/office/officeart/2005/8/layout/pyramid3"/>
    <dgm:cxn modelId="{34E0D8B7-16F4-4738-9F5E-070239E7143D}" type="presParOf" srcId="{4507CCFA-06A3-4BD0-94A8-B06C0B2B5F32}" destId="{BDA77953-E2F1-43CA-B9A4-3847C8D175E8}" srcOrd="2" destOrd="0" presId="urn:microsoft.com/office/officeart/2005/8/layout/pyramid3"/>
    <dgm:cxn modelId="{E1F1FAE0-6E5E-4589-B93E-7E08C046828E}" type="presParOf" srcId="{BDA77953-E2F1-43CA-B9A4-3847C8D175E8}" destId="{17FD14BA-61C3-470F-AB85-4F3B6BDB7BFC}" srcOrd="0" destOrd="0" presId="urn:microsoft.com/office/officeart/2005/8/layout/pyramid3"/>
    <dgm:cxn modelId="{6ED52708-14D9-4F8B-A76B-4605654FC96D}" type="presParOf" srcId="{BDA77953-E2F1-43CA-B9A4-3847C8D175E8}" destId="{A7A09C09-D5F2-4B42-8BEB-0586868C7A72}"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0DDE324-DA70-432B-9FBB-317B82800CE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354AA05F-CBCA-4608-A84A-A101E9038E83}">
      <dgm:prSet phldrT="[Text]"/>
      <dgm:spPr/>
      <dgm:t>
        <a:bodyPr/>
        <a:lstStyle/>
        <a:p>
          <a:r>
            <a:rPr lang="en-US" dirty="0" smtClean="0"/>
            <a:t>Assessment Report + PLOP</a:t>
          </a:r>
          <a:endParaRPr lang="en-US" dirty="0"/>
        </a:p>
      </dgm:t>
    </dgm:pt>
    <dgm:pt modelId="{7D3CE9BD-79AB-413B-8D06-E8C597FEFFB2}" type="parTrans" cxnId="{65248A0B-C31F-4AB1-9AB9-5FCF7018B90A}">
      <dgm:prSet/>
      <dgm:spPr/>
      <dgm:t>
        <a:bodyPr/>
        <a:lstStyle/>
        <a:p>
          <a:endParaRPr lang="en-US"/>
        </a:p>
      </dgm:t>
    </dgm:pt>
    <dgm:pt modelId="{98E1BFA2-E42B-4B56-AC58-08854A663717}" type="sibTrans" cxnId="{65248A0B-C31F-4AB1-9AB9-5FCF7018B90A}">
      <dgm:prSet/>
      <dgm:spPr/>
      <dgm:t>
        <a:bodyPr/>
        <a:lstStyle/>
        <a:p>
          <a:endParaRPr lang="en-US"/>
        </a:p>
      </dgm:t>
    </dgm:pt>
    <dgm:pt modelId="{41266FD0-FC90-42BA-80E0-AE0FDE818590}">
      <dgm:prSet phldrT="[Text]"/>
      <dgm:spPr/>
      <dgm:t>
        <a:bodyPr/>
        <a:lstStyle/>
        <a:p>
          <a:r>
            <a:rPr lang="en-US" dirty="0" smtClean="0"/>
            <a:t>Area of Concern Is Communication</a:t>
          </a:r>
          <a:endParaRPr lang="en-US" dirty="0"/>
        </a:p>
      </dgm:t>
    </dgm:pt>
    <dgm:pt modelId="{F34660CA-04B7-4C6E-8543-3994E811AC09}" type="parTrans" cxnId="{11247744-3578-46C4-8A3F-99C3778B6184}">
      <dgm:prSet/>
      <dgm:spPr/>
      <dgm:t>
        <a:bodyPr/>
        <a:lstStyle/>
        <a:p>
          <a:endParaRPr lang="en-US"/>
        </a:p>
      </dgm:t>
    </dgm:pt>
    <dgm:pt modelId="{9DF70270-4E4F-4051-91ED-9CC4D27B3A87}" type="sibTrans" cxnId="{11247744-3578-46C4-8A3F-99C3778B6184}">
      <dgm:prSet/>
      <dgm:spPr/>
      <dgm:t>
        <a:bodyPr/>
        <a:lstStyle/>
        <a:p>
          <a:endParaRPr lang="en-US"/>
        </a:p>
      </dgm:t>
    </dgm:pt>
    <dgm:pt modelId="{69671FD4-2C5C-427C-8E5C-4CFDA47BE562}">
      <dgm:prSet phldrT="[Text]"/>
      <dgm:spPr/>
      <dgm:t>
        <a:bodyPr/>
        <a:lstStyle/>
        <a:p>
          <a:r>
            <a:rPr lang="en-US" dirty="0" smtClean="0"/>
            <a:t>Speech Therapy Goal</a:t>
          </a:r>
          <a:endParaRPr lang="en-US" dirty="0"/>
        </a:p>
      </dgm:t>
    </dgm:pt>
    <dgm:pt modelId="{7D79F09D-898A-4A1B-AC9A-03D1635624AB}" type="parTrans" cxnId="{1463511D-1DFC-4747-9146-02AB60A33992}">
      <dgm:prSet/>
      <dgm:spPr/>
      <dgm:t>
        <a:bodyPr/>
        <a:lstStyle/>
        <a:p>
          <a:endParaRPr lang="en-US"/>
        </a:p>
      </dgm:t>
    </dgm:pt>
    <dgm:pt modelId="{99933E27-2EEB-42EF-B8A0-BF50EB788CDA}" type="sibTrans" cxnId="{1463511D-1DFC-4747-9146-02AB60A33992}">
      <dgm:prSet/>
      <dgm:spPr/>
      <dgm:t>
        <a:bodyPr/>
        <a:lstStyle/>
        <a:p>
          <a:endParaRPr lang="en-US"/>
        </a:p>
      </dgm:t>
    </dgm:pt>
    <dgm:pt modelId="{EC7D663F-85EA-4E68-A929-EBCBCDDBCEAA}">
      <dgm:prSet phldrT="[Text]"/>
      <dgm:spPr/>
      <dgm:t>
        <a:bodyPr/>
        <a:lstStyle/>
        <a:p>
          <a:r>
            <a:rPr lang="en-US" dirty="0" smtClean="0"/>
            <a:t>Related Services Is Speech Therapy</a:t>
          </a:r>
          <a:endParaRPr lang="en-US" dirty="0"/>
        </a:p>
      </dgm:t>
    </dgm:pt>
    <dgm:pt modelId="{E42EB018-E8BD-439E-B30D-C9A3FA3082E4}" type="parTrans" cxnId="{1C676A31-F71D-4BA3-A8A6-5B978D0D7CAB}">
      <dgm:prSet/>
      <dgm:spPr/>
      <dgm:t>
        <a:bodyPr/>
        <a:lstStyle/>
        <a:p>
          <a:endParaRPr lang="en-US"/>
        </a:p>
      </dgm:t>
    </dgm:pt>
    <dgm:pt modelId="{653F11E8-2CA4-45D6-AB2C-3A6703739014}" type="sibTrans" cxnId="{1C676A31-F71D-4BA3-A8A6-5B978D0D7CAB}">
      <dgm:prSet/>
      <dgm:spPr/>
      <dgm:t>
        <a:bodyPr/>
        <a:lstStyle/>
        <a:p>
          <a:endParaRPr lang="en-US"/>
        </a:p>
      </dgm:t>
    </dgm:pt>
    <dgm:pt modelId="{0B510F1F-AE8C-4B4D-A30F-1F2BB5E95036}">
      <dgm:prSet phldrT="[Text]"/>
      <dgm:spPr/>
      <dgm:t>
        <a:bodyPr/>
        <a:lstStyle/>
        <a:p>
          <a:r>
            <a:rPr lang="en-US" dirty="0" smtClean="0"/>
            <a:t>Progress Monitoring</a:t>
          </a:r>
          <a:endParaRPr lang="en-US" dirty="0"/>
        </a:p>
      </dgm:t>
    </dgm:pt>
    <dgm:pt modelId="{09AC506D-4EEB-480B-8DDC-64AB3F78AB95}" type="parTrans" cxnId="{B6D88902-2C65-498D-805F-CC020ECA8F40}">
      <dgm:prSet/>
      <dgm:spPr/>
      <dgm:t>
        <a:bodyPr/>
        <a:lstStyle/>
        <a:p>
          <a:endParaRPr lang="en-US"/>
        </a:p>
      </dgm:t>
    </dgm:pt>
    <dgm:pt modelId="{73FF42CB-860F-4E51-B6B6-81AFA7133B43}" type="sibTrans" cxnId="{B6D88902-2C65-498D-805F-CC020ECA8F40}">
      <dgm:prSet/>
      <dgm:spPr/>
      <dgm:t>
        <a:bodyPr/>
        <a:lstStyle/>
        <a:p>
          <a:endParaRPr lang="en-US"/>
        </a:p>
      </dgm:t>
    </dgm:pt>
    <dgm:pt modelId="{3AE1D89E-F4A1-4301-A8FB-AFF9D485D272}" type="pres">
      <dgm:prSet presAssocID="{50DDE324-DA70-432B-9FBB-317B82800CE0}" presName="cycle" presStyleCnt="0">
        <dgm:presLayoutVars>
          <dgm:dir/>
          <dgm:resizeHandles val="exact"/>
        </dgm:presLayoutVars>
      </dgm:prSet>
      <dgm:spPr/>
      <dgm:t>
        <a:bodyPr/>
        <a:lstStyle/>
        <a:p>
          <a:endParaRPr lang="en-US"/>
        </a:p>
      </dgm:t>
    </dgm:pt>
    <dgm:pt modelId="{E04B33DC-8B30-4A09-AB89-38D5A270FCF2}" type="pres">
      <dgm:prSet presAssocID="{354AA05F-CBCA-4608-A84A-A101E9038E83}" presName="node" presStyleLbl="node1" presStyleIdx="0" presStyleCnt="5">
        <dgm:presLayoutVars>
          <dgm:bulletEnabled val="1"/>
        </dgm:presLayoutVars>
      </dgm:prSet>
      <dgm:spPr/>
      <dgm:t>
        <a:bodyPr/>
        <a:lstStyle/>
        <a:p>
          <a:endParaRPr lang="en-US"/>
        </a:p>
      </dgm:t>
    </dgm:pt>
    <dgm:pt modelId="{050E88A7-1C9B-4F12-BEDF-B5F5CA69B68C}" type="pres">
      <dgm:prSet presAssocID="{354AA05F-CBCA-4608-A84A-A101E9038E83}" presName="spNode" presStyleCnt="0"/>
      <dgm:spPr/>
    </dgm:pt>
    <dgm:pt modelId="{24466184-647D-4BDC-A18C-11E8CECF96CE}" type="pres">
      <dgm:prSet presAssocID="{98E1BFA2-E42B-4B56-AC58-08854A663717}" presName="sibTrans" presStyleLbl="sibTrans1D1" presStyleIdx="0" presStyleCnt="5"/>
      <dgm:spPr/>
      <dgm:t>
        <a:bodyPr/>
        <a:lstStyle/>
        <a:p>
          <a:endParaRPr lang="en-US"/>
        </a:p>
      </dgm:t>
    </dgm:pt>
    <dgm:pt modelId="{79FD8EF8-7973-4755-93B6-F5F8902D209D}" type="pres">
      <dgm:prSet presAssocID="{41266FD0-FC90-42BA-80E0-AE0FDE818590}" presName="node" presStyleLbl="node1" presStyleIdx="1" presStyleCnt="5">
        <dgm:presLayoutVars>
          <dgm:bulletEnabled val="1"/>
        </dgm:presLayoutVars>
      </dgm:prSet>
      <dgm:spPr/>
      <dgm:t>
        <a:bodyPr/>
        <a:lstStyle/>
        <a:p>
          <a:endParaRPr lang="en-US"/>
        </a:p>
      </dgm:t>
    </dgm:pt>
    <dgm:pt modelId="{3B52F3CB-8A95-4686-B526-D2BEE487BC24}" type="pres">
      <dgm:prSet presAssocID="{41266FD0-FC90-42BA-80E0-AE0FDE818590}" presName="spNode" presStyleCnt="0"/>
      <dgm:spPr/>
    </dgm:pt>
    <dgm:pt modelId="{4F3DF321-86B0-495B-B8A0-1E81E2186636}" type="pres">
      <dgm:prSet presAssocID="{9DF70270-4E4F-4051-91ED-9CC4D27B3A87}" presName="sibTrans" presStyleLbl="sibTrans1D1" presStyleIdx="1" presStyleCnt="5"/>
      <dgm:spPr/>
      <dgm:t>
        <a:bodyPr/>
        <a:lstStyle/>
        <a:p>
          <a:endParaRPr lang="en-US"/>
        </a:p>
      </dgm:t>
    </dgm:pt>
    <dgm:pt modelId="{7AA4A76B-5B34-4B5C-B444-5F8579B12634}" type="pres">
      <dgm:prSet presAssocID="{69671FD4-2C5C-427C-8E5C-4CFDA47BE562}" presName="node" presStyleLbl="node1" presStyleIdx="2" presStyleCnt="5">
        <dgm:presLayoutVars>
          <dgm:bulletEnabled val="1"/>
        </dgm:presLayoutVars>
      </dgm:prSet>
      <dgm:spPr/>
      <dgm:t>
        <a:bodyPr/>
        <a:lstStyle/>
        <a:p>
          <a:endParaRPr lang="en-US"/>
        </a:p>
      </dgm:t>
    </dgm:pt>
    <dgm:pt modelId="{CD2584FF-DEA3-41A6-A3E4-CC5196E00499}" type="pres">
      <dgm:prSet presAssocID="{69671FD4-2C5C-427C-8E5C-4CFDA47BE562}" presName="spNode" presStyleCnt="0"/>
      <dgm:spPr/>
    </dgm:pt>
    <dgm:pt modelId="{B7511DA1-9969-405B-8656-C009107EC26F}" type="pres">
      <dgm:prSet presAssocID="{99933E27-2EEB-42EF-B8A0-BF50EB788CDA}" presName="sibTrans" presStyleLbl="sibTrans1D1" presStyleIdx="2" presStyleCnt="5"/>
      <dgm:spPr/>
      <dgm:t>
        <a:bodyPr/>
        <a:lstStyle/>
        <a:p>
          <a:endParaRPr lang="en-US"/>
        </a:p>
      </dgm:t>
    </dgm:pt>
    <dgm:pt modelId="{6BD6C3DF-068C-4890-8A2E-6646059A1DA1}" type="pres">
      <dgm:prSet presAssocID="{EC7D663F-85EA-4E68-A929-EBCBCDDBCEAA}" presName="node" presStyleLbl="node1" presStyleIdx="3" presStyleCnt="5">
        <dgm:presLayoutVars>
          <dgm:bulletEnabled val="1"/>
        </dgm:presLayoutVars>
      </dgm:prSet>
      <dgm:spPr/>
      <dgm:t>
        <a:bodyPr/>
        <a:lstStyle/>
        <a:p>
          <a:endParaRPr lang="en-US"/>
        </a:p>
      </dgm:t>
    </dgm:pt>
    <dgm:pt modelId="{EA628B33-795B-49E6-8795-A145E0FC009E}" type="pres">
      <dgm:prSet presAssocID="{EC7D663F-85EA-4E68-A929-EBCBCDDBCEAA}" presName="spNode" presStyleCnt="0"/>
      <dgm:spPr/>
    </dgm:pt>
    <dgm:pt modelId="{D041D97F-A72D-4078-8C5D-E6D415EE5FC9}" type="pres">
      <dgm:prSet presAssocID="{653F11E8-2CA4-45D6-AB2C-3A6703739014}" presName="sibTrans" presStyleLbl="sibTrans1D1" presStyleIdx="3" presStyleCnt="5"/>
      <dgm:spPr/>
      <dgm:t>
        <a:bodyPr/>
        <a:lstStyle/>
        <a:p>
          <a:endParaRPr lang="en-US"/>
        </a:p>
      </dgm:t>
    </dgm:pt>
    <dgm:pt modelId="{61218875-1A27-4450-8642-C5E51B52FDAE}" type="pres">
      <dgm:prSet presAssocID="{0B510F1F-AE8C-4B4D-A30F-1F2BB5E95036}" presName="node" presStyleLbl="node1" presStyleIdx="4" presStyleCnt="5">
        <dgm:presLayoutVars>
          <dgm:bulletEnabled val="1"/>
        </dgm:presLayoutVars>
      </dgm:prSet>
      <dgm:spPr/>
      <dgm:t>
        <a:bodyPr/>
        <a:lstStyle/>
        <a:p>
          <a:endParaRPr lang="en-US"/>
        </a:p>
      </dgm:t>
    </dgm:pt>
    <dgm:pt modelId="{B72077B4-D9D2-4C17-A3E6-A110DB1C0B99}" type="pres">
      <dgm:prSet presAssocID="{0B510F1F-AE8C-4B4D-A30F-1F2BB5E95036}" presName="spNode" presStyleCnt="0"/>
      <dgm:spPr/>
    </dgm:pt>
    <dgm:pt modelId="{3E51DB9D-9FC2-4C06-8763-5E6B7E5287FF}" type="pres">
      <dgm:prSet presAssocID="{73FF42CB-860F-4E51-B6B6-81AFA7133B43}" presName="sibTrans" presStyleLbl="sibTrans1D1" presStyleIdx="4" presStyleCnt="5"/>
      <dgm:spPr/>
      <dgm:t>
        <a:bodyPr/>
        <a:lstStyle/>
        <a:p>
          <a:endParaRPr lang="en-US"/>
        </a:p>
      </dgm:t>
    </dgm:pt>
  </dgm:ptLst>
  <dgm:cxnLst>
    <dgm:cxn modelId="{0CABABE3-B65E-4F4C-89B8-751B55A92C48}" type="presOf" srcId="{50DDE324-DA70-432B-9FBB-317B82800CE0}" destId="{3AE1D89E-F4A1-4301-A8FB-AFF9D485D272}" srcOrd="0" destOrd="0" presId="urn:microsoft.com/office/officeart/2005/8/layout/cycle5"/>
    <dgm:cxn modelId="{26CA823C-455A-4700-ACC5-D2344430407B}" type="presOf" srcId="{98E1BFA2-E42B-4B56-AC58-08854A663717}" destId="{24466184-647D-4BDC-A18C-11E8CECF96CE}" srcOrd="0" destOrd="0" presId="urn:microsoft.com/office/officeart/2005/8/layout/cycle5"/>
    <dgm:cxn modelId="{2E5A8390-3B2D-42C4-BEC0-CE50F231FEA9}" type="presOf" srcId="{99933E27-2EEB-42EF-B8A0-BF50EB788CDA}" destId="{B7511DA1-9969-405B-8656-C009107EC26F}" srcOrd="0" destOrd="0" presId="urn:microsoft.com/office/officeart/2005/8/layout/cycle5"/>
    <dgm:cxn modelId="{355D2F98-3823-42F7-A513-603F25C98278}" type="presOf" srcId="{653F11E8-2CA4-45D6-AB2C-3A6703739014}" destId="{D041D97F-A72D-4078-8C5D-E6D415EE5FC9}" srcOrd="0" destOrd="0" presId="urn:microsoft.com/office/officeart/2005/8/layout/cycle5"/>
    <dgm:cxn modelId="{10C2FD26-5EF3-4340-A0B1-246E58AA5B5C}" type="presOf" srcId="{41266FD0-FC90-42BA-80E0-AE0FDE818590}" destId="{79FD8EF8-7973-4755-93B6-F5F8902D209D}" srcOrd="0" destOrd="0" presId="urn:microsoft.com/office/officeart/2005/8/layout/cycle5"/>
    <dgm:cxn modelId="{11247744-3578-46C4-8A3F-99C3778B6184}" srcId="{50DDE324-DA70-432B-9FBB-317B82800CE0}" destId="{41266FD0-FC90-42BA-80E0-AE0FDE818590}" srcOrd="1" destOrd="0" parTransId="{F34660CA-04B7-4C6E-8543-3994E811AC09}" sibTransId="{9DF70270-4E4F-4051-91ED-9CC4D27B3A87}"/>
    <dgm:cxn modelId="{880D07C8-167C-4F6C-959D-3C14F9299BF5}" type="presOf" srcId="{9DF70270-4E4F-4051-91ED-9CC4D27B3A87}" destId="{4F3DF321-86B0-495B-B8A0-1E81E2186636}" srcOrd="0" destOrd="0" presId="urn:microsoft.com/office/officeart/2005/8/layout/cycle5"/>
    <dgm:cxn modelId="{1463511D-1DFC-4747-9146-02AB60A33992}" srcId="{50DDE324-DA70-432B-9FBB-317B82800CE0}" destId="{69671FD4-2C5C-427C-8E5C-4CFDA47BE562}" srcOrd="2" destOrd="0" parTransId="{7D79F09D-898A-4A1B-AC9A-03D1635624AB}" sibTransId="{99933E27-2EEB-42EF-B8A0-BF50EB788CDA}"/>
    <dgm:cxn modelId="{65248A0B-C31F-4AB1-9AB9-5FCF7018B90A}" srcId="{50DDE324-DA70-432B-9FBB-317B82800CE0}" destId="{354AA05F-CBCA-4608-A84A-A101E9038E83}" srcOrd="0" destOrd="0" parTransId="{7D3CE9BD-79AB-413B-8D06-E8C597FEFFB2}" sibTransId="{98E1BFA2-E42B-4B56-AC58-08854A663717}"/>
    <dgm:cxn modelId="{1C676A31-F71D-4BA3-A8A6-5B978D0D7CAB}" srcId="{50DDE324-DA70-432B-9FBB-317B82800CE0}" destId="{EC7D663F-85EA-4E68-A929-EBCBCDDBCEAA}" srcOrd="3" destOrd="0" parTransId="{E42EB018-E8BD-439E-B30D-C9A3FA3082E4}" sibTransId="{653F11E8-2CA4-45D6-AB2C-3A6703739014}"/>
    <dgm:cxn modelId="{7B5260BD-544E-4978-96CB-66217D98B40D}" type="presOf" srcId="{69671FD4-2C5C-427C-8E5C-4CFDA47BE562}" destId="{7AA4A76B-5B34-4B5C-B444-5F8579B12634}" srcOrd="0" destOrd="0" presId="urn:microsoft.com/office/officeart/2005/8/layout/cycle5"/>
    <dgm:cxn modelId="{FD1CAC8A-4DE7-490B-B847-E4E759DF7A60}" type="presOf" srcId="{73FF42CB-860F-4E51-B6B6-81AFA7133B43}" destId="{3E51DB9D-9FC2-4C06-8763-5E6B7E5287FF}" srcOrd="0" destOrd="0" presId="urn:microsoft.com/office/officeart/2005/8/layout/cycle5"/>
    <dgm:cxn modelId="{FEB7EB2A-D3CF-4A4C-BDE0-C84E7A03A285}" type="presOf" srcId="{EC7D663F-85EA-4E68-A929-EBCBCDDBCEAA}" destId="{6BD6C3DF-068C-4890-8A2E-6646059A1DA1}" srcOrd="0" destOrd="0" presId="urn:microsoft.com/office/officeart/2005/8/layout/cycle5"/>
    <dgm:cxn modelId="{F3688315-9674-45BA-B698-F657399AFD74}" type="presOf" srcId="{354AA05F-CBCA-4608-A84A-A101E9038E83}" destId="{E04B33DC-8B30-4A09-AB89-38D5A270FCF2}" srcOrd="0" destOrd="0" presId="urn:microsoft.com/office/officeart/2005/8/layout/cycle5"/>
    <dgm:cxn modelId="{4EB8E95B-AB19-4D9D-BBC6-632A541CC10A}" type="presOf" srcId="{0B510F1F-AE8C-4B4D-A30F-1F2BB5E95036}" destId="{61218875-1A27-4450-8642-C5E51B52FDAE}" srcOrd="0" destOrd="0" presId="urn:microsoft.com/office/officeart/2005/8/layout/cycle5"/>
    <dgm:cxn modelId="{B6D88902-2C65-498D-805F-CC020ECA8F40}" srcId="{50DDE324-DA70-432B-9FBB-317B82800CE0}" destId="{0B510F1F-AE8C-4B4D-A30F-1F2BB5E95036}" srcOrd="4" destOrd="0" parTransId="{09AC506D-4EEB-480B-8DDC-64AB3F78AB95}" sibTransId="{73FF42CB-860F-4E51-B6B6-81AFA7133B43}"/>
    <dgm:cxn modelId="{19240ED8-89A3-4A56-B180-518DC012D7AB}" type="presParOf" srcId="{3AE1D89E-F4A1-4301-A8FB-AFF9D485D272}" destId="{E04B33DC-8B30-4A09-AB89-38D5A270FCF2}" srcOrd="0" destOrd="0" presId="urn:microsoft.com/office/officeart/2005/8/layout/cycle5"/>
    <dgm:cxn modelId="{9F4088E5-D8AF-44DD-A757-01DE282F48DF}" type="presParOf" srcId="{3AE1D89E-F4A1-4301-A8FB-AFF9D485D272}" destId="{050E88A7-1C9B-4F12-BEDF-B5F5CA69B68C}" srcOrd="1" destOrd="0" presId="urn:microsoft.com/office/officeart/2005/8/layout/cycle5"/>
    <dgm:cxn modelId="{F681DC36-BB1C-4C1D-8336-ED7B86B43293}" type="presParOf" srcId="{3AE1D89E-F4A1-4301-A8FB-AFF9D485D272}" destId="{24466184-647D-4BDC-A18C-11E8CECF96CE}" srcOrd="2" destOrd="0" presId="urn:microsoft.com/office/officeart/2005/8/layout/cycle5"/>
    <dgm:cxn modelId="{30944C11-B780-4C8B-9124-1B5364417FF9}" type="presParOf" srcId="{3AE1D89E-F4A1-4301-A8FB-AFF9D485D272}" destId="{79FD8EF8-7973-4755-93B6-F5F8902D209D}" srcOrd="3" destOrd="0" presId="urn:microsoft.com/office/officeart/2005/8/layout/cycle5"/>
    <dgm:cxn modelId="{56135084-5C63-4BE2-A7F9-A57BEFB3B0E3}" type="presParOf" srcId="{3AE1D89E-F4A1-4301-A8FB-AFF9D485D272}" destId="{3B52F3CB-8A95-4686-B526-D2BEE487BC24}" srcOrd="4" destOrd="0" presId="urn:microsoft.com/office/officeart/2005/8/layout/cycle5"/>
    <dgm:cxn modelId="{23EFB3E3-BC73-4104-95EE-89660CD71AEB}" type="presParOf" srcId="{3AE1D89E-F4A1-4301-A8FB-AFF9D485D272}" destId="{4F3DF321-86B0-495B-B8A0-1E81E2186636}" srcOrd="5" destOrd="0" presId="urn:microsoft.com/office/officeart/2005/8/layout/cycle5"/>
    <dgm:cxn modelId="{506A39C3-3D4B-40FF-96C9-2EC3ACA8E1D3}" type="presParOf" srcId="{3AE1D89E-F4A1-4301-A8FB-AFF9D485D272}" destId="{7AA4A76B-5B34-4B5C-B444-5F8579B12634}" srcOrd="6" destOrd="0" presId="urn:microsoft.com/office/officeart/2005/8/layout/cycle5"/>
    <dgm:cxn modelId="{B9562C18-1892-42AA-B854-020AF74EF957}" type="presParOf" srcId="{3AE1D89E-F4A1-4301-A8FB-AFF9D485D272}" destId="{CD2584FF-DEA3-41A6-A3E4-CC5196E00499}" srcOrd="7" destOrd="0" presId="urn:microsoft.com/office/officeart/2005/8/layout/cycle5"/>
    <dgm:cxn modelId="{4D6C0E9F-E0E6-4475-8C79-893A162F1F28}" type="presParOf" srcId="{3AE1D89E-F4A1-4301-A8FB-AFF9D485D272}" destId="{B7511DA1-9969-405B-8656-C009107EC26F}" srcOrd="8" destOrd="0" presId="urn:microsoft.com/office/officeart/2005/8/layout/cycle5"/>
    <dgm:cxn modelId="{3B8B2534-B4DB-452C-8863-784670CCA7C2}" type="presParOf" srcId="{3AE1D89E-F4A1-4301-A8FB-AFF9D485D272}" destId="{6BD6C3DF-068C-4890-8A2E-6646059A1DA1}" srcOrd="9" destOrd="0" presId="urn:microsoft.com/office/officeart/2005/8/layout/cycle5"/>
    <dgm:cxn modelId="{8E5F9B01-AC53-43AA-B72C-08B748339BA1}" type="presParOf" srcId="{3AE1D89E-F4A1-4301-A8FB-AFF9D485D272}" destId="{EA628B33-795B-49E6-8795-A145E0FC009E}" srcOrd="10" destOrd="0" presId="urn:microsoft.com/office/officeart/2005/8/layout/cycle5"/>
    <dgm:cxn modelId="{3B7D02C3-3193-418E-80FF-E8601B8108CA}" type="presParOf" srcId="{3AE1D89E-F4A1-4301-A8FB-AFF9D485D272}" destId="{D041D97F-A72D-4078-8C5D-E6D415EE5FC9}" srcOrd="11" destOrd="0" presId="urn:microsoft.com/office/officeart/2005/8/layout/cycle5"/>
    <dgm:cxn modelId="{E4E8A9A3-9CB0-4993-A6CF-CD1078B31AD5}" type="presParOf" srcId="{3AE1D89E-F4A1-4301-A8FB-AFF9D485D272}" destId="{61218875-1A27-4450-8642-C5E51B52FDAE}" srcOrd="12" destOrd="0" presId="urn:microsoft.com/office/officeart/2005/8/layout/cycle5"/>
    <dgm:cxn modelId="{105CE0FB-F3EE-41D3-8C7B-645F9E9B1C7C}" type="presParOf" srcId="{3AE1D89E-F4A1-4301-A8FB-AFF9D485D272}" destId="{B72077B4-D9D2-4C17-A3E6-A110DB1C0B99}" srcOrd="13" destOrd="0" presId="urn:microsoft.com/office/officeart/2005/8/layout/cycle5"/>
    <dgm:cxn modelId="{B657FDD5-A123-4D36-A5E9-A14438534EEB}" type="presParOf" srcId="{3AE1D89E-F4A1-4301-A8FB-AFF9D485D272}" destId="{3E51DB9D-9FC2-4C06-8763-5E6B7E5287FF}"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85D6154-CD17-4F01-A927-9F411540B6AD}" type="doc">
      <dgm:prSet loTypeId="urn:microsoft.com/office/officeart/2005/8/layout/pyramid1" loCatId="pyramid" qsTypeId="urn:microsoft.com/office/officeart/2005/8/quickstyle/simple1" qsCatId="simple" csTypeId="urn:microsoft.com/office/officeart/2005/8/colors/accent1_2" csCatId="accent1" phldr="1"/>
      <dgm:spPr/>
    </dgm:pt>
    <dgm:pt modelId="{9029E02B-AB96-442D-B2A1-A10385C511E5}">
      <dgm:prSet phldrT="[Text]"/>
      <dgm:spPr/>
      <dgm:t>
        <a:bodyPr/>
        <a:lstStyle/>
        <a:p>
          <a:r>
            <a:rPr lang="en-US" dirty="0" smtClean="0"/>
            <a:t>DIS</a:t>
          </a:r>
          <a:endParaRPr lang="en-US" dirty="0"/>
        </a:p>
      </dgm:t>
    </dgm:pt>
    <dgm:pt modelId="{68732802-20A0-40EE-A689-050F4731046E}" type="parTrans" cxnId="{B6AE2346-2221-4AE9-B303-6C7629CC60AB}">
      <dgm:prSet/>
      <dgm:spPr/>
      <dgm:t>
        <a:bodyPr/>
        <a:lstStyle/>
        <a:p>
          <a:endParaRPr lang="en-US"/>
        </a:p>
      </dgm:t>
    </dgm:pt>
    <dgm:pt modelId="{67B0D4F4-312C-4317-95FC-1BD628C730B6}" type="sibTrans" cxnId="{B6AE2346-2221-4AE9-B303-6C7629CC60AB}">
      <dgm:prSet/>
      <dgm:spPr/>
      <dgm:t>
        <a:bodyPr/>
        <a:lstStyle/>
        <a:p>
          <a:endParaRPr lang="en-US"/>
        </a:p>
      </dgm:t>
    </dgm:pt>
    <dgm:pt modelId="{E2BD3A3E-FCA3-46D2-BD5E-A4F78FA10676}">
      <dgm:prSet phldrT="[Text]"/>
      <dgm:spPr/>
      <dgm:t>
        <a:bodyPr/>
        <a:lstStyle/>
        <a:p>
          <a:r>
            <a:rPr lang="en-US" dirty="0" smtClean="0"/>
            <a:t>RSP</a:t>
          </a:r>
          <a:endParaRPr lang="en-US" dirty="0"/>
        </a:p>
      </dgm:t>
    </dgm:pt>
    <dgm:pt modelId="{9496C4E0-3053-46AA-A665-8F861453860E}" type="parTrans" cxnId="{A4A09AAE-5B21-41C2-B263-439185B5DA06}">
      <dgm:prSet/>
      <dgm:spPr/>
      <dgm:t>
        <a:bodyPr/>
        <a:lstStyle/>
        <a:p>
          <a:endParaRPr lang="en-US"/>
        </a:p>
      </dgm:t>
    </dgm:pt>
    <dgm:pt modelId="{56E47C09-55FD-49E8-A85F-9BD69428C905}" type="sibTrans" cxnId="{A4A09AAE-5B21-41C2-B263-439185B5DA06}">
      <dgm:prSet/>
      <dgm:spPr/>
      <dgm:t>
        <a:bodyPr/>
        <a:lstStyle/>
        <a:p>
          <a:endParaRPr lang="en-US"/>
        </a:p>
      </dgm:t>
    </dgm:pt>
    <dgm:pt modelId="{1740CB30-441A-4F22-A18D-622098BBF0B0}">
      <dgm:prSet phldrT="[Text]"/>
      <dgm:spPr/>
      <dgm:t>
        <a:bodyPr/>
        <a:lstStyle/>
        <a:p>
          <a:r>
            <a:rPr lang="en-US" dirty="0" smtClean="0"/>
            <a:t>SDC</a:t>
          </a:r>
          <a:endParaRPr lang="en-US" dirty="0"/>
        </a:p>
      </dgm:t>
    </dgm:pt>
    <dgm:pt modelId="{7301B8B1-3ECD-4A18-8512-BB2AACB5DF8C}" type="parTrans" cxnId="{A6F4F5BB-D774-4146-B830-744177FD1E19}">
      <dgm:prSet/>
      <dgm:spPr/>
      <dgm:t>
        <a:bodyPr/>
        <a:lstStyle/>
        <a:p>
          <a:endParaRPr lang="en-US"/>
        </a:p>
      </dgm:t>
    </dgm:pt>
    <dgm:pt modelId="{33381E51-1F75-42EA-8045-451CEC1BD207}" type="sibTrans" cxnId="{A6F4F5BB-D774-4146-B830-744177FD1E19}">
      <dgm:prSet/>
      <dgm:spPr/>
      <dgm:t>
        <a:bodyPr/>
        <a:lstStyle/>
        <a:p>
          <a:endParaRPr lang="en-US"/>
        </a:p>
      </dgm:t>
    </dgm:pt>
    <dgm:pt modelId="{4C73AA99-5EC3-40E8-871B-94F8973428D9}" type="pres">
      <dgm:prSet presAssocID="{F85D6154-CD17-4F01-A927-9F411540B6AD}" presName="Name0" presStyleCnt="0">
        <dgm:presLayoutVars>
          <dgm:dir/>
          <dgm:animLvl val="lvl"/>
          <dgm:resizeHandles val="exact"/>
        </dgm:presLayoutVars>
      </dgm:prSet>
      <dgm:spPr/>
    </dgm:pt>
    <dgm:pt modelId="{74E19A73-FCF3-47E5-948A-A0CF13D2EB49}" type="pres">
      <dgm:prSet presAssocID="{9029E02B-AB96-442D-B2A1-A10385C511E5}" presName="Name8" presStyleCnt="0"/>
      <dgm:spPr/>
    </dgm:pt>
    <dgm:pt modelId="{F70A5AB9-07E8-4409-B828-4765800F8ED2}" type="pres">
      <dgm:prSet presAssocID="{9029E02B-AB96-442D-B2A1-A10385C511E5}" presName="level" presStyleLbl="node1" presStyleIdx="0" presStyleCnt="3">
        <dgm:presLayoutVars>
          <dgm:chMax val="1"/>
          <dgm:bulletEnabled val="1"/>
        </dgm:presLayoutVars>
      </dgm:prSet>
      <dgm:spPr/>
      <dgm:t>
        <a:bodyPr/>
        <a:lstStyle/>
        <a:p>
          <a:endParaRPr lang="en-US"/>
        </a:p>
      </dgm:t>
    </dgm:pt>
    <dgm:pt modelId="{0D48F09D-399A-4BDB-A594-58DB72B6EBD3}" type="pres">
      <dgm:prSet presAssocID="{9029E02B-AB96-442D-B2A1-A10385C511E5}" presName="levelTx" presStyleLbl="revTx" presStyleIdx="0" presStyleCnt="0">
        <dgm:presLayoutVars>
          <dgm:chMax val="1"/>
          <dgm:bulletEnabled val="1"/>
        </dgm:presLayoutVars>
      </dgm:prSet>
      <dgm:spPr/>
      <dgm:t>
        <a:bodyPr/>
        <a:lstStyle/>
        <a:p>
          <a:endParaRPr lang="en-US"/>
        </a:p>
      </dgm:t>
    </dgm:pt>
    <dgm:pt modelId="{CB186112-C7AB-4FDC-8A5C-84B4418B75DE}" type="pres">
      <dgm:prSet presAssocID="{E2BD3A3E-FCA3-46D2-BD5E-A4F78FA10676}" presName="Name8" presStyleCnt="0"/>
      <dgm:spPr/>
    </dgm:pt>
    <dgm:pt modelId="{E6817928-1678-42BC-9022-CD647E459BDF}" type="pres">
      <dgm:prSet presAssocID="{E2BD3A3E-FCA3-46D2-BD5E-A4F78FA10676}" presName="level" presStyleLbl="node1" presStyleIdx="1" presStyleCnt="3">
        <dgm:presLayoutVars>
          <dgm:chMax val="1"/>
          <dgm:bulletEnabled val="1"/>
        </dgm:presLayoutVars>
      </dgm:prSet>
      <dgm:spPr/>
      <dgm:t>
        <a:bodyPr/>
        <a:lstStyle/>
        <a:p>
          <a:endParaRPr lang="en-US"/>
        </a:p>
      </dgm:t>
    </dgm:pt>
    <dgm:pt modelId="{B3232163-4BE9-4F36-9453-1A3A09C5BCCC}" type="pres">
      <dgm:prSet presAssocID="{E2BD3A3E-FCA3-46D2-BD5E-A4F78FA10676}" presName="levelTx" presStyleLbl="revTx" presStyleIdx="0" presStyleCnt="0">
        <dgm:presLayoutVars>
          <dgm:chMax val="1"/>
          <dgm:bulletEnabled val="1"/>
        </dgm:presLayoutVars>
      </dgm:prSet>
      <dgm:spPr/>
      <dgm:t>
        <a:bodyPr/>
        <a:lstStyle/>
        <a:p>
          <a:endParaRPr lang="en-US"/>
        </a:p>
      </dgm:t>
    </dgm:pt>
    <dgm:pt modelId="{7645C280-E5AE-487D-8E78-9E65ABFEE1E7}" type="pres">
      <dgm:prSet presAssocID="{1740CB30-441A-4F22-A18D-622098BBF0B0}" presName="Name8" presStyleCnt="0"/>
      <dgm:spPr/>
    </dgm:pt>
    <dgm:pt modelId="{0F6DA0B2-F191-42FC-A560-9F77A3F5DC42}" type="pres">
      <dgm:prSet presAssocID="{1740CB30-441A-4F22-A18D-622098BBF0B0}" presName="level" presStyleLbl="node1" presStyleIdx="2" presStyleCnt="3">
        <dgm:presLayoutVars>
          <dgm:chMax val="1"/>
          <dgm:bulletEnabled val="1"/>
        </dgm:presLayoutVars>
      </dgm:prSet>
      <dgm:spPr/>
      <dgm:t>
        <a:bodyPr/>
        <a:lstStyle/>
        <a:p>
          <a:endParaRPr lang="en-US"/>
        </a:p>
      </dgm:t>
    </dgm:pt>
    <dgm:pt modelId="{56496DBE-527B-4AC1-8F1D-B8B54F02F605}" type="pres">
      <dgm:prSet presAssocID="{1740CB30-441A-4F22-A18D-622098BBF0B0}" presName="levelTx" presStyleLbl="revTx" presStyleIdx="0" presStyleCnt="0">
        <dgm:presLayoutVars>
          <dgm:chMax val="1"/>
          <dgm:bulletEnabled val="1"/>
        </dgm:presLayoutVars>
      </dgm:prSet>
      <dgm:spPr/>
      <dgm:t>
        <a:bodyPr/>
        <a:lstStyle/>
        <a:p>
          <a:endParaRPr lang="en-US"/>
        </a:p>
      </dgm:t>
    </dgm:pt>
  </dgm:ptLst>
  <dgm:cxnLst>
    <dgm:cxn modelId="{A4A09AAE-5B21-41C2-B263-439185B5DA06}" srcId="{F85D6154-CD17-4F01-A927-9F411540B6AD}" destId="{E2BD3A3E-FCA3-46D2-BD5E-A4F78FA10676}" srcOrd="1" destOrd="0" parTransId="{9496C4E0-3053-46AA-A665-8F861453860E}" sibTransId="{56E47C09-55FD-49E8-A85F-9BD69428C905}"/>
    <dgm:cxn modelId="{B6AE2346-2221-4AE9-B303-6C7629CC60AB}" srcId="{F85D6154-CD17-4F01-A927-9F411540B6AD}" destId="{9029E02B-AB96-442D-B2A1-A10385C511E5}" srcOrd="0" destOrd="0" parTransId="{68732802-20A0-40EE-A689-050F4731046E}" sibTransId="{67B0D4F4-312C-4317-95FC-1BD628C730B6}"/>
    <dgm:cxn modelId="{FB1BCC8C-EDDB-4B72-88C7-41D3932F6F35}" type="presOf" srcId="{9029E02B-AB96-442D-B2A1-A10385C511E5}" destId="{0D48F09D-399A-4BDB-A594-58DB72B6EBD3}" srcOrd="1" destOrd="0" presId="urn:microsoft.com/office/officeart/2005/8/layout/pyramid1"/>
    <dgm:cxn modelId="{F650BDF9-1A8E-4CE0-BB96-245680654D09}" type="presOf" srcId="{1740CB30-441A-4F22-A18D-622098BBF0B0}" destId="{56496DBE-527B-4AC1-8F1D-B8B54F02F605}" srcOrd="1" destOrd="0" presId="urn:microsoft.com/office/officeart/2005/8/layout/pyramid1"/>
    <dgm:cxn modelId="{A6F4F5BB-D774-4146-B830-744177FD1E19}" srcId="{F85D6154-CD17-4F01-A927-9F411540B6AD}" destId="{1740CB30-441A-4F22-A18D-622098BBF0B0}" srcOrd="2" destOrd="0" parTransId="{7301B8B1-3ECD-4A18-8512-BB2AACB5DF8C}" sibTransId="{33381E51-1F75-42EA-8045-451CEC1BD207}"/>
    <dgm:cxn modelId="{860C76E0-F860-4456-979D-A3BCDC367378}" type="presOf" srcId="{E2BD3A3E-FCA3-46D2-BD5E-A4F78FA10676}" destId="{B3232163-4BE9-4F36-9453-1A3A09C5BCCC}" srcOrd="1" destOrd="0" presId="urn:microsoft.com/office/officeart/2005/8/layout/pyramid1"/>
    <dgm:cxn modelId="{5BC1567C-3FB8-425A-B89E-C1BE94F345E6}" type="presOf" srcId="{9029E02B-AB96-442D-B2A1-A10385C511E5}" destId="{F70A5AB9-07E8-4409-B828-4765800F8ED2}" srcOrd="0" destOrd="0" presId="urn:microsoft.com/office/officeart/2005/8/layout/pyramid1"/>
    <dgm:cxn modelId="{B9CE8769-9FFE-49BA-8D3B-295713F6F27C}" type="presOf" srcId="{F85D6154-CD17-4F01-A927-9F411540B6AD}" destId="{4C73AA99-5EC3-40E8-871B-94F8973428D9}" srcOrd="0" destOrd="0" presId="urn:microsoft.com/office/officeart/2005/8/layout/pyramid1"/>
    <dgm:cxn modelId="{C86662B5-60D2-4731-81A0-078E80A924DC}" type="presOf" srcId="{E2BD3A3E-FCA3-46D2-BD5E-A4F78FA10676}" destId="{E6817928-1678-42BC-9022-CD647E459BDF}" srcOrd="0" destOrd="0" presId="urn:microsoft.com/office/officeart/2005/8/layout/pyramid1"/>
    <dgm:cxn modelId="{5C7EA9E1-A1B9-4F65-B0BB-83B9C1BF369D}" type="presOf" srcId="{1740CB30-441A-4F22-A18D-622098BBF0B0}" destId="{0F6DA0B2-F191-42FC-A560-9F77A3F5DC42}" srcOrd="0" destOrd="0" presId="urn:microsoft.com/office/officeart/2005/8/layout/pyramid1"/>
    <dgm:cxn modelId="{DE82E60F-E27B-4373-876F-8C24EA4A4D89}" type="presParOf" srcId="{4C73AA99-5EC3-40E8-871B-94F8973428D9}" destId="{74E19A73-FCF3-47E5-948A-A0CF13D2EB49}" srcOrd="0" destOrd="0" presId="urn:microsoft.com/office/officeart/2005/8/layout/pyramid1"/>
    <dgm:cxn modelId="{F57E58F5-3D1B-4A09-9B64-4FDF5870D729}" type="presParOf" srcId="{74E19A73-FCF3-47E5-948A-A0CF13D2EB49}" destId="{F70A5AB9-07E8-4409-B828-4765800F8ED2}" srcOrd="0" destOrd="0" presId="urn:microsoft.com/office/officeart/2005/8/layout/pyramid1"/>
    <dgm:cxn modelId="{525ABC20-0292-47BC-8E2E-11954593F57B}" type="presParOf" srcId="{74E19A73-FCF3-47E5-948A-A0CF13D2EB49}" destId="{0D48F09D-399A-4BDB-A594-58DB72B6EBD3}" srcOrd="1" destOrd="0" presId="urn:microsoft.com/office/officeart/2005/8/layout/pyramid1"/>
    <dgm:cxn modelId="{C586D2E8-2B84-4D25-B07D-804655D96090}" type="presParOf" srcId="{4C73AA99-5EC3-40E8-871B-94F8973428D9}" destId="{CB186112-C7AB-4FDC-8A5C-84B4418B75DE}" srcOrd="1" destOrd="0" presId="urn:microsoft.com/office/officeart/2005/8/layout/pyramid1"/>
    <dgm:cxn modelId="{995A6145-F73D-43C9-9D7B-0E65D03A93DC}" type="presParOf" srcId="{CB186112-C7AB-4FDC-8A5C-84B4418B75DE}" destId="{E6817928-1678-42BC-9022-CD647E459BDF}" srcOrd="0" destOrd="0" presId="urn:microsoft.com/office/officeart/2005/8/layout/pyramid1"/>
    <dgm:cxn modelId="{30B8E68A-5B06-417D-86FC-5D6EF38C2DAC}" type="presParOf" srcId="{CB186112-C7AB-4FDC-8A5C-84B4418B75DE}" destId="{B3232163-4BE9-4F36-9453-1A3A09C5BCCC}" srcOrd="1" destOrd="0" presId="urn:microsoft.com/office/officeart/2005/8/layout/pyramid1"/>
    <dgm:cxn modelId="{F1C3327A-90CD-4463-9FB7-925ECE2F75F3}" type="presParOf" srcId="{4C73AA99-5EC3-40E8-871B-94F8973428D9}" destId="{7645C280-E5AE-487D-8E78-9E65ABFEE1E7}" srcOrd="2" destOrd="0" presId="urn:microsoft.com/office/officeart/2005/8/layout/pyramid1"/>
    <dgm:cxn modelId="{AD640D0A-7D41-485B-950A-42FF741FEC13}" type="presParOf" srcId="{7645C280-E5AE-487D-8E78-9E65ABFEE1E7}" destId="{0F6DA0B2-F191-42FC-A560-9F77A3F5DC42}" srcOrd="0" destOrd="0" presId="urn:microsoft.com/office/officeart/2005/8/layout/pyramid1"/>
    <dgm:cxn modelId="{C403A9C7-E4EA-4C66-AD21-4BE27D1BF60C}" type="presParOf" srcId="{7645C280-E5AE-487D-8E78-9E65ABFEE1E7}" destId="{56496DBE-527B-4AC1-8F1D-B8B54F02F60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B8273036-DB34-47C5-B083-12DDBA3D9F65}"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56C76604-2947-4180-8425-DA710D71F0B4}">
      <dgm:prSet phldrT="[Text]"/>
      <dgm:spPr/>
      <dgm:t>
        <a:bodyPr/>
        <a:lstStyle/>
        <a:p>
          <a:r>
            <a:rPr lang="en-US" dirty="0" smtClean="0"/>
            <a:t>IEP</a:t>
          </a:r>
          <a:endParaRPr lang="en-US" dirty="0"/>
        </a:p>
      </dgm:t>
    </dgm:pt>
    <dgm:pt modelId="{B54D7823-8FE8-4A33-B0BB-EC45F92BF9BD}" type="parTrans" cxnId="{0F9A0D1B-0B2F-495E-BBC1-C479D5CC35B7}">
      <dgm:prSet/>
      <dgm:spPr/>
      <dgm:t>
        <a:bodyPr/>
        <a:lstStyle/>
        <a:p>
          <a:endParaRPr lang="en-US"/>
        </a:p>
      </dgm:t>
    </dgm:pt>
    <dgm:pt modelId="{C3E730C5-C03D-4D9E-BDF8-00B109BF1367}" type="sibTrans" cxnId="{0F9A0D1B-0B2F-495E-BBC1-C479D5CC35B7}">
      <dgm:prSet/>
      <dgm:spPr/>
      <dgm:t>
        <a:bodyPr/>
        <a:lstStyle/>
        <a:p>
          <a:endParaRPr lang="en-US"/>
        </a:p>
      </dgm:t>
    </dgm:pt>
    <dgm:pt modelId="{8BE20274-7EAF-4E26-A3FB-3C930A81DD98}">
      <dgm:prSet phldrT="[Text]"/>
      <dgm:spPr/>
      <dgm:t>
        <a:bodyPr/>
        <a:lstStyle/>
        <a:p>
          <a:r>
            <a:rPr lang="en-US" dirty="0" smtClean="0"/>
            <a:t>Progress on individual IEP goals</a:t>
          </a:r>
          <a:endParaRPr lang="en-US" dirty="0"/>
        </a:p>
      </dgm:t>
    </dgm:pt>
    <dgm:pt modelId="{B3F50FE7-9B14-4043-9071-D1CD013FD7FE}" type="parTrans" cxnId="{87F27A6F-3695-421A-B6FC-28F719690EA0}">
      <dgm:prSet/>
      <dgm:spPr/>
      <dgm:t>
        <a:bodyPr/>
        <a:lstStyle/>
        <a:p>
          <a:endParaRPr lang="en-US"/>
        </a:p>
      </dgm:t>
    </dgm:pt>
    <dgm:pt modelId="{B5176887-4F6E-4629-9C22-CDA160F7FB89}" type="sibTrans" cxnId="{87F27A6F-3695-421A-B6FC-28F719690EA0}">
      <dgm:prSet/>
      <dgm:spPr/>
      <dgm:t>
        <a:bodyPr/>
        <a:lstStyle/>
        <a:p>
          <a:endParaRPr lang="en-US"/>
        </a:p>
      </dgm:t>
    </dgm:pt>
    <dgm:pt modelId="{C91ECEA3-A8BC-437C-A41F-BC53AFCCB599}">
      <dgm:prSet phldrT="[Text]"/>
      <dgm:spPr/>
      <dgm:t>
        <a:bodyPr/>
        <a:lstStyle/>
        <a:p>
          <a:r>
            <a:rPr lang="en-US" dirty="0" smtClean="0"/>
            <a:t>Classroom</a:t>
          </a:r>
          <a:endParaRPr lang="en-US" dirty="0"/>
        </a:p>
      </dgm:t>
    </dgm:pt>
    <dgm:pt modelId="{526CBC54-DDCF-42F6-8AC7-1BC630FB3EDF}" type="parTrans" cxnId="{57091EA0-EEDC-4D3D-A7D1-258EAA538BA6}">
      <dgm:prSet/>
      <dgm:spPr/>
      <dgm:t>
        <a:bodyPr/>
        <a:lstStyle/>
        <a:p>
          <a:endParaRPr lang="en-US"/>
        </a:p>
      </dgm:t>
    </dgm:pt>
    <dgm:pt modelId="{018D365F-D0A8-4CB6-A251-4D91318AF639}" type="sibTrans" cxnId="{57091EA0-EEDC-4D3D-A7D1-258EAA538BA6}">
      <dgm:prSet/>
      <dgm:spPr/>
      <dgm:t>
        <a:bodyPr/>
        <a:lstStyle/>
        <a:p>
          <a:endParaRPr lang="en-US"/>
        </a:p>
      </dgm:t>
    </dgm:pt>
    <dgm:pt modelId="{40454448-BA1B-425F-81CE-123A2DD3511E}">
      <dgm:prSet phldrT="[Text]"/>
      <dgm:spPr/>
      <dgm:t>
        <a:bodyPr/>
        <a:lstStyle/>
        <a:p>
          <a:r>
            <a:rPr lang="en-US" dirty="0" smtClean="0"/>
            <a:t>Min-by-min instructional decisions</a:t>
          </a:r>
          <a:endParaRPr lang="en-US" dirty="0"/>
        </a:p>
      </dgm:t>
    </dgm:pt>
    <dgm:pt modelId="{4603D549-80A4-4A62-8704-1EDB933A4738}" type="parTrans" cxnId="{EE22EBFD-935A-4521-8179-8E242ECD9FA8}">
      <dgm:prSet/>
      <dgm:spPr/>
      <dgm:t>
        <a:bodyPr/>
        <a:lstStyle/>
        <a:p>
          <a:endParaRPr lang="en-US"/>
        </a:p>
      </dgm:t>
    </dgm:pt>
    <dgm:pt modelId="{2022EAC9-F441-4BD9-93B2-E580206D08FB}" type="sibTrans" cxnId="{EE22EBFD-935A-4521-8179-8E242ECD9FA8}">
      <dgm:prSet/>
      <dgm:spPr/>
      <dgm:t>
        <a:bodyPr/>
        <a:lstStyle/>
        <a:p>
          <a:endParaRPr lang="en-US"/>
        </a:p>
      </dgm:t>
    </dgm:pt>
    <dgm:pt modelId="{85703B5F-23A3-4C74-AF89-C6D81F77CEA4}">
      <dgm:prSet phldrT="[Text]"/>
      <dgm:spPr/>
      <dgm:t>
        <a:bodyPr/>
        <a:lstStyle/>
        <a:p>
          <a:r>
            <a:rPr lang="en-US" dirty="0" smtClean="0"/>
            <a:t>School District</a:t>
          </a:r>
          <a:endParaRPr lang="en-US" dirty="0"/>
        </a:p>
      </dgm:t>
    </dgm:pt>
    <dgm:pt modelId="{05401D52-A59D-4E17-8ABB-46C5229E11FD}" type="parTrans" cxnId="{B8685A9D-1D2B-4B1D-9909-567477E31800}">
      <dgm:prSet/>
      <dgm:spPr/>
      <dgm:t>
        <a:bodyPr/>
        <a:lstStyle/>
        <a:p>
          <a:endParaRPr lang="en-US"/>
        </a:p>
      </dgm:t>
    </dgm:pt>
    <dgm:pt modelId="{D1B863D8-8264-40B0-B895-6520663945C4}" type="sibTrans" cxnId="{B8685A9D-1D2B-4B1D-9909-567477E31800}">
      <dgm:prSet/>
      <dgm:spPr/>
      <dgm:t>
        <a:bodyPr/>
        <a:lstStyle/>
        <a:p>
          <a:endParaRPr lang="en-US"/>
        </a:p>
      </dgm:t>
    </dgm:pt>
    <dgm:pt modelId="{7CDE4DF0-EB2A-4393-B797-66555D612042}">
      <dgm:prSet phldrT="[Text]"/>
      <dgm:spPr/>
      <dgm:t>
        <a:bodyPr/>
        <a:lstStyle/>
        <a:p>
          <a:r>
            <a:rPr lang="en-US" dirty="0" smtClean="0"/>
            <a:t>Curriculum + instruction decisions</a:t>
          </a:r>
          <a:endParaRPr lang="en-US" dirty="0"/>
        </a:p>
      </dgm:t>
    </dgm:pt>
    <dgm:pt modelId="{A465E761-4AC5-4A26-B9F1-99366BA58B5D}" type="parTrans" cxnId="{C242DBB6-FFA2-4DB2-AD09-837426402F29}">
      <dgm:prSet/>
      <dgm:spPr/>
      <dgm:t>
        <a:bodyPr/>
        <a:lstStyle/>
        <a:p>
          <a:endParaRPr lang="en-US"/>
        </a:p>
      </dgm:t>
    </dgm:pt>
    <dgm:pt modelId="{6906329D-B576-49BF-B308-8E71DDE8D7B6}" type="sibTrans" cxnId="{C242DBB6-FFA2-4DB2-AD09-837426402F29}">
      <dgm:prSet/>
      <dgm:spPr/>
      <dgm:t>
        <a:bodyPr/>
        <a:lstStyle/>
        <a:p>
          <a:endParaRPr lang="en-US"/>
        </a:p>
      </dgm:t>
    </dgm:pt>
    <dgm:pt modelId="{77DE3719-FC93-4F27-A290-B4B165A0CC89}">
      <dgm:prSet phldrT="[Text]"/>
      <dgm:spPr/>
      <dgm:t>
        <a:bodyPr/>
        <a:lstStyle/>
        <a:p>
          <a:r>
            <a:rPr lang="en-US" dirty="0" smtClean="0"/>
            <a:t>State Level</a:t>
          </a:r>
          <a:endParaRPr lang="en-US" dirty="0"/>
        </a:p>
      </dgm:t>
    </dgm:pt>
    <dgm:pt modelId="{1F93E34A-BB09-4FA8-8002-7D789B67B2F0}" type="parTrans" cxnId="{1787849C-9801-4C35-A473-F9341707FCA0}">
      <dgm:prSet/>
      <dgm:spPr/>
      <dgm:t>
        <a:bodyPr/>
        <a:lstStyle/>
        <a:p>
          <a:endParaRPr lang="en-US"/>
        </a:p>
      </dgm:t>
    </dgm:pt>
    <dgm:pt modelId="{B23B5313-8ED4-487E-93F0-9D3E4D105FEA}" type="sibTrans" cxnId="{1787849C-9801-4C35-A473-F9341707FCA0}">
      <dgm:prSet/>
      <dgm:spPr/>
      <dgm:t>
        <a:bodyPr/>
        <a:lstStyle/>
        <a:p>
          <a:endParaRPr lang="en-US"/>
        </a:p>
      </dgm:t>
    </dgm:pt>
    <dgm:pt modelId="{CF21BCAB-A84E-4839-B80B-B2BD93E64E2F}">
      <dgm:prSet phldrT="[Text]"/>
      <dgm:spPr/>
      <dgm:t>
        <a:bodyPr/>
        <a:lstStyle/>
        <a:p>
          <a:r>
            <a:rPr lang="en-US" dirty="0" smtClean="0"/>
            <a:t>College and career after high school</a:t>
          </a:r>
          <a:endParaRPr lang="en-US" dirty="0"/>
        </a:p>
      </dgm:t>
    </dgm:pt>
    <dgm:pt modelId="{388D9EF0-99EF-448B-A291-7A9C2FB56E2D}" type="parTrans" cxnId="{451A84A3-C6FD-4436-A3D7-D68671069463}">
      <dgm:prSet/>
      <dgm:spPr/>
      <dgm:t>
        <a:bodyPr/>
        <a:lstStyle/>
        <a:p>
          <a:endParaRPr lang="en-US"/>
        </a:p>
      </dgm:t>
    </dgm:pt>
    <dgm:pt modelId="{7087370D-8ED0-43F0-A680-163F2C948C4A}" type="sibTrans" cxnId="{451A84A3-C6FD-4436-A3D7-D68671069463}">
      <dgm:prSet/>
      <dgm:spPr/>
      <dgm:t>
        <a:bodyPr/>
        <a:lstStyle/>
        <a:p>
          <a:endParaRPr lang="en-US"/>
        </a:p>
      </dgm:t>
    </dgm:pt>
    <dgm:pt modelId="{52F9ABC9-6AF7-43A0-993D-2896E18D4B22}" type="pres">
      <dgm:prSet presAssocID="{B8273036-DB34-47C5-B083-12DDBA3D9F65}" presName="cycleMatrixDiagram" presStyleCnt="0">
        <dgm:presLayoutVars>
          <dgm:chMax val="1"/>
          <dgm:dir/>
          <dgm:animLvl val="lvl"/>
          <dgm:resizeHandles val="exact"/>
        </dgm:presLayoutVars>
      </dgm:prSet>
      <dgm:spPr/>
      <dgm:t>
        <a:bodyPr/>
        <a:lstStyle/>
        <a:p>
          <a:endParaRPr lang="en-US"/>
        </a:p>
      </dgm:t>
    </dgm:pt>
    <dgm:pt modelId="{44724AF6-AAAA-4E82-9621-0C615AB9D43B}" type="pres">
      <dgm:prSet presAssocID="{B8273036-DB34-47C5-B083-12DDBA3D9F65}" presName="children" presStyleCnt="0"/>
      <dgm:spPr/>
    </dgm:pt>
    <dgm:pt modelId="{F5242AA5-98D1-4C12-9069-B0A2D91683BF}" type="pres">
      <dgm:prSet presAssocID="{B8273036-DB34-47C5-B083-12DDBA3D9F65}" presName="child1group" presStyleCnt="0"/>
      <dgm:spPr/>
    </dgm:pt>
    <dgm:pt modelId="{B25F0D63-7CD4-4718-88B0-B22E0F90487A}" type="pres">
      <dgm:prSet presAssocID="{B8273036-DB34-47C5-B083-12DDBA3D9F65}" presName="child1" presStyleLbl="bgAcc1" presStyleIdx="0" presStyleCnt="4"/>
      <dgm:spPr/>
      <dgm:t>
        <a:bodyPr/>
        <a:lstStyle/>
        <a:p>
          <a:endParaRPr lang="en-US"/>
        </a:p>
      </dgm:t>
    </dgm:pt>
    <dgm:pt modelId="{FAA8C50A-4257-4D14-B2DC-4B12C5438B36}" type="pres">
      <dgm:prSet presAssocID="{B8273036-DB34-47C5-B083-12DDBA3D9F65}" presName="child1Text" presStyleLbl="bgAcc1" presStyleIdx="0" presStyleCnt="4">
        <dgm:presLayoutVars>
          <dgm:bulletEnabled val="1"/>
        </dgm:presLayoutVars>
      </dgm:prSet>
      <dgm:spPr/>
      <dgm:t>
        <a:bodyPr/>
        <a:lstStyle/>
        <a:p>
          <a:endParaRPr lang="en-US"/>
        </a:p>
      </dgm:t>
    </dgm:pt>
    <dgm:pt modelId="{D8AAFC92-FFAE-4AC1-9573-75120C9CB7A6}" type="pres">
      <dgm:prSet presAssocID="{B8273036-DB34-47C5-B083-12DDBA3D9F65}" presName="child2group" presStyleCnt="0"/>
      <dgm:spPr/>
    </dgm:pt>
    <dgm:pt modelId="{4E10C583-0236-46DE-B032-901DD774CC26}" type="pres">
      <dgm:prSet presAssocID="{B8273036-DB34-47C5-B083-12DDBA3D9F65}" presName="child2" presStyleLbl="bgAcc1" presStyleIdx="1" presStyleCnt="4"/>
      <dgm:spPr/>
      <dgm:t>
        <a:bodyPr/>
        <a:lstStyle/>
        <a:p>
          <a:endParaRPr lang="en-US"/>
        </a:p>
      </dgm:t>
    </dgm:pt>
    <dgm:pt modelId="{4FF8F772-CD2C-40A7-BD6F-AC6A24C30FC3}" type="pres">
      <dgm:prSet presAssocID="{B8273036-DB34-47C5-B083-12DDBA3D9F65}" presName="child2Text" presStyleLbl="bgAcc1" presStyleIdx="1" presStyleCnt="4">
        <dgm:presLayoutVars>
          <dgm:bulletEnabled val="1"/>
        </dgm:presLayoutVars>
      </dgm:prSet>
      <dgm:spPr/>
      <dgm:t>
        <a:bodyPr/>
        <a:lstStyle/>
        <a:p>
          <a:endParaRPr lang="en-US"/>
        </a:p>
      </dgm:t>
    </dgm:pt>
    <dgm:pt modelId="{CEBE797D-B0B9-4AE9-992E-1FC2E97C2A25}" type="pres">
      <dgm:prSet presAssocID="{B8273036-DB34-47C5-B083-12DDBA3D9F65}" presName="child3group" presStyleCnt="0"/>
      <dgm:spPr/>
    </dgm:pt>
    <dgm:pt modelId="{B767A679-9069-45D6-A203-646FB6A92404}" type="pres">
      <dgm:prSet presAssocID="{B8273036-DB34-47C5-B083-12DDBA3D9F65}" presName="child3" presStyleLbl="bgAcc1" presStyleIdx="2" presStyleCnt="4"/>
      <dgm:spPr/>
      <dgm:t>
        <a:bodyPr/>
        <a:lstStyle/>
        <a:p>
          <a:endParaRPr lang="en-US"/>
        </a:p>
      </dgm:t>
    </dgm:pt>
    <dgm:pt modelId="{2699DA0A-E7FD-4422-867A-E1FDB5F1167D}" type="pres">
      <dgm:prSet presAssocID="{B8273036-DB34-47C5-B083-12DDBA3D9F65}" presName="child3Text" presStyleLbl="bgAcc1" presStyleIdx="2" presStyleCnt="4">
        <dgm:presLayoutVars>
          <dgm:bulletEnabled val="1"/>
        </dgm:presLayoutVars>
      </dgm:prSet>
      <dgm:spPr/>
      <dgm:t>
        <a:bodyPr/>
        <a:lstStyle/>
        <a:p>
          <a:endParaRPr lang="en-US"/>
        </a:p>
      </dgm:t>
    </dgm:pt>
    <dgm:pt modelId="{32DD6700-B489-4BB4-B1CD-856B53D812E5}" type="pres">
      <dgm:prSet presAssocID="{B8273036-DB34-47C5-B083-12DDBA3D9F65}" presName="child4group" presStyleCnt="0"/>
      <dgm:spPr/>
    </dgm:pt>
    <dgm:pt modelId="{A58A6259-1455-4064-A3E2-55E31A680B42}" type="pres">
      <dgm:prSet presAssocID="{B8273036-DB34-47C5-B083-12DDBA3D9F65}" presName="child4" presStyleLbl="bgAcc1" presStyleIdx="3" presStyleCnt="4"/>
      <dgm:spPr/>
      <dgm:t>
        <a:bodyPr/>
        <a:lstStyle/>
        <a:p>
          <a:endParaRPr lang="en-US"/>
        </a:p>
      </dgm:t>
    </dgm:pt>
    <dgm:pt modelId="{835E0A6C-93DE-4DD0-B050-D603C08272C8}" type="pres">
      <dgm:prSet presAssocID="{B8273036-DB34-47C5-B083-12DDBA3D9F65}" presName="child4Text" presStyleLbl="bgAcc1" presStyleIdx="3" presStyleCnt="4">
        <dgm:presLayoutVars>
          <dgm:bulletEnabled val="1"/>
        </dgm:presLayoutVars>
      </dgm:prSet>
      <dgm:spPr/>
      <dgm:t>
        <a:bodyPr/>
        <a:lstStyle/>
        <a:p>
          <a:endParaRPr lang="en-US"/>
        </a:p>
      </dgm:t>
    </dgm:pt>
    <dgm:pt modelId="{9979A3BF-E2FD-4A37-BA20-42E9EF3047C0}" type="pres">
      <dgm:prSet presAssocID="{B8273036-DB34-47C5-B083-12DDBA3D9F65}" presName="childPlaceholder" presStyleCnt="0"/>
      <dgm:spPr/>
    </dgm:pt>
    <dgm:pt modelId="{A8C2835A-FE0C-471E-A3DF-E5B328EE541E}" type="pres">
      <dgm:prSet presAssocID="{B8273036-DB34-47C5-B083-12DDBA3D9F65}" presName="circle" presStyleCnt="0"/>
      <dgm:spPr/>
    </dgm:pt>
    <dgm:pt modelId="{11AF0CA1-0186-4FF3-B03F-DE0148F15DD2}" type="pres">
      <dgm:prSet presAssocID="{B8273036-DB34-47C5-B083-12DDBA3D9F65}" presName="quadrant1" presStyleLbl="node1" presStyleIdx="0" presStyleCnt="4">
        <dgm:presLayoutVars>
          <dgm:chMax val="1"/>
          <dgm:bulletEnabled val="1"/>
        </dgm:presLayoutVars>
      </dgm:prSet>
      <dgm:spPr/>
      <dgm:t>
        <a:bodyPr/>
        <a:lstStyle/>
        <a:p>
          <a:endParaRPr lang="en-US"/>
        </a:p>
      </dgm:t>
    </dgm:pt>
    <dgm:pt modelId="{8ECC3EFA-00D6-48EF-9ADE-C333A8F58311}" type="pres">
      <dgm:prSet presAssocID="{B8273036-DB34-47C5-B083-12DDBA3D9F65}" presName="quadrant2" presStyleLbl="node1" presStyleIdx="1" presStyleCnt="4">
        <dgm:presLayoutVars>
          <dgm:chMax val="1"/>
          <dgm:bulletEnabled val="1"/>
        </dgm:presLayoutVars>
      </dgm:prSet>
      <dgm:spPr/>
      <dgm:t>
        <a:bodyPr/>
        <a:lstStyle/>
        <a:p>
          <a:endParaRPr lang="en-US"/>
        </a:p>
      </dgm:t>
    </dgm:pt>
    <dgm:pt modelId="{D35919E0-BA7B-4D9C-BBED-EF74F6B3CA96}" type="pres">
      <dgm:prSet presAssocID="{B8273036-DB34-47C5-B083-12DDBA3D9F65}" presName="quadrant3" presStyleLbl="node1" presStyleIdx="2" presStyleCnt="4">
        <dgm:presLayoutVars>
          <dgm:chMax val="1"/>
          <dgm:bulletEnabled val="1"/>
        </dgm:presLayoutVars>
      </dgm:prSet>
      <dgm:spPr/>
      <dgm:t>
        <a:bodyPr/>
        <a:lstStyle/>
        <a:p>
          <a:endParaRPr lang="en-US"/>
        </a:p>
      </dgm:t>
    </dgm:pt>
    <dgm:pt modelId="{3014E0AA-079E-4652-A5DF-34F3BD45BD32}" type="pres">
      <dgm:prSet presAssocID="{B8273036-DB34-47C5-B083-12DDBA3D9F65}" presName="quadrant4" presStyleLbl="node1" presStyleIdx="3" presStyleCnt="4">
        <dgm:presLayoutVars>
          <dgm:chMax val="1"/>
          <dgm:bulletEnabled val="1"/>
        </dgm:presLayoutVars>
      </dgm:prSet>
      <dgm:spPr/>
      <dgm:t>
        <a:bodyPr/>
        <a:lstStyle/>
        <a:p>
          <a:endParaRPr lang="en-US"/>
        </a:p>
      </dgm:t>
    </dgm:pt>
    <dgm:pt modelId="{048975C0-6B9F-46D7-970C-B62576800010}" type="pres">
      <dgm:prSet presAssocID="{B8273036-DB34-47C5-B083-12DDBA3D9F65}" presName="quadrantPlaceholder" presStyleCnt="0"/>
      <dgm:spPr/>
    </dgm:pt>
    <dgm:pt modelId="{E7A6DAB9-2F3C-46A1-A284-7B28BEB94FC7}" type="pres">
      <dgm:prSet presAssocID="{B8273036-DB34-47C5-B083-12DDBA3D9F65}" presName="center1" presStyleLbl="fgShp" presStyleIdx="0" presStyleCnt="2"/>
      <dgm:spPr/>
    </dgm:pt>
    <dgm:pt modelId="{08C16F70-E386-4EF5-B174-8C1170536D12}" type="pres">
      <dgm:prSet presAssocID="{B8273036-DB34-47C5-B083-12DDBA3D9F65}" presName="center2" presStyleLbl="fgShp" presStyleIdx="1" presStyleCnt="2"/>
      <dgm:spPr/>
    </dgm:pt>
  </dgm:ptLst>
  <dgm:cxnLst>
    <dgm:cxn modelId="{0F9A0D1B-0B2F-495E-BBC1-C479D5CC35B7}" srcId="{B8273036-DB34-47C5-B083-12DDBA3D9F65}" destId="{56C76604-2947-4180-8425-DA710D71F0B4}" srcOrd="0" destOrd="0" parTransId="{B54D7823-8FE8-4A33-B0BB-EC45F92BF9BD}" sibTransId="{C3E730C5-C03D-4D9E-BDF8-00B109BF1367}"/>
    <dgm:cxn modelId="{A5CA92A5-E0DC-4F9C-AE3B-A569E02879F1}" type="presOf" srcId="{7CDE4DF0-EB2A-4393-B797-66555D612042}" destId="{2699DA0A-E7FD-4422-867A-E1FDB5F1167D}" srcOrd="1" destOrd="0" presId="urn:microsoft.com/office/officeart/2005/8/layout/cycle4"/>
    <dgm:cxn modelId="{50DA6335-5F6F-46CD-9682-A14AC30710CC}" type="presOf" srcId="{40454448-BA1B-425F-81CE-123A2DD3511E}" destId="{4E10C583-0236-46DE-B032-901DD774CC26}" srcOrd="0" destOrd="0" presId="urn:microsoft.com/office/officeart/2005/8/layout/cycle4"/>
    <dgm:cxn modelId="{96F7FDE0-5B79-4965-8C82-570FD6FA24C0}" type="presOf" srcId="{B8273036-DB34-47C5-B083-12DDBA3D9F65}" destId="{52F9ABC9-6AF7-43A0-993D-2896E18D4B22}" srcOrd="0" destOrd="0" presId="urn:microsoft.com/office/officeart/2005/8/layout/cycle4"/>
    <dgm:cxn modelId="{B8685A9D-1D2B-4B1D-9909-567477E31800}" srcId="{B8273036-DB34-47C5-B083-12DDBA3D9F65}" destId="{85703B5F-23A3-4C74-AF89-C6D81F77CEA4}" srcOrd="2" destOrd="0" parTransId="{05401D52-A59D-4E17-8ABB-46C5229E11FD}" sibTransId="{D1B863D8-8264-40B0-B895-6520663945C4}"/>
    <dgm:cxn modelId="{20B70029-B36D-453B-A1A8-4750D7BE1E23}" type="presOf" srcId="{C91ECEA3-A8BC-437C-A41F-BC53AFCCB599}" destId="{8ECC3EFA-00D6-48EF-9ADE-C333A8F58311}" srcOrd="0" destOrd="0" presId="urn:microsoft.com/office/officeart/2005/8/layout/cycle4"/>
    <dgm:cxn modelId="{C242DBB6-FFA2-4DB2-AD09-837426402F29}" srcId="{85703B5F-23A3-4C74-AF89-C6D81F77CEA4}" destId="{7CDE4DF0-EB2A-4393-B797-66555D612042}" srcOrd="0" destOrd="0" parTransId="{A465E761-4AC5-4A26-B9F1-99366BA58B5D}" sibTransId="{6906329D-B576-49BF-B308-8E71DDE8D7B6}"/>
    <dgm:cxn modelId="{6FCDFD02-87FF-4F2B-8F9D-C8965682EC8B}" type="presOf" srcId="{77DE3719-FC93-4F27-A290-B4B165A0CC89}" destId="{3014E0AA-079E-4652-A5DF-34F3BD45BD32}" srcOrd="0" destOrd="0" presId="urn:microsoft.com/office/officeart/2005/8/layout/cycle4"/>
    <dgm:cxn modelId="{B0AE9674-D84F-4548-ABB1-599123144B44}" type="presOf" srcId="{CF21BCAB-A84E-4839-B80B-B2BD93E64E2F}" destId="{835E0A6C-93DE-4DD0-B050-D603C08272C8}" srcOrd="1" destOrd="0" presId="urn:microsoft.com/office/officeart/2005/8/layout/cycle4"/>
    <dgm:cxn modelId="{EB274E37-139B-4C00-81DC-69996C15139B}" type="presOf" srcId="{85703B5F-23A3-4C74-AF89-C6D81F77CEA4}" destId="{D35919E0-BA7B-4D9C-BBED-EF74F6B3CA96}" srcOrd="0" destOrd="0" presId="urn:microsoft.com/office/officeart/2005/8/layout/cycle4"/>
    <dgm:cxn modelId="{1787849C-9801-4C35-A473-F9341707FCA0}" srcId="{B8273036-DB34-47C5-B083-12DDBA3D9F65}" destId="{77DE3719-FC93-4F27-A290-B4B165A0CC89}" srcOrd="3" destOrd="0" parTransId="{1F93E34A-BB09-4FA8-8002-7D789B67B2F0}" sibTransId="{B23B5313-8ED4-487E-93F0-9D3E4D105FEA}"/>
    <dgm:cxn modelId="{CC7AD65B-9420-43E0-886F-9023E4A8C85C}" type="presOf" srcId="{8BE20274-7EAF-4E26-A3FB-3C930A81DD98}" destId="{FAA8C50A-4257-4D14-B2DC-4B12C5438B36}" srcOrd="1" destOrd="0" presId="urn:microsoft.com/office/officeart/2005/8/layout/cycle4"/>
    <dgm:cxn modelId="{451A84A3-C6FD-4436-A3D7-D68671069463}" srcId="{77DE3719-FC93-4F27-A290-B4B165A0CC89}" destId="{CF21BCAB-A84E-4839-B80B-B2BD93E64E2F}" srcOrd="0" destOrd="0" parTransId="{388D9EF0-99EF-448B-A291-7A9C2FB56E2D}" sibTransId="{7087370D-8ED0-43F0-A680-163F2C948C4A}"/>
    <dgm:cxn modelId="{5E4522AE-3B0E-44C3-A63C-55673ACC032C}" type="presOf" srcId="{7CDE4DF0-EB2A-4393-B797-66555D612042}" destId="{B767A679-9069-45D6-A203-646FB6A92404}" srcOrd="0" destOrd="0" presId="urn:microsoft.com/office/officeart/2005/8/layout/cycle4"/>
    <dgm:cxn modelId="{EE22EBFD-935A-4521-8179-8E242ECD9FA8}" srcId="{C91ECEA3-A8BC-437C-A41F-BC53AFCCB599}" destId="{40454448-BA1B-425F-81CE-123A2DD3511E}" srcOrd="0" destOrd="0" parTransId="{4603D549-80A4-4A62-8704-1EDB933A4738}" sibTransId="{2022EAC9-F441-4BD9-93B2-E580206D08FB}"/>
    <dgm:cxn modelId="{2856F667-6EB2-4D17-85AE-966ACA3124A0}" type="presOf" srcId="{56C76604-2947-4180-8425-DA710D71F0B4}" destId="{11AF0CA1-0186-4FF3-B03F-DE0148F15DD2}" srcOrd="0" destOrd="0" presId="urn:microsoft.com/office/officeart/2005/8/layout/cycle4"/>
    <dgm:cxn modelId="{1324BA4F-4B1A-4D57-825E-E15DCDEE4EA3}" type="presOf" srcId="{40454448-BA1B-425F-81CE-123A2DD3511E}" destId="{4FF8F772-CD2C-40A7-BD6F-AC6A24C30FC3}" srcOrd="1" destOrd="0" presId="urn:microsoft.com/office/officeart/2005/8/layout/cycle4"/>
    <dgm:cxn modelId="{33C18758-E065-4FA6-924B-BFC898B560C0}" type="presOf" srcId="{CF21BCAB-A84E-4839-B80B-B2BD93E64E2F}" destId="{A58A6259-1455-4064-A3E2-55E31A680B42}" srcOrd="0" destOrd="0" presId="urn:microsoft.com/office/officeart/2005/8/layout/cycle4"/>
    <dgm:cxn modelId="{57091EA0-EEDC-4D3D-A7D1-258EAA538BA6}" srcId="{B8273036-DB34-47C5-B083-12DDBA3D9F65}" destId="{C91ECEA3-A8BC-437C-A41F-BC53AFCCB599}" srcOrd="1" destOrd="0" parTransId="{526CBC54-DDCF-42F6-8AC7-1BC630FB3EDF}" sibTransId="{018D365F-D0A8-4CB6-A251-4D91318AF639}"/>
    <dgm:cxn modelId="{E9590B51-A4D9-4E20-9D0D-A7308F3FF445}" type="presOf" srcId="{8BE20274-7EAF-4E26-A3FB-3C930A81DD98}" destId="{B25F0D63-7CD4-4718-88B0-B22E0F90487A}" srcOrd="0" destOrd="0" presId="urn:microsoft.com/office/officeart/2005/8/layout/cycle4"/>
    <dgm:cxn modelId="{87F27A6F-3695-421A-B6FC-28F719690EA0}" srcId="{56C76604-2947-4180-8425-DA710D71F0B4}" destId="{8BE20274-7EAF-4E26-A3FB-3C930A81DD98}" srcOrd="0" destOrd="0" parTransId="{B3F50FE7-9B14-4043-9071-D1CD013FD7FE}" sibTransId="{B5176887-4F6E-4629-9C22-CDA160F7FB89}"/>
    <dgm:cxn modelId="{6402A081-0E13-4291-BB74-2F1E1C7204CE}" type="presParOf" srcId="{52F9ABC9-6AF7-43A0-993D-2896E18D4B22}" destId="{44724AF6-AAAA-4E82-9621-0C615AB9D43B}" srcOrd="0" destOrd="0" presId="urn:microsoft.com/office/officeart/2005/8/layout/cycle4"/>
    <dgm:cxn modelId="{E1CDEB23-32E3-4245-AE30-A742A9A98427}" type="presParOf" srcId="{44724AF6-AAAA-4E82-9621-0C615AB9D43B}" destId="{F5242AA5-98D1-4C12-9069-B0A2D91683BF}" srcOrd="0" destOrd="0" presId="urn:microsoft.com/office/officeart/2005/8/layout/cycle4"/>
    <dgm:cxn modelId="{DF18E266-FBA5-42A4-9DC2-CBF4CE37DF6B}" type="presParOf" srcId="{F5242AA5-98D1-4C12-9069-B0A2D91683BF}" destId="{B25F0D63-7CD4-4718-88B0-B22E0F90487A}" srcOrd="0" destOrd="0" presId="urn:microsoft.com/office/officeart/2005/8/layout/cycle4"/>
    <dgm:cxn modelId="{2D217F01-F234-4B2D-B6B2-A7EA7C1DE36F}" type="presParOf" srcId="{F5242AA5-98D1-4C12-9069-B0A2D91683BF}" destId="{FAA8C50A-4257-4D14-B2DC-4B12C5438B36}" srcOrd="1" destOrd="0" presId="urn:microsoft.com/office/officeart/2005/8/layout/cycle4"/>
    <dgm:cxn modelId="{D7F277FE-AEDC-4C3A-89A1-44D7ED78D83E}" type="presParOf" srcId="{44724AF6-AAAA-4E82-9621-0C615AB9D43B}" destId="{D8AAFC92-FFAE-4AC1-9573-75120C9CB7A6}" srcOrd="1" destOrd="0" presId="urn:microsoft.com/office/officeart/2005/8/layout/cycle4"/>
    <dgm:cxn modelId="{75DB38BF-A25D-480B-B2AE-4FFA730163EE}" type="presParOf" srcId="{D8AAFC92-FFAE-4AC1-9573-75120C9CB7A6}" destId="{4E10C583-0236-46DE-B032-901DD774CC26}" srcOrd="0" destOrd="0" presId="urn:microsoft.com/office/officeart/2005/8/layout/cycle4"/>
    <dgm:cxn modelId="{1E00ACF5-0159-415E-831B-8AE7E844DBE6}" type="presParOf" srcId="{D8AAFC92-FFAE-4AC1-9573-75120C9CB7A6}" destId="{4FF8F772-CD2C-40A7-BD6F-AC6A24C30FC3}" srcOrd="1" destOrd="0" presId="urn:microsoft.com/office/officeart/2005/8/layout/cycle4"/>
    <dgm:cxn modelId="{7A2CD1A0-497C-4150-9D55-8098E0229017}" type="presParOf" srcId="{44724AF6-AAAA-4E82-9621-0C615AB9D43B}" destId="{CEBE797D-B0B9-4AE9-992E-1FC2E97C2A25}" srcOrd="2" destOrd="0" presId="urn:microsoft.com/office/officeart/2005/8/layout/cycle4"/>
    <dgm:cxn modelId="{4878BEB1-9492-4D13-8DC3-D337C488E096}" type="presParOf" srcId="{CEBE797D-B0B9-4AE9-992E-1FC2E97C2A25}" destId="{B767A679-9069-45D6-A203-646FB6A92404}" srcOrd="0" destOrd="0" presId="urn:microsoft.com/office/officeart/2005/8/layout/cycle4"/>
    <dgm:cxn modelId="{5D44C6EC-9E25-44AE-B833-1E9FC09C4801}" type="presParOf" srcId="{CEBE797D-B0B9-4AE9-992E-1FC2E97C2A25}" destId="{2699DA0A-E7FD-4422-867A-E1FDB5F1167D}" srcOrd="1" destOrd="0" presId="urn:microsoft.com/office/officeart/2005/8/layout/cycle4"/>
    <dgm:cxn modelId="{99A7B0FD-DE9F-454C-8AED-1A89D5BD7A9C}" type="presParOf" srcId="{44724AF6-AAAA-4E82-9621-0C615AB9D43B}" destId="{32DD6700-B489-4BB4-B1CD-856B53D812E5}" srcOrd="3" destOrd="0" presId="urn:microsoft.com/office/officeart/2005/8/layout/cycle4"/>
    <dgm:cxn modelId="{7BA10F5F-3863-4820-B6B3-8BC731944716}" type="presParOf" srcId="{32DD6700-B489-4BB4-B1CD-856B53D812E5}" destId="{A58A6259-1455-4064-A3E2-55E31A680B42}" srcOrd="0" destOrd="0" presId="urn:microsoft.com/office/officeart/2005/8/layout/cycle4"/>
    <dgm:cxn modelId="{D26704F0-27BC-4A71-9FF3-8E71FDD0BFC6}" type="presParOf" srcId="{32DD6700-B489-4BB4-B1CD-856B53D812E5}" destId="{835E0A6C-93DE-4DD0-B050-D603C08272C8}" srcOrd="1" destOrd="0" presId="urn:microsoft.com/office/officeart/2005/8/layout/cycle4"/>
    <dgm:cxn modelId="{F60C7472-0629-4F6B-A90B-92C062A2314A}" type="presParOf" srcId="{44724AF6-AAAA-4E82-9621-0C615AB9D43B}" destId="{9979A3BF-E2FD-4A37-BA20-42E9EF3047C0}" srcOrd="4" destOrd="0" presId="urn:microsoft.com/office/officeart/2005/8/layout/cycle4"/>
    <dgm:cxn modelId="{A3E13800-8690-46DA-8F22-92AAC4C1C28D}" type="presParOf" srcId="{52F9ABC9-6AF7-43A0-993D-2896E18D4B22}" destId="{A8C2835A-FE0C-471E-A3DF-E5B328EE541E}" srcOrd="1" destOrd="0" presId="urn:microsoft.com/office/officeart/2005/8/layout/cycle4"/>
    <dgm:cxn modelId="{FDD12E6F-5343-4572-B995-65782102E82E}" type="presParOf" srcId="{A8C2835A-FE0C-471E-A3DF-E5B328EE541E}" destId="{11AF0CA1-0186-4FF3-B03F-DE0148F15DD2}" srcOrd="0" destOrd="0" presId="urn:microsoft.com/office/officeart/2005/8/layout/cycle4"/>
    <dgm:cxn modelId="{A9C6B10C-240A-408B-8CFF-549BA110385C}" type="presParOf" srcId="{A8C2835A-FE0C-471E-A3DF-E5B328EE541E}" destId="{8ECC3EFA-00D6-48EF-9ADE-C333A8F58311}" srcOrd="1" destOrd="0" presId="urn:microsoft.com/office/officeart/2005/8/layout/cycle4"/>
    <dgm:cxn modelId="{B25BABC4-BB99-4731-AC9F-2DFB1A431310}" type="presParOf" srcId="{A8C2835A-FE0C-471E-A3DF-E5B328EE541E}" destId="{D35919E0-BA7B-4D9C-BBED-EF74F6B3CA96}" srcOrd="2" destOrd="0" presId="urn:microsoft.com/office/officeart/2005/8/layout/cycle4"/>
    <dgm:cxn modelId="{EE173457-4B17-496D-BBBB-B10CD0257696}" type="presParOf" srcId="{A8C2835A-FE0C-471E-A3DF-E5B328EE541E}" destId="{3014E0AA-079E-4652-A5DF-34F3BD45BD32}" srcOrd="3" destOrd="0" presId="urn:microsoft.com/office/officeart/2005/8/layout/cycle4"/>
    <dgm:cxn modelId="{B208EF3C-975C-4FF4-AEA1-A9BF6EA83C23}" type="presParOf" srcId="{A8C2835A-FE0C-471E-A3DF-E5B328EE541E}" destId="{048975C0-6B9F-46D7-970C-B62576800010}" srcOrd="4" destOrd="0" presId="urn:microsoft.com/office/officeart/2005/8/layout/cycle4"/>
    <dgm:cxn modelId="{96903509-7616-4BE2-A3F2-3A0D930A3BB3}" type="presParOf" srcId="{52F9ABC9-6AF7-43A0-993D-2896E18D4B22}" destId="{E7A6DAB9-2F3C-46A1-A284-7B28BEB94FC7}" srcOrd="2" destOrd="0" presId="urn:microsoft.com/office/officeart/2005/8/layout/cycle4"/>
    <dgm:cxn modelId="{CD2001A6-E63A-41A2-966C-BA92339EA8FB}" type="presParOf" srcId="{52F9ABC9-6AF7-43A0-993D-2896E18D4B22}" destId="{08C16F70-E386-4EF5-B174-8C1170536D12}"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42BE8856-08CF-41AC-8D08-94AC47CBBEF3}"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AA64FBCC-6570-45D5-9BEB-C519A7387678}">
      <dgm:prSet phldrT="[Text]"/>
      <dgm:spPr/>
      <dgm:t>
        <a:bodyPr/>
        <a:lstStyle/>
        <a:p>
          <a:r>
            <a:rPr lang="en-US" dirty="0" smtClean="0"/>
            <a:t>CA Assessments</a:t>
          </a:r>
          <a:endParaRPr lang="en-US" dirty="0"/>
        </a:p>
      </dgm:t>
    </dgm:pt>
    <dgm:pt modelId="{6C266BE0-4913-4D2F-91F8-9998CFA9052B}" type="parTrans" cxnId="{6D62EEC4-62CE-4DA0-9AE9-1D2D7A8A543A}">
      <dgm:prSet/>
      <dgm:spPr/>
      <dgm:t>
        <a:bodyPr/>
        <a:lstStyle/>
        <a:p>
          <a:endParaRPr lang="en-US"/>
        </a:p>
      </dgm:t>
    </dgm:pt>
    <dgm:pt modelId="{2F4E841F-899D-4C6D-BE9D-01B009377C53}" type="sibTrans" cxnId="{6D62EEC4-62CE-4DA0-9AE9-1D2D7A8A543A}">
      <dgm:prSet/>
      <dgm:spPr/>
      <dgm:t>
        <a:bodyPr/>
        <a:lstStyle/>
        <a:p>
          <a:endParaRPr lang="en-US"/>
        </a:p>
      </dgm:t>
    </dgm:pt>
    <dgm:pt modelId="{6D80E963-F40E-46D5-8AFB-A1C0FBA35452}">
      <dgm:prSet phldrT="[Text]"/>
      <dgm:spPr/>
      <dgm:t>
        <a:bodyPr/>
        <a:lstStyle/>
        <a:p>
          <a:r>
            <a:rPr lang="en-US" dirty="0" smtClean="0"/>
            <a:t>CAPA</a:t>
          </a:r>
          <a:endParaRPr lang="en-US" dirty="0"/>
        </a:p>
      </dgm:t>
    </dgm:pt>
    <dgm:pt modelId="{BA7B6141-D3B4-4AFA-9217-7208937DED99}" type="parTrans" cxnId="{3226DEE0-B6E1-4057-AA98-77C1BFF70E1C}">
      <dgm:prSet/>
      <dgm:spPr/>
      <dgm:t>
        <a:bodyPr/>
        <a:lstStyle/>
        <a:p>
          <a:endParaRPr lang="en-US"/>
        </a:p>
      </dgm:t>
    </dgm:pt>
    <dgm:pt modelId="{834C0A8E-DDC0-45E9-9AB7-0727DAD06D23}" type="sibTrans" cxnId="{3226DEE0-B6E1-4057-AA98-77C1BFF70E1C}">
      <dgm:prSet/>
      <dgm:spPr/>
      <dgm:t>
        <a:bodyPr/>
        <a:lstStyle/>
        <a:p>
          <a:endParaRPr lang="en-US"/>
        </a:p>
      </dgm:t>
    </dgm:pt>
    <dgm:pt modelId="{F24B2823-1381-464D-80F4-D9CB55EA9AA3}">
      <dgm:prSet phldrT="[Text]"/>
      <dgm:spPr/>
      <dgm:t>
        <a:bodyPr/>
        <a:lstStyle/>
        <a:p>
          <a:r>
            <a:rPr lang="en-US" dirty="0" smtClean="0"/>
            <a:t>CMA</a:t>
          </a:r>
          <a:endParaRPr lang="en-US" dirty="0"/>
        </a:p>
      </dgm:t>
    </dgm:pt>
    <dgm:pt modelId="{99287DC5-33E4-43ED-9710-70E5C0CD99BD}" type="parTrans" cxnId="{A6B41B18-BCC2-418A-A866-C6DE7972287D}">
      <dgm:prSet/>
      <dgm:spPr/>
      <dgm:t>
        <a:bodyPr/>
        <a:lstStyle/>
        <a:p>
          <a:endParaRPr lang="en-US"/>
        </a:p>
      </dgm:t>
    </dgm:pt>
    <dgm:pt modelId="{2741618A-A22C-478D-80A4-3BFC954AF86E}" type="sibTrans" cxnId="{A6B41B18-BCC2-418A-A866-C6DE7972287D}">
      <dgm:prSet/>
      <dgm:spPr/>
      <dgm:t>
        <a:bodyPr/>
        <a:lstStyle/>
        <a:p>
          <a:endParaRPr lang="en-US"/>
        </a:p>
      </dgm:t>
    </dgm:pt>
    <dgm:pt modelId="{A51051B3-160E-4A70-AB73-A6678CF59A83}">
      <dgm:prSet phldrT="[Text]"/>
      <dgm:spPr/>
      <dgm:t>
        <a:bodyPr/>
        <a:lstStyle/>
        <a:p>
          <a:r>
            <a:rPr lang="en-US" dirty="0" smtClean="0"/>
            <a:t>CST</a:t>
          </a:r>
          <a:endParaRPr lang="en-US" dirty="0"/>
        </a:p>
      </dgm:t>
    </dgm:pt>
    <dgm:pt modelId="{D87E95CC-16A7-47E8-BC8C-9875927A619D}" type="parTrans" cxnId="{1FDBCE87-E9C5-41E4-A949-30F8474955A8}">
      <dgm:prSet/>
      <dgm:spPr/>
      <dgm:t>
        <a:bodyPr/>
        <a:lstStyle/>
        <a:p>
          <a:endParaRPr lang="en-US"/>
        </a:p>
      </dgm:t>
    </dgm:pt>
    <dgm:pt modelId="{86A7B053-29A4-4F00-B47B-9572B63AA941}" type="sibTrans" cxnId="{1FDBCE87-E9C5-41E4-A949-30F8474955A8}">
      <dgm:prSet/>
      <dgm:spPr/>
      <dgm:t>
        <a:bodyPr/>
        <a:lstStyle/>
        <a:p>
          <a:endParaRPr lang="en-US"/>
        </a:p>
      </dgm:t>
    </dgm:pt>
    <dgm:pt modelId="{21ECE9FD-720A-4A93-97B3-FEEAF5E493E7}">
      <dgm:prSet phldrT="[Text]"/>
      <dgm:spPr/>
      <dgm:t>
        <a:bodyPr/>
        <a:lstStyle/>
        <a:p>
          <a:r>
            <a:rPr lang="en-US" dirty="0" smtClean="0"/>
            <a:t>SBA</a:t>
          </a:r>
          <a:endParaRPr lang="en-US" dirty="0"/>
        </a:p>
      </dgm:t>
    </dgm:pt>
    <dgm:pt modelId="{7B2D8EFF-8D5B-4888-AE1A-2D8D5328492C}" type="parTrans" cxnId="{3C033998-0E8D-43AF-B6E1-2BE92652030F}">
      <dgm:prSet/>
      <dgm:spPr/>
      <dgm:t>
        <a:bodyPr/>
        <a:lstStyle/>
        <a:p>
          <a:endParaRPr lang="en-US"/>
        </a:p>
      </dgm:t>
    </dgm:pt>
    <dgm:pt modelId="{5C8E85FE-B6C6-4CBB-A136-DFEBEC3F619D}" type="sibTrans" cxnId="{3C033998-0E8D-43AF-B6E1-2BE92652030F}">
      <dgm:prSet/>
      <dgm:spPr/>
      <dgm:t>
        <a:bodyPr/>
        <a:lstStyle/>
        <a:p>
          <a:endParaRPr lang="en-US"/>
        </a:p>
      </dgm:t>
    </dgm:pt>
    <dgm:pt modelId="{49424360-6B0C-4D4C-B741-0B0911AB6E66}" type="pres">
      <dgm:prSet presAssocID="{42BE8856-08CF-41AC-8D08-94AC47CBBEF3}" presName="Name0" presStyleCnt="0">
        <dgm:presLayoutVars>
          <dgm:chMax val="1"/>
          <dgm:dir/>
          <dgm:animLvl val="ctr"/>
          <dgm:resizeHandles val="exact"/>
        </dgm:presLayoutVars>
      </dgm:prSet>
      <dgm:spPr/>
      <dgm:t>
        <a:bodyPr/>
        <a:lstStyle/>
        <a:p>
          <a:endParaRPr lang="en-US"/>
        </a:p>
      </dgm:t>
    </dgm:pt>
    <dgm:pt modelId="{E5818B50-1133-4B84-A904-4EA19BABEA4F}" type="pres">
      <dgm:prSet presAssocID="{AA64FBCC-6570-45D5-9BEB-C519A7387678}" presName="centerShape" presStyleLbl="node0" presStyleIdx="0" presStyleCnt="1"/>
      <dgm:spPr/>
      <dgm:t>
        <a:bodyPr/>
        <a:lstStyle/>
        <a:p>
          <a:endParaRPr lang="en-US"/>
        </a:p>
      </dgm:t>
    </dgm:pt>
    <dgm:pt modelId="{54E75567-146C-407A-B465-3B6820BF05A5}" type="pres">
      <dgm:prSet presAssocID="{6D80E963-F40E-46D5-8AFB-A1C0FBA35452}" presName="node" presStyleLbl="node1" presStyleIdx="0" presStyleCnt="4">
        <dgm:presLayoutVars>
          <dgm:bulletEnabled val="1"/>
        </dgm:presLayoutVars>
      </dgm:prSet>
      <dgm:spPr/>
      <dgm:t>
        <a:bodyPr/>
        <a:lstStyle/>
        <a:p>
          <a:endParaRPr lang="en-US"/>
        </a:p>
      </dgm:t>
    </dgm:pt>
    <dgm:pt modelId="{EBEBFC36-0E7D-4E88-BD4A-99BBD3E93DEC}" type="pres">
      <dgm:prSet presAssocID="{6D80E963-F40E-46D5-8AFB-A1C0FBA35452}" presName="dummy" presStyleCnt="0"/>
      <dgm:spPr/>
    </dgm:pt>
    <dgm:pt modelId="{9C44C94B-5CA1-40F6-873A-A9979116648E}" type="pres">
      <dgm:prSet presAssocID="{834C0A8E-DDC0-45E9-9AB7-0727DAD06D23}" presName="sibTrans" presStyleLbl="sibTrans2D1" presStyleIdx="0" presStyleCnt="4"/>
      <dgm:spPr/>
      <dgm:t>
        <a:bodyPr/>
        <a:lstStyle/>
        <a:p>
          <a:endParaRPr lang="en-US"/>
        </a:p>
      </dgm:t>
    </dgm:pt>
    <dgm:pt modelId="{D51C9B6D-BABD-4EC4-B5C5-3DACA8C8CE54}" type="pres">
      <dgm:prSet presAssocID="{F24B2823-1381-464D-80F4-D9CB55EA9AA3}" presName="node" presStyleLbl="node1" presStyleIdx="1" presStyleCnt="4">
        <dgm:presLayoutVars>
          <dgm:bulletEnabled val="1"/>
        </dgm:presLayoutVars>
      </dgm:prSet>
      <dgm:spPr/>
      <dgm:t>
        <a:bodyPr/>
        <a:lstStyle/>
        <a:p>
          <a:endParaRPr lang="en-US"/>
        </a:p>
      </dgm:t>
    </dgm:pt>
    <dgm:pt modelId="{77D41F8C-8F64-42B5-8AC5-3A234E7384BA}" type="pres">
      <dgm:prSet presAssocID="{F24B2823-1381-464D-80F4-D9CB55EA9AA3}" presName="dummy" presStyleCnt="0"/>
      <dgm:spPr/>
    </dgm:pt>
    <dgm:pt modelId="{A225ABB1-4F7A-4314-AA36-B3220C3A7D80}" type="pres">
      <dgm:prSet presAssocID="{2741618A-A22C-478D-80A4-3BFC954AF86E}" presName="sibTrans" presStyleLbl="sibTrans2D1" presStyleIdx="1" presStyleCnt="4"/>
      <dgm:spPr/>
      <dgm:t>
        <a:bodyPr/>
        <a:lstStyle/>
        <a:p>
          <a:endParaRPr lang="en-US"/>
        </a:p>
      </dgm:t>
    </dgm:pt>
    <dgm:pt modelId="{8121DB1A-EE3D-4672-9754-88BD3E32E6FF}" type="pres">
      <dgm:prSet presAssocID="{A51051B3-160E-4A70-AB73-A6678CF59A83}" presName="node" presStyleLbl="node1" presStyleIdx="2" presStyleCnt="4">
        <dgm:presLayoutVars>
          <dgm:bulletEnabled val="1"/>
        </dgm:presLayoutVars>
      </dgm:prSet>
      <dgm:spPr/>
      <dgm:t>
        <a:bodyPr/>
        <a:lstStyle/>
        <a:p>
          <a:endParaRPr lang="en-US"/>
        </a:p>
      </dgm:t>
    </dgm:pt>
    <dgm:pt modelId="{BAA58682-D4AC-4182-AF94-E510AAE308A8}" type="pres">
      <dgm:prSet presAssocID="{A51051B3-160E-4A70-AB73-A6678CF59A83}" presName="dummy" presStyleCnt="0"/>
      <dgm:spPr/>
    </dgm:pt>
    <dgm:pt modelId="{69977E0A-5925-4BA6-BA0A-DF54141E5944}" type="pres">
      <dgm:prSet presAssocID="{86A7B053-29A4-4F00-B47B-9572B63AA941}" presName="sibTrans" presStyleLbl="sibTrans2D1" presStyleIdx="2" presStyleCnt="4"/>
      <dgm:spPr/>
      <dgm:t>
        <a:bodyPr/>
        <a:lstStyle/>
        <a:p>
          <a:endParaRPr lang="en-US"/>
        </a:p>
      </dgm:t>
    </dgm:pt>
    <dgm:pt modelId="{0E09D35E-5FA7-4036-A0CF-B070DEED5FC8}" type="pres">
      <dgm:prSet presAssocID="{21ECE9FD-720A-4A93-97B3-FEEAF5E493E7}" presName="node" presStyleLbl="node1" presStyleIdx="3" presStyleCnt="4">
        <dgm:presLayoutVars>
          <dgm:bulletEnabled val="1"/>
        </dgm:presLayoutVars>
      </dgm:prSet>
      <dgm:spPr/>
      <dgm:t>
        <a:bodyPr/>
        <a:lstStyle/>
        <a:p>
          <a:endParaRPr lang="en-US"/>
        </a:p>
      </dgm:t>
    </dgm:pt>
    <dgm:pt modelId="{854A0B82-AFA4-427D-8B31-609CC6231E3E}" type="pres">
      <dgm:prSet presAssocID="{21ECE9FD-720A-4A93-97B3-FEEAF5E493E7}" presName="dummy" presStyleCnt="0"/>
      <dgm:spPr/>
    </dgm:pt>
    <dgm:pt modelId="{81AFF377-CA3A-4B42-9248-F6FC6D087436}" type="pres">
      <dgm:prSet presAssocID="{5C8E85FE-B6C6-4CBB-A136-DFEBEC3F619D}" presName="sibTrans" presStyleLbl="sibTrans2D1" presStyleIdx="3" presStyleCnt="4"/>
      <dgm:spPr/>
      <dgm:t>
        <a:bodyPr/>
        <a:lstStyle/>
        <a:p>
          <a:endParaRPr lang="en-US"/>
        </a:p>
      </dgm:t>
    </dgm:pt>
  </dgm:ptLst>
  <dgm:cxnLst>
    <dgm:cxn modelId="{3C033998-0E8D-43AF-B6E1-2BE92652030F}" srcId="{AA64FBCC-6570-45D5-9BEB-C519A7387678}" destId="{21ECE9FD-720A-4A93-97B3-FEEAF5E493E7}" srcOrd="3" destOrd="0" parTransId="{7B2D8EFF-8D5B-4888-AE1A-2D8D5328492C}" sibTransId="{5C8E85FE-B6C6-4CBB-A136-DFEBEC3F619D}"/>
    <dgm:cxn modelId="{D9D25D0A-06F5-4B53-AA58-0D36D215B1A3}" type="presOf" srcId="{2741618A-A22C-478D-80A4-3BFC954AF86E}" destId="{A225ABB1-4F7A-4314-AA36-B3220C3A7D80}" srcOrd="0" destOrd="0" presId="urn:microsoft.com/office/officeart/2005/8/layout/radial6"/>
    <dgm:cxn modelId="{A0FE4AF3-A86A-4C0C-B7C2-7E2463FF6572}" type="presOf" srcId="{A51051B3-160E-4A70-AB73-A6678CF59A83}" destId="{8121DB1A-EE3D-4672-9754-88BD3E32E6FF}" srcOrd="0" destOrd="0" presId="urn:microsoft.com/office/officeart/2005/8/layout/radial6"/>
    <dgm:cxn modelId="{C51FBF20-D26D-429B-8C2E-CA3766A1B9DE}" type="presOf" srcId="{86A7B053-29A4-4F00-B47B-9572B63AA941}" destId="{69977E0A-5925-4BA6-BA0A-DF54141E5944}" srcOrd="0" destOrd="0" presId="urn:microsoft.com/office/officeart/2005/8/layout/radial6"/>
    <dgm:cxn modelId="{3226DEE0-B6E1-4057-AA98-77C1BFF70E1C}" srcId="{AA64FBCC-6570-45D5-9BEB-C519A7387678}" destId="{6D80E963-F40E-46D5-8AFB-A1C0FBA35452}" srcOrd="0" destOrd="0" parTransId="{BA7B6141-D3B4-4AFA-9217-7208937DED99}" sibTransId="{834C0A8E-DDC0-45E9-9AB7-0727DAD06D23}"/>
    <dgm:cxn modelId="{5CD260DF-6091-42E4-9EAF-A582CA0AFF18}" type="presOf" srcId="{AA64FBCC-6570-45D5-9BEB-C519A7387678}" destId="{E5818B50-1133-4B84-A904-4EA19BABEA4F}" srcOrd="0" destOrd="0" presId="urn:microsoft.com/office/officeart/2005/8/layout/radial6"/>
    <dgm:cxn modelId="{1FDBCE87-E9C5-41E4-A949-30F8474955A8}" srcId="{AA64FBCC-6570-45D5-9BEB-C519A7387678}" destId="{A51051B3-160E-4A70-AB73-A6678CF59A83}" srcOrd="2" destOrd="0" parTransId="{D87E95CC-16A7-47E8-BC8C-9875927A619D}" sibTransId="{86A7B053-29A4-4F00-B47B-9572B63AA941}"/>
    <dgm:cxn modelId="{A6B41B18-BCC2-418A-A866-C6DE7972287D}" srcId="{AA64FBCC-6570-45D5-9BEB-C519A7387678}" destId="{F24B2823-1381-464D-80F4-D9CB55EA9AA3}" srcOrd="1" destOrd="0" parTransId="{99287DC5-33E4-43ED-9710-70E5C0CD99BD}" sibTransId="{2741618A-A22C-478D-80A4-3BFC954AF86E}"/>
    <dgm:cxn modelId="{CB9DBE38-2E3B-403B-9D2D-46DC70F3EDCE}" type="presOf" srcId="{F24B2823-1381-464D-80F4-D9CB55EA9AA3}" destId="{D51C9B6D-BABD-4EC4-B5C5-3DACA8C8CE54}" srcOrd="0" destOrd="0" presId="urn:microsoft.com/office/officeart/2005/8/layout/radial6"/>
    <dgm:cxn modelId="{6D62EEC4-62CE-4DA0-9AE9-1D2D7A8A543A}" srcId="{42BE8856-08CF-41AC-8D08-94AC47CBBEF3}" destId="{AA64FBCC-6570-45D5-9BEB-C519A7387678}" srcOrd="0" destOrd="0" parTransId="{6C266BE0-4913-4D2F-91F8-9998CFA9052B}" sibTransId="{2F4E841F-899D-4C6D-BE9D-01B009377C53}"/>
    <dgm:cxn modelId="{C1ABCAA7-6DC2-4E47-96FC-A416100D6963}" type="presOf" srcId="{834C0A8E-DDC0-45E9-9AB7-0727DAD06D23}" destId="{9C44C94B-5CA1-40F6-873A-A9979116648E}" srcOrd="0" destOrd="0" presId="urn:microsoft.com/office/officeart/2005/8/layout/radial6"/>
    <dgm:cxn modelId="{B216DC82-56F0-4896-BA51-6B1423F9BC4F}" type="presOf" srcId="{21ECE9FD-720A-4A93-97B3-FEEAF5E493E7}" destId="{0E09D35E-5FA7-4036-A0CF-B070DEED5FC8}" srcOrd="0" destOrd="0" presId="urn:microsoft.com/office/officeart/2005/8/layout/radial6"/>
    <dgm:cxn modelId="{9D231927-FCA0-4EB4-BF55-CC2704248B36}" type="presOf" srcId="{5C8E85FE-B6C6-4CBB-A136-DFEBEC3F619D}" destId="{81AFF377-CA3A-4B42-9248-F6FC6D087436}" srcOrd="0" destOrd="0" presId="urn:microsoft.com/office/officeart/2005/8/layout/radial6"/>
    <dgm:cxn modelId="{BD012F2E-8361-468B-A3E3-16A49A237A08}" type="presOf" srcId="{42BE8856-08CF-41AC-8D08-94AC47CBBEF3}" destId="{49424360-6B0C-4D4C-B741-0B0911AB6E66}" srcOrd="0" destOrd="0" presId="urn:microsoft.com/office/officeart/2005/8/layout/radial6"/>
    <dgm:cxn modelId="{76102FC1-515D-42D0-8E1E-DDF0A66E0DBD}" type="presOf" srcId="{6D80E963-F40E-46D5-8AFB-A1C0FBA35452}" destId="{54E75567-146C-407A-B465-3B6820BF05A5}" srcOrd="0" destOrd="0" presId="urn:microsoft.com/office/officeart/2005/8/layout/radial6"/>
    <dgm:cxn modelId="{13291F52-BCAD-4F30-9224-32F8BFD92E05}" type="presParOf" srcId="{49424360-6B0C-4D4C-B741-0B0911AB6E66}" destId="{E5818B50-1133-4B84-A904-4EA19BABEA4F}" srcOrd="0" destOrd="0" presId="urn:microsoft.com/office/officeart/2005/8/layout/radial6"/>
    <dgm:cxn modelId="{BEDE426A-8998-4BE4-8696-26A6BEC9655F}" type="presParOf" srcId="{49424360-6B0C-4D4C-B741-0B0911AB6E66}" destId="{54E75567-146C-407A-B465-3B6820BF05A5}" srcOrd="1" destOrd="0" presId="urn:microsoft.com/office/officeart/2005/8/layout/radial6"/>
    <dgm:cxn modelId="{D0DD1619-AC6A-465C-B032-1058FC43A601}" type="presParOf" srcId="{49424360-6B0C-4D4C-B741-0B0911AB6E66}" destId="{EBEBFC36-0E7D-4E88-BD4A-99BBD3E93DEC}" srcOrd="2" destOrd="0" presId="urn:microsoft.com/office/officeart/2005/8/layout/radial6"/>
    <dgm:cxn modelId="{82264537-103A-4E43-B9EC-4AC9705D4B3A}" type="presParOf" srcId="{49424360-6B0C-4D4C-B741-0B0911AB6E66}" destId="{9C44C94B-5CA1-40F6-873A-A9979116648E}" srcOrd="3" destOrd="0" presId="urn:microsoft.com/office/officeart/2005/8/layout/radial6"/>
    <dgm:cxn modelId="{B576FB55-1CAC-489C-B988-64647E0116F7}" type="presParOf" srcId="{49424360-6B0C-4D4C-B741-0B0911AB6E66}" destId="{D51C9B6D-BABD-4EC4-B5C5-3DACA8C8CE54}" srcOrd="4" destOrd="0" presId="urn:microsoft.com/office/officeart/2005/8/layout/radial6"/>
    <dgm:cxn modelId="{9639E4AF-6B76-40A4-AC21-BC19E999DB79}" type="presParOf" srcId="{49424360-6B0C-4D4C-B741-0B0911AB6E66}" destId="{77D41F8C-8F64-42B5-8AC5-3A234E7384BA}" srcOrd="5" destOrd="0" presId="urn:microsoft.com/office/officeart/2005/8/layout/radial6"/>
    <dgm:cxn modelId="{19A59391-8A10-4ACC-86AA-49861D4EE0D5}" type="presParOf" srcId="{49424360-6B0C-4D4C-B741-0B0911AB6E66}" destId="{A225ABB1-4F7A-4314-AA36-B3220C3A7D80}" srcOrd="6" destOrd="0" presId="urn:microsoft.com/office/officeart/2005/8/layout/radial6"/>
    <dgm:cxn modelId="{C2E16FC4-29DF-479F-97A5-85547158416C}" type="presParOf" srcId="{49424360-6B0C-4D4C-B741-0B0911AB6E66}" destId="{8121DB1A-EE3D-4672-9754-88BD3E32E6FF}" srcOrd="7" destOrd="0" presId="urn:microsoft.com/office/officeart/2005/8/layout/radial6"/>
    <dgm:cxn modelId="{8AB5F637-979D-448B-80AF-47FDB99E4241}" type="presParOf" srcId="{49424360-6B0C-4D4C-B741-0B0911AB6E66}" destId="{BAA58682-D4AC-4182-AF94-E510AAE308A8}" srcOrd="8" destOrd="0" presId="urn:microsoft.com/office/officeart/2005/8/layout/radial6"/>
    <dgm:cxn modelId="{451B1FAB-C771-4E46-83D4-F8C0605D0560}" type="presParOf" srcId="{49424360-6B0C-4D4C-B741-0B0911AB6E66}" destId="{69977E0A-5925-4BA6-BA0A-DF54141E5944}" srcOrd="9" destOrd="0" presId="urn:microsoft.com/office/officeart/2005/8/layout/radial6"/>
    <dgm:cxn modelId="{99F0A35B-ED88-420D-BDF8-BC9871196CE7}" type="presParOf" srcId="{49424360-6B0C-4D4C-B741-0B0911AB6E66}" destId="{0E09D35E-5FA7-4036-A0CF-B070DEED5FC8}" srcOrd="10" destOrd="0" presId="urn:microsoft.com/office/officeart/2005/8/layout/radial6"/>
    <dgm:cxn modelId="{414DC972-6C5B-4407-B9AA-DD7D68743522}" type="presParOf" srcId="{49424360-6B0C-4D4C-B741-0B0911AB6E66}" destId="{854A0B82-AFA4-427D-8B31-609CC6231E3E}" srcOrd="11" destOrd="0" presId="urn:microsoft.com/office/officeart/2005/8/layout/radial6"/>
    <dgm:cxn modelId="{35348646-3219-4B62-B12C-84EF3F184BD3}" type="presParOf" srcId="{49424360-6B0C-4D4C-B741-0B0911AB6E66}" destId="{81AFF377-CA3A-4B42-9248-F6FC6D087436}"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D91A600-4282-40CB-AEA0-2926F0C057A6}"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C765D81E-DF41-4384-9DEB-749A592F31EF}">
      <dgm:prSet phldrT="[Text]"/>
      <dgm:spPr/>
      <dgm:t>
        <a:bodyPr/>
        <a:lstStyle/>
        <a:p>
          <a:r>
            <a:rPr lang="en-US" dirty="0" smtClean="0"/>
            <a:t>Learn</a:t>
          </a:r>
          <a:endParaRPr lang="en-US" dirty="0"/>
        </a:p>
      </dgm:t>
    </dgm:pt>
    <dgm:pt modelId="{3E347F9D-430E-408F-8A89-BCA3F73E4B74}" type="parTrans" cxnId="{5DBE0DB0-95C8-4C8E-A36F-D2FC5DDC3418}">
      <dgm:prSet/>
      <dgm:spPr/>
      <dgm:t>
        <a:bodyPr/>
        <a:lstStyle/>
        <a:p>
          <a:endParaRPr lang="en-US"/>
        </a:p>
      </dgm:t>
    </dgm:pt>
    <dgm:pt modelId="{186C55FE-207D-4553-885D-3AA0972C3D80}" type="sibTrans" cxnId="{5DBE0DB0-95C8-4C8E-A36F-D2FC5DDC3418}">
      <dgm:prSet/>
      <dgm:spPr/>
      <dgm:t>
        <a:bodyPr/>
        <a:lstStyle/>
        <a:p>
          <a:endParaRPr lang="en-US"/>
        </a:p>
      </dgm:t>
    </dgm:pt>
    <dgm:pt modelId="{71576323-8B1B-4F64-9740-497D2CB98CC9}">
      <dgm:prSet phldrT="[Text]"/>
      <dgm:spPr/>
      <dgm:t>
        <a:bodyPr/>
        <a:lstStyle/>
        <a:p>
          <a:r>
            <a:rPr lang="en-US" dirty="0" smtClean="0"/>
            <a:t>Work</a:t>
          </a:r>
          <a:endParaRPr lang="en-US" dirty="0"/>
        </a:p>
      </dgm:t>
    </dgm:pt>
    <dgm:pt modelId="{29066FA2-97B2-4E0A-876D-50C7FBF0ACE8}" type="parTrans" cxnId="{5916A03C-E0C3-44F9-BD41-BB6CFED51303}">
      <dgm:prSet/>
      <dgm:spPr/>
      <dgm:t>
        <a:bodyPr/>
        <a:lstStyle/>
        <a:p>
          <a:endParaRPr lang="en-US"/>
        </a:p>
      </dgm:t>
    </dgm:pt>
    <dgm:pt modelId="{0FBFE335-ED4F-4624-B4A7-6BA565748BEC}" type="sibTrans" cxnId="{5916A03C-E0C3-44F9-BD41-BB6CFED51303}">
      <dgm:prSet/>
      <dgm:spPr/>
      <dgm:t>
        <a:bodyPr/>
        <a:lstStyle/>
        <a:p>
          <a:endParaRPr lang="en-US"/>
        </a:p>
      </dgm:t>
    </dgm:pt>
    <dgm:pt modelId="{E589322C-2CC2-4EF3-B3D7-302898219056}">
      <dgm:prSet phldrT="[Text]"/>
      <dgm:spPr/>
      <dgm:t>
        <a:bodyPr/>
        <a:lstStyle/>
        <a:p>
          <a:r>
            <a:rPr lang="en-US" dirty="0" smtClean="0"/>
            <a:t>Live</a:t>
          </a:r>
          <a:endParaRPr lang="en-US" dirty="0"/>
        </a:p>
      </dgm:t>
    </dgm:pt>
    <dgm:pt modelId="{C51E0F2E-D2E1-4A29-B54B-1F3C9F12D47E}" type="parTrans" cxnId="{72AC8D90-6478-4F5D-8A3C-5726800AFB46}">
      <dgm:prSet/>
      <dgm:spPr/>
      <dgm:t>
        <a:bodyPr/>
        <a:lstStyle/>
        <a:p>
          <a:endParaRPr lang="en-US"/>
        </a:p>
      </dgm:t>
    </dgm:pt>
    <dgm:pt modelId="{9631F90C-D94C-44F2-8EAA-0815A6C25BE9}" type="sibTrans" cxnId="{72AC8D90-6478-4F5D-8A3C-5726800AFB46}">
      <dgm:prSet/>
      <dgm:spPr/>
      <dgm:t>
        <a:bodyPr/>
        <a:lstStyle/>
        <a:p>
          <a:endParaRPr lang="en-US"/>
        </a:p>
      </dgm:t>
    </dgm:pt>
    <dgm:pt modelId="{5E85F17A-DC47-4000-8F4E-05FFCF118066}">
      <dgm:prSet phldrT="[Text]"/>
      <dgm:spPr/>
      <dgm:t>
        <a:bodyPr/>
        <a:lstStyle/>
        <a:p>
          <a:r>
            <a:rPr lang="en-US" dirty="0" smtClean="0"/>
            <a:t>Play</a:t>
          </a:r>
          <a:endParaRPr lang="en-US" dirty="0"/>
        </a:p>
      </dgm:t>
    </dgm:pt>
    <dgm:pt modelId="{2DD5219B-8076-4B28-A5E7-897AE9CA9EC1}" type="parTrans" cxnId="{BD2DD34A-186A-41E9-AC81-37DFCC4DF6C2}">
      <dgm:prSet/>
      <dgm:spPr/>
      <dgm:t>
        <a:bodyPr/>
        <a:lstStyle/>
        <a:p>
          <a:endParaRPr lang="en-US"/>
        </a:p>
      </dgm:t>
    </dgm:pt>
    <dgm:pt modelId="{39729466-5950-4A66-9F8F-6F5432B567AE}" type="sibTrans" cxnId="{BD2DD34A-186A-41E9-AC81-37DFCC4DF6C2}">
      <dgm:prSet/>
      <dgm:spPr/>
      <dgm:t>
        <a:bodyPr/>
        <a:lstStyle/>
        <a:p>
          <a:endParaRPr lang="en-US"/>
        </a:p>
      </dgm:t>
    </dgm:pt>
    <dgm:pt modelId="{1E25822E-633C-419F-A15C-341E9275DB8C}" type="pres">
      <dgm:prSet presAssocID="{FD91A600-4282-40CB-AEA0-2926F0C057A6}" presName="matrix" presStyleCnt="0">
        <dgm:presLayoutVars>
          <dgm:chMax val="1"/>
          <dgm:dir/>
          <dgm:resizeHandles val="exact"/>
        </dgm:presLayoutVars>
      </dgm:prSet>
      <dgm:spPr/>
      <dgm:t>
        <a:bodyPr/>
        <a:lstStyle/>
        <a:p>
          <a:endParaRPr lang="en-US"/>
        </a:p>
      </dgm:t>
    </dgm:pt>
    <dgm:pt modelId="{20A1A2DA-00A5-44A6-AF88-023ED004B9E2}" type="pres">
      <dgm:prSet presAssocID="{FD91A600-4282-40CB-AEA0-2926F0C057A6}" presName="diamond" presStyleLbl="bgShp" presStyleIdx="0" presStyleCnt="1"/>
      <dgm:spPr/>
    </dgm:pt>
    <dgm:pt modelId="{C3C14FBB-1725-4EAA-A6D8-1227880934FD}" type="pres">
      <dgm:prSet presAssocID="{FD91A600-4282-40CB-AEA0-2926F0C057A6}" presName="quad1" presStyleLbl="node1" presStyleIdx="0" presStyleCnt="4">
        <dgm:presLayoutVars>
          <dgm:chMax val="0"/>
          <dgm:chPref val="0"/>
          <dgm:bulletEnabled val="1"/>
        </dgm:presLayoutVars>
      </dgm:prSet>
      <dgm:spPr/>
      <dgm:t>
        <a:bodyPr/>
        <a:lstStyle/>
        <a:p>
          <a:endParaRPr lang="en-US"/>
        </a:p>
      </dgm:t>
    </dgm:pt>
    <dgm:pt modelId="{1E717BFD-FE8E-49AE-8151-CB4D82551657}" type="pres">
      <dgm:prSet presAssocID="{FD91A600-4282-40CB-AEA0-2926F0C057A6}" presName="quad2" presStyleLbl="node1" presStyleIdx="1" presStyleCnt="4">
        <dgm:presLayoutVars>
          <dgm:chMax val="0"/>
          <dgm:chPref val="0"/>
          <dgm:bulletEnabled val="1"/>
        </dgm:presLayoutVars>
      </dgm:prSet>
      <dgm:spPr/>
      <dgm:t>
        <a:bodyPr/>
        <a:lstStyle/>
        <a:p>
          <a:endParaRPr lang="en-US"/>
        </a:p>
      </dgm:t>
    </dgm:pt>
    <dgm:pt modelId="{DCF0C901-281E-4E9D-96B4-CED323662E88}" type="pres">
      <dgm:prSet presAssocID="{FD91A600-4282-40CB-AEA0-2926F0C057A6}" presName="quad3" presStyleLbl="node1" presStyleIdx="2" presStyleCnt="4">
        <dgm:presLayoutVars>
          <dgm:chMax val="0"/>
          <dgm:chPref val="0"/>
          <dgm:bulletEnabled val="1"/>
        </dgm:presLayoutVars>
      </dgm:prSet>
      <dgm:spPr/>
      <dgm:t>
        <a:bodyPr/>
        <a:lstStyle/>
        <a:p>
          <a:endParaRPr lang="en-US"/>
        </a:p>
      </dgm:t>
    </dgm:pt>
    <dgm:pt modelId="{87C6BA62-B97F-40E3-BFAD-C8FAB04D68E9}" type="pres">
      <dgm:prSet presAssocID="{FD91A600-4282-40CB-AEA0-2926F0C057A6}" presName="quad4" presStyleLbl="node1" presStyleIdx="3" presStyleCnt="4">
        <dgm:presLayoutVars>
          <dgm:chMax val="0"/>
          <dgm:chPref val="0"/>
          <dgm:bulletEnabled val="1"/>
        </dgm:presLayoutVars>
      </dgm:prSet>
      <dgm:spPr/>
      <dgm:t>
        <a:bodyPr/>
        <a:lstStyle/>
        <a:p>
          <a:endParaRPr lang="en-US"/>
        </a:p>
      </dgm:t>
    </dgm:pt>
  </dgm:ptLst>
  <dgm:cxnLst>
    <dgm:cxn modelId="{8894EF3D-459E-4B52-B242-D35AB589A4E4}" type="presOf" srcId="{E589322C-2CC2-4EF3-B3D7-302898219056}" destId="{DCF0C901-281E-4E9D-96B4-CED323662E88}" srcOrd="0" destOrd="0" presId="urn:microsoft.com/office/officeart/2005/8/layout/matrix3"/>
    <dgm:cxn modelId="{BD2DD34A-186A-41E9-AC81-37DFCC4DF6C2}" srcId="{FD91A600-4282-40CB-AEA0-2926F0C057A6}" destId="{5E85F17A-DC47-4000-8F4E-05FFCF118066}" srcOrd="3" destOrd="0" parTransId="{2DD5219B-8076-4B28-A5E7-897AE9CA9EC1}" sibTransId="{39729466-5950-4A66-9F8F-6F5432B567AE}"/>
    <dgm:cxn modelId="{72AC8D90-6478-4F5D-8A3C-5726800AFB46}" srcId="{FD91A600-4282-40CB-AEA0-2926F0C057A6}" destId="{E589322C-2CC2-4EF3-B3D7-302898219056}" srcOrd="2" destOrd="0" parTransId="{C51E0F2E-D2E1-4A29-B54B-1F3C9F12D47E}" sibTransId="{9631F90C-D94C-44F2-8EAA-0815A6C25BE9}"/>
    <dgm:cxn modelId="{D88A1FE9-7611-4EEE-800E-7BC2AB892EA9}" type="presOf" srcId="{C765D81E-DF41-4384-9DEB-749A592F31EF}" destId="{C3C14FBB-1725-4EAA-A6D8-1227880934FD}" srcOrd="0" destOrd="0" presId="urn:microsoft.com/office/officeart/2005/8/layout/matrix3"/>
    <dgm:cxn modelId="{1E97782B-38FA-4187-AE74-83244639D3D7}" type="presOf" srcId="{71576323-8B1B-4F64-9740-497D2CB98CC9}" destId="{1E717BFD-FE8E-49AE-8151-CB4D82551657}" srcOrd="0" destOrd="0" presId="urn:microsoft.com/office/officeart/2005/8/layout/matrix3"/>
    <dgm:cxn modelId="{5DBE0DB0-95C8-4C8E-A36F-D2FC5DDC3418}" srcId="{FD91A600-4282-40CB-AEA0-2926F0C057A6}" destId="{C765D81E-DF41-4384-9DEB-749A592F31EF}" srcOrd="0" destOrd="0" parTransId="{3E347F9D-430E-408F-8A89-BCA3F73E4B74}" sibTransId="{186C55FE-207D-4553-885D-3AA0972C3D80}"/>
    <dgm:cxn modelId="{B4EB35B3-5C77-4B95-9389-3D44BDC47C98}" type="presOf" srcId="{FD91A600-4282-40CB-AEA0-2926F0C057A6}" destId="{1E25822E-633C-419F-A15C-341E9275DB8C}" srcOrd="0" destOrd="0" presId="urn:microsoft.com/office/officeart/2005/8/layout/matrix3"/>
    <dgm:cxn modelId="{5916A03C-E0C3-44F9-BD41-BB6CFED51303}" srcId="{FD91A600-4282-40CB-AEA0-2926F0C057A6}" destId="{71576323-8B1B-4F64-9740-497D2CB98CC9}" srcOrd="1" destOrd="0" parTransId="{29066FA2-97B2-4E0A-876D-50C7FBF0ACE8}" sibTransId="{0FBFE335-ED4F-4624-B4A7-6BA565748BEC}"/>
    <dgm:cxn modelId="{23636880-6C4A-4521-BACF-B206700A6CEF}" type="presOf" srcId="{5E85F17A-DC47-4000-8F4E-05FFCF118066}" destId="{87C6BA62-B97F-40E3-BFAD-C8FAB04D68E9}" srcOrd="0" destOrd="0" presId="urn:microsoft.com/office/officeart/2005/8/layout/matrix3"/>
    <dgm:cxn modelId="{41D5241B-1D41-4FA1-9FAD-362F26D3C4D8}" type="presParOf" srcId="{1E25822E-633C-419F-A15C-341E9275DB8C}" destId="{20A1A2DA-00A5-44A6-AF88-023ED004B9E2}" srcOrd="0" destOrd="0" presId="urn:microsoft.com/office/officeart/2005/8/layout/matrix3"/>
    <dgm:cxn modelId="{5436021E-3F30-459F-998E-C4101177B456}" type="presParOf" srcId="{1E25822E-633C-419F-A15C-341E9275DB8C}" destId="{C3C14FBB-1725-4EAA-A6D8-1227880934FD}" srcOrd="1" destOrd="0" presId="urn:microsoft.com/office/officeart/2005/8/layout/matrix3"/>
    <dgm:cxn modelId="{18340E2C-D1BE-4689-9389-AE6D093EBC35}" type="presParOf" srcId="{1E25822E-633C-419F-A15C-341E9275DB8C}" destId="{1E717BFD-FE8E-49AE-8151-CB4D82551657}" srcOrd="2" destOrd="0" presId="urn:microsoft.com/office/officeart/2005/8/layout/matrix3"/>
    <dgm:cxn modelId="{30AFF61F-9241-4405-B4C2-5368BA4CD0FF}" type="presParOf" srcId="{1E25822E-633C-419F-A15C-341E9275DB8C}" destId="{DCF0C901-281E-4E9D-96B4-CED323662E88}" srcOrd="3" destOrd="0" presId="urn:microsoft.com/office/officeart/2005/8/layout/matrix3"/>
    <dgm:cxn modelId="{646AB270-0009-4001-ADD7-7EEC23012AFC}" type="presParOf" srcId="{1E25822E-633C-419F-A15C-341E9275DB8C}" destId="{87C6BA62-B97F-40E3-BFAD-C8FAB04D68E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45873ACE-ABF3-43D8-BA38-08163AF2E6B0}"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818D8520-11A9-40FD-84E7-5D10956F135A}">
      <dgm:prSet phldrT="[Text]"/>
      <dgm:spPr/>
      <dgm:t>
        <a:bodyPr/>
        <a:lstStyle/>
        <a:p>
          <a:r>
            <a:rPr lang="en-US" dirty="0" smtClean="0"/>
            <a:t>Inclusion in General Education</a:t>
          </a:r>
          <a:endParaRPr lang="en-US" dirty="0"/>
        </a:p>
      </dgm:t>
    </dgm:pt>
    <dgm:pt modelId="{F92CB7B6-1D73-4D26-B0B8-18BF144A5A89}" type="parTrans" cxnId="{E23072BC-7637-4550-9421-3B866CB6EE89}">
      <dgm:prSet/>
      <dgm:spPr/>
      <dgm:t>
        <a:bodyPr/>
        <a:lstStyle/>
        <a:p>
          <a:endParaRPr lang="en-US"/>
        </a:p>
      </dgm:t>
    </dgm:pt>
    <dgm:pt modelId="{89D93708-70EF-4C22-905D-979206E5AFA3}" type="sibTrans" cxnId="{E23072BC-7637-4550-9421-3B866CB6EE89}">
      <dgm:prSet/>
      <dgm:spPr/>
      <dgm:t>
        <a:bodyPr/>
        <a:lstStyle/>
        <a:p>
          <a:endParaRPr lang="en-US"/>
        </a:p>
      </dgm:t>
    </dgm:pt>
    <dgm:pt modelId="{C6EC37C3-D5ED-4A60-AD67-AC62CF9A2A9D}">
      <dgm:prSet phldrT="[Text]"/>
      <dgm:spPr/>
      <dgm:t>
        <a:bodyPr/>
        <a:lstStyle/>
        <a:p>
          <a:r>
            <a:rPr lang="en-US" dirty="0" smtClean="0"/>
            <a:t>Self Advocacy</a:t>
          </a:r>
          <a:endParaRPr lang="en-US" dirty="0"/>
        </a:p>
      </dgm:t>
    </dgm:pt>
    <dgm:pt modelId="{74A8F969-D6AF-4D49-8F7A-30D6CDED42D3}" type="parTrans" cxnId="{C2046095-29B6-4C62-9DAC-984DBE36753E}">
      <dgm:prSet/>
      <dgm:spPr/>
      <dgm:t>
        <a:bodyPr/>
        <a:lstStyle/>
        <a:p>
          <a:endParaRPr lang="en-US"/>
        </a:p>
      </dgm:t>
    </dgm:pt>
    <dgm:pt modelId="{43442C41-3F75-4328-B1EC-6906D6999C67}" type="sibTrans" cxnId="{C2046095-29B6-4C62-9DAC-984DBE36753E}">
      <dgm:prSet/>
      <dgm:spPr/>
      <dgm:t>
        <a:bodyPr/>
        <a:lstStyle/>
        <a:p>
          <a:endParaRPr lang="en-US"/>
        </a:p>
      </dgm:t>
    </dgm:pt>
    <dgm:pt modelId="{E6689E6B-AD99-43DD-9400-452DC5FBD153}">
      <dgm:prSet phldrT="[Text]"/>
      <dgm:spPr/>
      <dgm:t>
        <a:bodyPr/>
        <a:lstStyle/>
        <a:p>
          <a:r>
            <a:rPr lang="en-US" dirty="0" smtClean="0"/>
            <a:t>Career Awareness</a:t>
          </a:r>
          <a:endParaRPr lang="en-US" dirty="0"/>
        </a:p>
      </dgm:t>
    </dgm:pt>
    <dgm:pt modelId="{26BFFE5C-25D9-4986-B325-F932BC5743E1}" type="parTrans" cxnId="{11152DD7-4523-44FC-870B-B454B5307C24}">
      <dgm:prSet/>
      <dgm:spPr/>
      <dgm:t>
        <a:bodyPr/>
        <a:lstStyle/>
        <a:p>
          <a:endParaRPr lang="en-US"/>
        </a:p>
      </dgm:t>
    </dgm:pt>
    <dgm:pt modelId="{2145668B-CB94-40B3-9172-BA42DDE3CF8F}" type="sibTrans" cxnId="{11152DD7-4523-44FC-870B-B454B5307C24}">
      <dgm:prSet/>
      <dgm:spPr/>
      <dgm:t>
        <a:bodyPr/>
        <a:lstStyle/>
        <a:p>
          <a:endParaRPr lang="en-US"/>
        </a:p>
      </dgm:t>
    </dgm:pt>
    <dgm:pt modelId="{8F6488BD-261C-473E-BA14-AA6ACB07172A}">
      <dgm:prSet phldrT="[Text]"/>
      <dgm:spPr/>
      <dgm:t>
        <a:bodyPr/>
        <a:lstStyle/>
        <a:p>
          <a:r>
            <a:rPr lang="en-US" dirty="0" smtClean="0"/>
            <a:t>Community Experiences</a:t>
          </a:r>
          <a:endParaRPr lang="en-US" dirty="0"/>
        </a:p>
      </dgm:t>
    </dgm:pt>
    <dgm:pt modelId="{E123FA8F-0EC4-429C-A9E2-5199D932495F}" type="parTrans" cxnId="{7553FD41-32E2-4CA7-98EC-903816B1AD90}">
      <dgm:prSet/>
      <dgm:spPr/>
      <dgm:t>
        <a:bodyPr/>
        <a:lstStyle/>
        <a:p>
          <a:endParaRPr lang="en-US"/>
        </a:p>
      </dgm:t>
    </dgm:pt>
    <dgm:pt modelId="{3A826DEE-8461-49CB-B8EB-899897D868D2}" type="sibTrans" cxnId="{7553FD41-32E2-4CA7-98EC-903816B1AD90}">
      <dgm:prSet/>
      <dgm:spPr/>
      <dgm:t>
        <a:bodyPr/>
        <a:lstStyle/>
        <a:p>
          <a:endParaRPr lang="en-US"/>
        </a:p>
      </dgm:t>
    </dgm:pt>
    <dgm:pt modelId="{C88F257E-A7CC-45E0-8706-54C1474B4ACC}">
      <dgm:prSet phldrT="[Text]"/>
      <dgm:spPr/>
      <dgm:t>
        <a:bodyPr/>
        <a:lstStyle/>
        <a:p>
          <a:r>
            <a:rPr lang="en-US" dirty="0" smtClean="0"/>
            <a:t>Connections</a:t>
          </a:r>
          <a:endParaRPr lang="en-US" dirty="0"/>
        </a:p>
      </dgm:t>
    </dgm:pt>
    <dgm:pt modelId="{E6D6F373-B329-4A5B-9DF6-EE8FBC2B86D3}" type="parTrans" cxnId="{8BF91C3C-0C24-4534-A70A-9A6A5B004A5A}">
      <dgm:prSet/>
      <dgm:spPr/>
      <dgm:t>
        <a:bodyPr/>
        <a:lstStyle/>
        <a:p>
          <a:endParaRPr lang="en-US"/>
        </a:p>
      </dgm:t>
    </dgm:pt>
    <dgm:pt modelId="{A78B9B22-35A7-43EF-B14E-17F245211EB7}" type="sibTrans" cxnId="{8BF91C3C-0C24-4534-A70A-9A6A5B004A5A}">
      <dgm:prSet/>
      <dgm:spPr/>
      <dgm:t>
        <a:bodyPr/>
        <a:lstStyle/>
        <a:p>
          <a:endParaRPr lang="en-US"/>
        </a:p>
      </dgm:t>
    </dgm:pt>
    <dgm:pt modelId="{F039BA9C-002D-4AF8-A31A-6C88F8BF1FC3}">
      <dgm:prSet phldrT="[Text]"/>
      <dgm:spPr/>
      <dgm:t>
        <a:bodyPr/>
        <a:lstStyle/>
        <a:p>
          <a:r>
            <a:rPr lang="en-US" dirty="0" smtClean="0"/>
            <a:t>Work Experience</a:t>
          </a:r>
          <a:endParaRPr lang="en-US" dirty="0"/>
        </a:p>
      </dgm:t>
    </dgm:pt>
    <dgm:pt modelId="{B14D80CD-D979-4D9F-B28A-CB2A9630CB85}" type="parTrans" cxnId="{ACA416B4-245B-4E10-8330-3AEB68996246}">
      <dgm:prSet/>
      <dgm:spPr/>
      <dgm:t>
        <a:bodyPr/>
        <a:lstStyle/>
        <a:p>
          <a:endParaRPr lang="en-US"/>
        </a:p>
      </dgm:t>
    </dgm:pt>
    <dgm:pt modelId="{34A3B61F-860A-44F1-ADED-F74D0FA15A6B}" type="sibTrans" cxnId="{ACA416B4-245B-4E10-8330-3AEB68996246}">
      <dgm:prSet/>
      <dgm:spPr/>
      <dgm:t>
        <a:bodyPr/>
        <a:lstStyle/>
        <a:p>
          <a:endParaRPr lang="en-US"/>
        </a:p>
      </dgm:t>
    </dgm:pt>
    <dgm:pt modelId="{BBFB988C-4F22-4F2E-A3FE-D130CEBA0091}" type="pres">
      <dgm:prSet presAssocID="{45873ACE-ABF3-43D8-BA38-08163AF2E6B0}" presName="Name0" presStyleCnt="0">
        <dgm:presLayoutVars>
          <dgm:chPref val="1"/>
          <dgm:dir/>
          <dgm:animOne val="branch"/>
          <dgm:animLvl val="lvl"/>
          <dgm:resizeHandles/>
        </dgm:presLayoutVars>
      </dgm:prSet>
      <dgm:spPr/>
      <dgm:t>
        <a:bodyPr/>
        <a:lstStyle/>
        <a:p>
          <a:endParaRPr lang="en-US"/>
        </a:p>
      </dgm:t>
    </dgm:pt>
    <dgm:pt modelId="{79350920-D2E6-45A2-A851-6031E2EE9362}" type="pres">
      <dgm:prSet presAssocID="{818D8520-11A9-40FD-84E7-5D10956F135A}" presName="vertOne" presStyleCnt="0"/>
      <dgm:spPr/>
    </dgm:pt>
    <dgm:pt modelId="{8511463C-4711-47AE-ADAA-88F3ACCFF4C8}" type="pres">
      <dgm:prSet presAssocID="{818D8520-11A9-40FD-84E7-5D10956F135A}" presName="txOne" presStyleLbl="node0" presStyleIdx="0" presStyleCnt="1">
        <dgm:presLayoutVars>
          <dgm:chPref val="3"/>
        </dgm:presLayoutVars>
      </dgm:prSet>
      <dgm:spPr/>
      <dgm:t>
        <a:bodyPr/>
        <a:lstStyle/>
        <a:p>
          <a:endParaRPr lang="en-US"/>
        </a:p>
      </dgm:t>
    </dgm:pt>
    <dgm:pt modelId="{468CE3CA-DA99-4056-8AB5-AD619F8B4F71}" type="pres">
      <dgm:prSet presAssocID="{818D8520-11A9-40FD-84E7-5D10956F135A}" presName="parTransOne" presStyleCnt="0"/>
      <dgm:spPr/>
    </dgm:pt>
    <dgm:pt modelId="{DDD1ED61-75AB-4814-8A93-02AA6FF016A5}" type="pres">
      <dgm:prSet presAssocID="{818D8520-11A9-40FD-84E7-5D10956F135A}" presName="horzOne" presStyleCnt="0"/>
      <dgm:spPr/>
    </dgm:pt>
    <dgm:pt modelId="{82E88BA6-DAAB-4D7E-93AC-28C79D9C995B}" type="pres">
      <dgm:prSet presAssocID="{C6EC37C3-D5ED-4A60-AD67-AC62CF9A2A9D}" presName="vertTwo" presStyleCnt="0"/>
      <dgm:spPr/>
    </dgm:pt>
    <dgm:pt modelId="{F624C27A-C9F5-40E0-B6CA-966EF884E866}" type="pres">
      <dgm:prSet presAssocID="{C6EC37C3-D5ED-4A60-AD67-AC62CF9A2A9D}" presName="txTwo" presStyleLbl="node2" presStyleIdx="0" presStyleCnt="2">
        <dgm:presLayoutVars>
          <dgm:chPref val="3"/>
        </dgm:presLayoutVars>
      </dgm:prSet>
      <dgm:spPr/>
      <dgm:t>
        <a:bodyPr/>
        <a:lstStyle/>
        <a:p>
          <a:endParaRPr lang="en-US"/>
        </a:p>
      </dgm:t>
    </dgm:pt>
    <dgm:pt modelId="{8606B709-DC9E-432C-92C9-F36A8207A9BD}" type="pres">
      <dgm:prSet presAssocID="{C6EC37C3-D5ED-4A60-AD67-AC62CF9A2A9D}" presName="parTransTwo" presStyleCnt="0"/>
      <dgm:spPr/>
    </dgm:pt>
    <dgm:pt modelId="{518FCE69-9F6D-4C6A-8B1F-CFB194C8B4E7}" type="pres">
      <dgm:prSet presAssocID="{C6EC37C3-D5ED-4A60-AD67-AC62CF9A2A9D}" presName="horzTwo" presStyleCnt="0"/>
      <dgm:spPr/>
    </dgm:pt>
    <dgm:pt modelId="{5B97CCEA-99C9-4B4E-A6C9-F5A74A875EF4}" type="pres">
      <dgm:prSet presAssocID="{E6689E6B-AD99-43DD-9400-452DC5FBD153}" presName="vertThree" presStyleCnt="0"/>
      <dgm:spPr/>
    </dgm:pt>
    <dgm:pt modelId="{9BCDC356-48F2-4FE4-8887-47155DC4A611}" type="pres">
      <dgm:prSet presAssocID="{E6689E6B-AD99-43DD-9400-452DC5FBD153}" presName="txThree" presStyleLbl="node3" presStyleIdx="0" presStyleCnt="3">
        <dgm:presLayoutVars>
          <dgm:chPref val="3"/>
        </dgm:presLayoutVars>
      </dgm:prSet>
      <dgm:spPr/>
      <dgm:t>
        <a:bodyPr/>
        <a:lstStyle/>
        <a:p>
          <a:endParaRPr lang="en-US"/>
        </a:p>
      </dgm:t>
    </dgm:pt>
    <dgm:pt modelId="{FA2A3D17-52BD-4B52-A50F-ACAAAB678BD8}" type="pres">
      <dgm:prSet presAssocID="{E6689E6B-AD99-43DD-9400-452DC5FBD153}" presName="horzThree" presStyleCnt="0"/>
      <dgm:spPr/>
    </dgm:pt>
    <dgm:pt modelId="{8ED3B8E5-8C7B-43CB-B346-1E434F05A9E7}" type="pres">
      <dgm:prSet presAssocID="{2145668B-CB94-40B3-9172-BA42DDE3CF8F}" presName="sibSpaceThree" presStyleCnt="0"/>
      <dgm:spPr/>
    </dgm:pt>
    <dgm:pt modelId="{98389181-802E-4725-98E8-4C4AA50D547D}" type="pres">
      <dgm:prSet presAssocID="{8F6488BD-261C-473E-BA14-AA6ACB07172A}" presName="vertThree" presStyleCnt="0"/>
      <dgm:spPr/>
    </dgm:pt>
    <dgm:pt modelId="{696392F0-3ACC-4CD0-BE98-6FE73DF429B9}" type="pres">
      <dgm:prSet presAssocID="{8F6488BD-261C-473E-BA14-AA6ACB07172A}" presName="txThree" presStyleLbl="node3" presStyleIdx="1" presStyleCnt="3">
        <dgm:presLayoutVars>
          <dgm:chPref val="3"/>
        </dgm:presLayoutVars>
      </dgm:prSet>
      <dgm:spPr/>
      <dgm:t>
        <a:bodyPr/>
        <a:lstStyle/>
        <a:p>
          <a:endParaRPr lang="en-US"/>
        </a:p>
      </dgm:t>
    </dgm:pt>
    <dgm:pt modelId="{FC1F751C-011F-47B9-80D8-64AB2A6E8A0A}" type="pres">
      <dgm:prSet presAssocID="{8F6488BD-261C-473E-BA14-AA6ACB07172A}" presName="horzThree" presStyleCnt="0"/>
      <dgm:spPr/>
    </dgm:pt>
    <dgm:pt modelId="{8FEA2205-23B2-49AF-8F4B-20238D3F58A7}" type="pres">
      <dgm:prSet presAssocID="{43442C41-3F75-4328-B1EC-6906D6999C67}" presName="sibSpaceTwo" presStyleCnt="0"/>
      <dgm:spPr/>
    </dgm:pt>
    <dgm:pt modelId="{29A65532-5686-40DF-A387-33B628B2D58E}" type="pres">
      <dgm:prSet presAssocID="{C88F257E-A7CC-45E0-8706-54C1474B4ACC}" presName="vertTwo" presStyleCnt="0"/>
      <dgm:spPr/>
    </dgm:pt>
    <dgm:pt modelId="{4E0D139C-73A6-4019-BD55-5B9A1DD1B1AA}" type="pres">
      <dgm:prSet presAssocID="{C88F257E-A7CC-45E0-8706-54C1474B4ACC}" presName="txTwo" presStyleLbl="node2" presStyleIdx="1" presStyleCnt="2">
        <dgm:presLayoutVars>
          <dgm:chPref val="3"/>
        </dgm:presLayoutVars>
      </dgm:prSet>
      <dgm:spPr/>
      <dgm:t>
        <a:bodyPr/>
        <a:lstStyle/>
        <a:p>
          <a:endParaRPr lang="en-US"/>
        </a:p>
      </dgm:t>
    </dgm:pt>
    <dgm:pt modelId="{501F5889-B1B9-41FE-B4FD-290F642634DF}" type="pres">
      <dgm:prSet presAssocID="{C88F257E-A7CC-45E0-8706-54C1474B4ACC}" presName="parTransTwo" presStyleCnt="0"/>
      <dgm:spPr/>
    </dgm:pt>
    <dgm:pt modelId="{6145F266-A6B4-4DD4-82CF-8C4ADF5772A9}" type="pres">
      <dgm:prSet presAssocID="{C88F257E-A7CC-45E0-8706-54C1474B4ACC}" presName="horzTwo" presStyleCnt="0"/>
      <dgm:spPr/>
    </dgm:pt>
    <dgm:pt modelId="{10945058-416B-4E30-A9E2-3C7575C9269B}" type="pres">
      <dgm:prSet presAssocID="{F039BA9C-002D-4AF8-A31A-6C88F8BF1FC3}" presName="vertThree" presStyleCnt="0"/>
      <dgm:spPr/>
    </dgm:pt>
    <dgm:pt modelId="{C7424BE0-DFDE-4FBC-BC4E-C856914A7405}" type="pres">
      <dgm:prSet presAssocID="{F039BA9C-002D-4AF8-A31A-6C88F8BF1FC3}" presName="txThree" presStyleLbl="node3" presStyleIdx="2" presStyleCnt="3">
        <dgm:presLayoutVars>
          <dgm:chPref val="3"/>
        </dgm:presLayoutVars>
      </dgm:prSet>
      <dgm:spPr/>
      <dgm:t>
        <a:bodyPr/>
        <a:lstStyle/>
        <a:p>
          <a:endParaRPr lang="en-US"/>
        </a:p>
      </dgm:t>
    </dgm:pt>
    <dgm:pt modelId="{366BB20B-6C9F-4C63-9504-2FC9D1CFAD2B}" type="pres">
      <dgm:prSet presAssocID="{F039BA9C-002D-4AF8-A31A-6C88F8BF1FC3}" presName="horzThree" presStyleCnt="0"/>
      <dgm:spPr/>
    </dgm:pt>
  </dgm:ptLst>
  <dgm:cxnLst>
    <dgm:cxn modelId="{FB5DE3A2-A1C3-4048-80DE-85AFEAC9B964}" type="presOf" srcId="{45873ACE-ABF3-43D8-BA38-08163AF2E6B0}" destId="{BBFB988C-4F22-4F2E-A3FE-D130CEBA0091}" srcOrd="0" destOrd="0" presId="urn:microsoft.com/office/officeart/2005/8/layout/hierarchy4"/>
    <dgm:cxn modelId="{8C29E180-8E9B-485B-87D9-1C56DB83021A}" type="presOf" srcId="{C6EC37C3-D5ED-4A60-AD67-AC62CF9A2A9D}" destId="{F624C27A-C9F5-40E0-B6CA-966EF884E866}" srcOrd="0" destOrd="0" presId="urn:microsoft.com/office/officeart/2005/8/layout/hierarchy4"/>
    <dgm:cxn modelId="{C2046095-29B6-4C62-9DAC-984DBE36753E}" srcId="{818D8520-11A9-40FD-84E7-5D10956F135A}" destId="{C6EC37C3-D5ED-4A60-AD67-AC62CF9A2A9D}" srcOrd="0" destOrd="0" parTransId="{74A8F969-D6AF-4D49-8F7A-30D6CDED42D3}" sibTransId="{43442C41-3F75-4328-B1EC-6906D6999C67}"/>
    <dgm:cxn modelId="{8BF91C3C-0C24-4534-A70A-9A6A5B004A5A}" srcId="{818D8520-11A9-40FD-84E7-5D10956F135A}" destId="{C88F257E-A7CC-45E0-8706-54C1474B4ACC}" srcOrd="1" destOrd="0" parTransId="{E6D6F373-B329-4A5B-9DF6-EE8FBC2B86D3}" sibTransId="{A78B9B22-35A7-43EF-B14E-17F245211EB7}"/>
    <dgm:cxn modelId="{ACA416B4-245B-4E10-8330-3AEB68996246}" srcId="{C88F257E-A7CC-45E0-8706-54C1474B4ACC}" destId="{F039BA9C-002D-4AF8-A31A-6C88F8BF1FC3}" srcOrd="0" destOrd="0" parTransId="{B14D80CD-D979-4D9F-B28A-CB2A9630CB85}" sibTransId="{34A3B61F-860A-44F1-ADED-F74D0FA15A6B}"/>
    <dgm:cxn modelId="{E23072BC-7637-4550-9421-3B866CB6EE89}" srcId="{45873ACE-ABF3-43D8-BA38-08163AF2E6B0}" destId="{818D8520-11A9-40FD-84E7-5D10956F135A}" srcOrd="0" destOrd="0" parTransId="{F92CB7B6-1D73-4D26-B0B8-18BF144A5A89}" sibTransId="{89D93708-70EF-4C22-905D-979206E5AFA3}"/>
    <dgm:cxn modelId="{35D2534E-C24E-4CB6-A093-B7D1CEF3C98A}" type="presOf" srcId="{F039BA9C-002D-4AF8-A31A-6C88F8BF1FC3}" destId="{C7424BE0-DFDE-4FBC-BC4E-C856914A7405}" srcOrd="0" destOrd="0" presId="urn:microsoft.com/office/officeart/2005/8/layout/hierarchy4"/>
    <dgm:cxn modelId="{11152DD7-4523-44FC-870B-B454B5307C24}" srcId="{C6EC37C3-D5ED-4A60-AD67-AC62CF9A2A9D}" destId="{E6689E6B-AD99-43DD-9400-452DC5FBD153}" srcOrd="0" destOrd="0" parTransId="{26BFFE5C-25D9-4986-B325-F932BC5743E1}" sibTransId="{2145668B-CB94-40B3-9172-BA42DDE3CF8F}"/>
    <dgm:cxn modelId="{7553FD41-32E2-4CA7-98EC-903816B1AD90}" srcId="{C6EC37C3-D5ED-4A60-AD67-AC62CF9A2A9D}" destId="{8F6488BD-261C-473E-BA14-AA6ACB07172A}" srcOrd="1" destOrd="0" parTransId="{E123FA8F-0EC4-429C-A9E2-5199D932495F}" sibTransId="{3A826DEE-8461-49CB-B8EB-899897D868D2}"/>
    <dgm:cxn modelId="{D681AD6F-E108-4D08-AD7D-27C686B59B68}" type="presOf" srcId="{8F6488BD-261C-473E-BA14-AA6ACB07172A}" destId="{696392F0-3ACC-4CD0-BE98-6FE73DF429B9}" srcOrd="0" destOrd="0" presId="urn:microsoft.com/office/officeart/2005/8/layout/hierarchy4"/>
    <dgm:cxn modelId="{36419B86-40CE-457E-BE5E-70C3D7046F19}" type="presOf" srcId="{C88F257E-A7CC-45E0-8706-54C1474B4ACC}" destId="{4E0D139C-73A6-4019-BD55-5B9A1DD1B1AA}" srcOrd="0" destOrd="0" presId="urn:microsoft.com/office/officeart/2005/8/layout/hierarchy4"/>
    <dgm:cxn modelId="{64D4141F-5BAE-4ABB-ABFB-8916DA1A3C9C}" type="presOf" srcId="{818D8520-11A9-40FD-84E7-5D10956F135A}" destId="{8511463C-4711-47AE-ADAA-88F3ACCFF4C8}" srcOrd="0" destOrd="0" presId="urn:microsoft.com/office/officeart/2005/8/layout/hierarchy4"/>
    <dgm:cxn modelId="{A34A86F3-62CE-4261-A25B-F66D89809CC0}" type="presOf" srcId="{E6689E6B-AD99-43DD-9400-452DC5FBD153}" destId="{9BCDC356-48F2-4FE4-8887-47155DC4A611}" srcOrd="0" destOrd="0" presId="urn:microsoft.com/office/officeart/2005/8/layout/hierarchy4"/>
    <dgm:cxn modelId="{21C4FD6A-B140-442D-AB3E-E90FBCA4160D}" type="presParOf" srcId="{BBFB988C-4F22-4F2E-A3FE-D130CEBA0091}" destId="{79350920-D2E6-45A2-A851-6031E2EE9362}" srcOrd="0" destOrd="0" presId="urn:microsoft.com/office/officeart/2005/8/layout/hierarchy4"/>
    <dgm:cxn modelId="{0F7AFB56-4E78-47FB-9787-CF684F0717BD}" type="presParOf" srcId="{79350920-D2E6-45A2-A851-6031E2EE9362}" destId="{8511463C-4711-47AE-ADAA-88F3ACCFF4C8}" srcOrd="0" destOrd="0" presId="urn:microsoft.com/office/officeart/2005/8/layout/hierarchy4"/>
    <dgm:cxn modelId="{B261FB2D-8CB4-44B8-A375-A138AF00D806}" type="presParOf" srcId="{79350920-D2E6-45A2-A851-6031E2EE9362}" destId="{468CE3CA-DA99-4056-8AB5-AD619F8B4F71}" srcOrd="1" destOrd="0" presId="urn:microsoft.com/office/officeart/2005/8/layout/hierarchy4"/>
    <dgm:cxn modelId="{BD58051D-E6D2-45D3-B2CB-BB3730439FA0}" type="presParOf" srcId="{79350920-D2E6-45A2-A851-6031E2EE9362}" destId="{DDD1ED61-75AB-4814-8A93-02AA6FF016A5}" srcOrd="2" destOrd="0" presId="urn:microsoft.com/office/officeart/2005/8/layout/hierarchy4"/>
    <dgm:cxn modelId="{B9A3E5D6-4A80-46CD-9AB7-F949305FC7E5}" type="presParOf" srcId="{DDD1ED61-75AB-4814-8A93-02AA6FF016A5}" destId="{82E88BA6-DAAB-4D7E-93AC-28C79D9C995B}" srcOrd="0" destOrd="0" presId="urn:microsoft.com/office/officeart/2005/8/layout/hierarchy4"/>
    <dgm:cxn modelId="{4AA32208-BB02-41F5-8624-E800FE4996DE}" type="presParOf" srcId="{82E88BA6-DAAB-4D7E-93AC-28C79D9C995B}" destId="{F624C27A-C9F5-40E0-B6CA-966EF884E866}" srcOrd="0" destOrd="0" presId="urn:microsoft.com/office/officeart/2005/8/layout/hierarchy4"/>
    <dgm:cxn modelId="{0F52161B-47A6-48B5-ACBC-D85DB527F332}" type="presParOf" srcId="{82E88BA6-DAAB-4D7E-93AC-28C79D9C995B}" destId="{8606B709-DC9E-432C-92C9-F36A8207A9BD}" srcOrd="1" destOrd="0" presId="urn:microsoft.com/office/officeart/2005/8/layout/hierarchy4"/>
    <dgm:cxn modelId="{A1EB3856-08AC-4CDB-83E5-2D8B3D9F6575}" type="presParOf" srcId="{82E88BA6-DAAB-4D7E-93AC-28C79D9C995B}" destId="{518FCE69-9F6D-4C6A-8B1F-CFB194C8B4E7}" srcOrd="2" destOrd="0" presId="urn:microsoft.com/office/officeart/2005/8/layout/hierarchy4"/>
    <dgm:cxn modelId="{5072C09B-8FDE-47C0-B4CB-F3FA59C370D0}" type="presParOf" srcId="{518FCE69-9F6D-4C6A-8B1F-CFB194C8B4E7}" destId="{5B97CCEA-99C9-4B4E-A6C9-F5A74A875EF4}" srcOrd="0" destOrd="0" presId="urn:microsoft.com/office/officeart/2005/8/layout/hierarchy4"/>
    <dgm:cxn modelId="{BB3E06CF-DE38-4A33-8600-98E48A9B2B89}" type="presParOf" srcId="{5B97CCEA-99C9-4B4E-A6C9-F5A74A875EF4}" destId="{9BCDC356-48F2-4FE4-8887-47155DC4A611}" srcOrd="0" destOrd="0" presId="urn:microsoft.com/office/officeart/2005/8/layout/hierarchy4"/>
    <dgm:cxn modelId="{868CA082-E7F1-47FA-B453-6636F86C34E0}" type="presParOf" srcId="{5B97CCEA-99C9-4B4E-A6C9-F5A74A875EF4}" destId="{FA2A3D17-52BD-4B52-A50F-ACAAAB678BD8}" srcOrd="1" destOrd="0" presId="urn:microsoft.com/office/officeart/2005/8/layout/hierarchy4"/>
    <dgm:cxn modelId="{03D5AA5C-0A36-4D56-B740-7581BA224F15}" type="presParOf" srcId="{518FCE69-9F6D-4C6A-8B1F-CFB194C8B4E7}" destId="{8ED3B8E5-8C7B-43CB-B346-1E434F05A9E7}" srcOrd="1" destOrd="0" presId="urn:microsoft.com/office/officeart/2005/8/layout/hierarchy4"/>
    <dgm:cxn modelId="{7F4DC201-4B96-4453-9AA0-A05A65D3240B}" type="presParOf" srcId="{518FCE69-9F6D-4C6A-8B1F-CFB194C8B4E7}" destId="{98389181-802E-4725-98E8-4C4AA50D547D}" srcOrd="2" destOrd="0" presId="urn:microsoft.com/office/officeart/2005/8/layout/hierarchy4"/>
    <dgm:cxn modelId="{DE331E51-8621-4D5F-A448-740384248942}" type="presParOf" srcId="{98389181-802E-4725-98E8-4C4AA50D547D}" destId="{696392F0-3ACC-4CD0-BE98-6FE73DF429B9}" srcOrd="0" destOrd="0" presId="urn:microsoft.com/office/officeart/2005/8/layout/hierarchy4"/>
    <dgm:cxn modelId="{CA7EE3D6-B036-484F-9B74-F3A608310559}" type="presParOf" srcId="{98389181-802E-4725-98E8-4C4AA50D547D}" destId="{FC1F751C-011F-47B9-80D8-64AB2A6E8A0A}" srcOrd="1" destOrd="0" presId="urn:microsoft.com/office/officeart/2005/8/layout/hierarchy4"/>
    <dgm:cxn modelId="{0C6B2087-925F-42A1-BFED-03CB45D72922}" type="presParOf" srcId="{DDD1ED61-75AB-4814-8A93-02AA6FF016A5}" destId="{8FEA2205-23B2-49AF-8F4B-20238D3F58A7}" srcOrd="1" destOrd="0" presId="urn:microsoft.com/office/officeart/2005/8/layout/hierarchy4"/>
    <dgm:cxn modelId="{E25FB8C0-22AD-4F9F-8F2B-F18EBE06A1F7}" type="presParOf" srcId="{DDD1ED61-75AB-4814-8A93-02AA6FF016A5}" destId="{29A65532-5686-40DF-A387-33B628B2D58E}" srcOrd="2" destOrd="0" presId="urn:microsoft.com/office/officeart/2005/8/layout/hierarchy4"/>
    <dgm:cxn modelId="{FDD9399F-0FC8-4E99-BC96-7F1CD290C299}" type="presParOf" srcId="{29A65532-5686-40DF-A387-33B628B2D58E}" destId="{4E0D139C-73A6-4019-BD55-5B9A1DD1B1AA}" srcOrd="0" destOrd="0" presId="urn:microsoft.com/office/officeart/2005/8/layout/hierarchy4"/>
    <dgm:cxn modelId="{2CB50CCD-BDCF-4DEF-A163-916A43426BB5}" type="presParOf" srcId="{29A65532-5686-40DF-A387-33B628B2D58E}" destId="{501F5889-B1B9-41FE-B4FD-290F642634DF}" srcOrd="1" destOrd="0" presId="urn:microsoft.com/office/officeart/2005/8/layout/hierarchy4"/>
    <dgm:cxn modelId="{E6C9F1EF-4B35-46FF-9A2C-433C53898790}" type="presParOf" srcId="{29A65532-5686-40DF-A387-33B628B2D58E}" destId="{6145F266-A6B4-4DD4-82CF-8C4ADF5772A9}" srcOrd="2" destOrd="0" presId="urn:microsoft.com/office/officeart/2005/8/layout/hierarchy4"/>
    <dgm:cxn modelId="{98058C35-F514-4CA8-A82C-BD1A79D0EA6B}" type="presParOf" srcId="{6145F266-A6B4-4DD4-82CF-8C4ADF5772A9}" destId="{10945058-416B-4E30-A9E2-3C7575C9269B}" srcOrd="0" destOrd="0" presId="urn:microsoft.com/office/officeart/2005/8/layout/hierarchy4"/>
    <dgm:cxn modelId="{27A52B14-9857-4085-8B2C-D66C6CE92358}" type="presParOf" srcId="{10945058-416B-4E30-A9E2-3C7575C9269B}" destId="{C7424BE0-DFDE-4FBC-BC4E-C856914A7405}" srcOrd="0" destOrd="0" presId="urn:microsoft.com/office/officeart/2005/8/layout/hierarchy4"/>
    <dgm:cxn modelId="{7472F317-B7A9-4954-8861-D53719257B3C}" type="presParOf" srcId="{10945058-416B-4E30-A9E2-3C7575C9269B}" destId="{366BB20B-6C9F-4C63-9504-2FC9D1CFAD2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88B52C01-876F-4367-A592-6A57B49ACA8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E1A3C619-94CA-4C26-BA54-37B91D83AF5B}">
      <dgm:prSet phldrT="[Text]" custT="1"/>
      <dgm:spPr/>
      <dgm:t>
        <a:bodyPr/>
        <a:lstStyle/>
        <a:p>
          <a:r>
            <a:rPr lang="en-US" sz="2000" dirty="0" smtClean="0"/>
            <a:t>Progress Report</a:t>
          </a:r>
          <a:endParaRPr lang="en-US" sz="2000" dirty="0"/>
        </a:p>
      </dgm:t>
    </dgm:pt>
    <dgm:pt modelId="{640C3A18-5875-4850-A681-FC6916070C6A}" type="parTrans" cxnId="{1E649A5B-7158-4D44-AAEF-5A69E93C258F}">
      <dgm:prSet/>
      <dgm:spPr/>
      <dgm:t>
        <a:bodyPr/>
        <a:lstStyle/>
        <a:p>
          <a:endParaRPr lang="en-US"/>
        </a:p>
      </dgm:t>
    </dgm:pt>
    <dgm:pt modelId="{CCB9088A-4764-422B-AD3F-4DE0D1ABFE86}" type="sibTrans" cxnId="{1E649A5B-7158-4D44-AAEF-5A69E93C258F}">
      <dgm:prSet/>
      <dgm:spPr/>
      <dgm:t>
        <a:bodyPr/>
        <a:lstStyle/>
        <a:p>
          <a:endParaRPr lang="en-US"/>
        </a:p>
      </dgm:t>
    </dgm:pt>
    <dgm:pt modelId="{0BE5D094-0B52-4CC9-8811-51BF646C153D}">
      <dgm:prSet phldrT="[Text]" custT="1"/>
      <dgm:spPr/>
      <dgm:t>
        <a:bodyPr/>
        <a:lstStyle/>
        <a:p>
          <a:r>
            <a:rPr lang="en-US" sz="2000" dirty="0" smtClean="0"/>
            <a:t>Area(s) of Concern</a:t>
          </a:r>
          <a:endParaRPr lang="en-US" sz="2000" dirty="0"/>
        </a:p>
      </dgm:t>
    </dgm:pt>
    <dgm:pt modelId="{01EBACC9-16E1-4385-B9E0-B6F68A4251FC}" type="parTrans" cxnId="{BCDCEECA-117D-44CC-B237-6A064AFDACA4}">
      <dgm:prSet/>
      <dgm:spPr/>
      <dgm:t>
        <a:bodyPr/>
        <a:lstStyle/>
        <a:p>
          <a:endParaRPr lang="en-US"/>
        </a:p>
      </dgm:t>
    </dgm:pt>
    <dgm:pt modelId="{A86B68B0-1AB8-4783-B43E-55C70D5CD321}" type="sibTrans" cxnId="{BCDCEECA-117D-44CC-B237-6A064AFDACA4}">
      <dgm:prSet/>
      <dgm:spPr/>
      <dgm:t>
        <a:bodyPr/>
        <a:lstStyle/>
        <a:p>
          <a:endParaRPr lang="en-US"/>
        </a:p>
      </dgm:t>
    </dgm:pt>
    <dgm:pt modelId="{E5BFBA6C-01D5-4A56-9A1D-13ABC6A22103}">
      <dgm:prSet phldrT="[Text]" custT="1"/>
      <dgm:spPr/>
      <dgm:t>
        <a:bodyPr/>
        <a:lstStyle/>
        <a:p>
          <a:r>
            <a:rPr lang="en-US" sz="1800" dirty="0" smtClean="0"/>
            <a:t>1 Goal Per Area + Transition Goals</a:t>
          </a:r>
          <a:endParaRPr lang="en-US" sz="1800" dirty="0"/>
        </a:p>
      </dgm:t>
    </dgm:pt>
    <dgm:pt modelId="{335565F1-E673-491B-B56E-72A5C86D63A0}" type="parTrans" cxnId="{89A74371-6AFB-4C52-B19B-44BA256C0B64}">
      <dgm:prSet/>
      <dgm:spPr/>
      <dgm:t>
        <a:bodyPr/>
        <a:lstStyle/>
        <a:p>
          <a:endParaRPr lang="en-US"/>
        </a:p>
      </dgm:t>
    </dgm:pt>
    <dgm:pt modelId="{0BD42816-46F4-4A21-90E9-AE8CAA399C80}" type="sibTrans" cxnId="{89A74371-6AFB-4C52-B19B-44BA256C0B64}">
      <dgm:prSet/>
      <dgm:spPr/>
      <dgm:t>
        <a:bodyPr/>
        <a:lstStyle/>
        <a:p>
          <a:endParaRPr lang="en-US"/>
        </a:p>
      </dgm:t>
    </dgm:pt>
    <dgm:pt modelId="{1B7A6CA7-959A-4F2E-AB22-AB7F8A3B6982}">
      <dgm:prSet phldrT="[Text]" custT="1"/>
      <dgm:spPr/>
      <dgm:t>
        <a:bodyPr/>
        <a:lstStyle/>
        <a:p>
          <a:r>
            <a:rPr lang="en-US" sz="1800" dirty="0" smtClean="0"/>
            <a:t>Services + Supports</a:t>
          </a:r>
          <a:endParaRPr lang="en-US" sz="1800" dirty="0"/>
        </a:p>
      </dgm:t>
    </dgm:pt>
    <dgm:pt modelId="{5D1CAAB5-1D40-438B-80A9-A656D4D76EE9}" type="parTrans" cxnId="{19A715E3-F560-42A8-80AE-89EE82CD656B}">
      <dgm:prSet/>
      <dgm:spPr/>
      <dgm:t>
        <a:bodyPr/>
        <a:lstStyle/>
        <a:p>
          <a:endParaRPr lang="en-US"/>
        </a:p>
      </dgm:t>
    </dgm:pt>
    <dgm:pt modelId="{91504FDA-5CD4-497A-A03B-C9E6BF0F3F87}" type="sibTrans" cxnId="{19A715E3-F560-42A8-80AE-89EE82CD656B}">
      <dgm:prSet/>
      <dgm:spPr/>
      <dgm:t>
        <a:bodyPr/>
        <a:lstStyle/>
        <a:p>
          <a:endParaRPr lang="en-US"/>
        </a:p>
      </dgm:t>
    </dgm:pt>
    <dgm:pt modelId="{288A0944-D359-4FA6-A59A-EF2A97201ABD}">
      <dgm:prSet phldrT="[Text]" custT="1"/>
      <dgm:spPr/>
      <dgm:t>
        <a:bodyPr/>
        <a:lstStyle/>
        <a:p>
          <a:r>
            <a:rPr lang="en-US" sz="2000" dirty="0" smtClean="0"/>
            <a:t>Progress Monitoring</a:t>
          </a:r>
          <a:endParaRPr lang="en-US" sz="2000" dirty="0"/>
        </a:p>
      </dgm:t>
    </dgm:pt>
    <dgm:pt modelId="{3E41ABA9-BDF8-482A-A329-69E20FE65608}" type="parTrans" cxnId="{B6199C3E-04FC-4326-9E93-6FF3169141C5}">
      <dgm:prSet/>
      <dgm:spPr/>
      <dgm:t>
        <a:bodyPr/>
        <a:lstStyle/>
        <a:p>
          <a:endParaRPr lang="en-US"/>
        </a:p>
      </dgm:t>
    </dgm:pt>
    <dgm:pt modelId="{20DC11F4-E6D1-4407-913C-11D09FA9F9E4}" type="sibTrans" cxnId="{B6199C3E-04FC-4326-9E93-6FF3169141C5}">
      <dgm:prSet/>
      <dgm:spPr/>
      <dgm:t>
        <a:bodyPr/>
        <a:lstStyle/>
        <a:p>
          <a:endParaRPr lang="en-US"/>
        </a:p>
      </dgm:t>
    </dgm:pt>
    <dgm:pt modelId="{4A007D99-8031-4A8D-9AE1-5342A5653D9D}" type="pres">
      <dgm:prSet presAssocID="{88B52C01-876F-4367-A592-6A57B49ACA86}" presName="cycle" presStyleCnt="0">
        <dgm:presLayoutVars>
          <dgm:dir/>
          <dgm:resizeHandles val="exact"/>
        </dgm:presLayoutVars>
      </dgm:prSet>
      <dgm:spPr/>
      <dgm:t>
        <a:bodyPr/>
        <a:lstStyle/>
        <a:p>
          <a:endParaRPr lang="en-US"/>
        </a:p>
      </dgm:t>
    </dgm:pt>
    <dgm:pt modelId="{26A295DA-A59C-4EF6-8AAC-9AE3BB5BC8C4}" type="pres">
      <dgm:prSet presAssocID="{E1A3C619-94CA-4C26-BA54-37B91D83AF5B}" presName="node" presStyleLbl="node1" presStyleIdx="0" presStyleCnt="5">
        <dgm:presLayoutVars>
          <dgm:bulletEnabled val="1"/>
        </dgm:presLayoutVars>
      </dgm:prSet>
      <dgm:spPr/>
      <dgm:t>
        <a:bodyPr/>
        <a:lstStyle/>
        <a:p>
          <a:endParaRPr lang="en-US"/>
        </a:p>
      </dgm:t>
    </dgm:pt>
    <dgm:pt modelId="{C0250752-BF3F-4437-8126-FA257D93C559}" type="pres">
      <dgm:prSet presAssocID="{E1A3C619-94CA-4C26-BA54-37B91D83AF5B}" presName="spNode" presStyleCnt="0"/>
      <dgm:spPr/>
    </dgm:pt>
    <dgm:pt modelId="{E9162833-38A8-4255-B9B2-60DDB710C6B0}" type="pres">
      <dgm:prSet presAssocID="{CCB9088A-4764-422B-AD3F-4DE0D1ABFE86}" presName="sibTrans" presStyleLbl="sibTrans1D1" presStyleIdx="0" presStyleCnt="5"/>
      <dgm:spPr/>
      <dgm:t>
        <a:bodyPr/>
        <a:lstStyle/>
        <a:p>
          <a:endParaRPr lang="en-US"/>
        </a:p>
      </dgm:t>
    </dgm:pt>
    <dgm:pt modelId="{23A3FC69-E3CB-4953-BA6F-11DCB670DD47}" type="pres">
      <dgm:prSet presAssocID="{0BE5D094-0B52-4CC9-8811-51BF646C153D}" presName="node" presStyleLbl="node1" presStyleIdx="1" presStyleCnt="5">
        <dgm:presLayoutVars>
          <dgm:bulletEnabled val="1"/>
        </dgm:presLayoutVars>
      </dgm:prSet>
      <dgm:spPr/>
      <dgm:t>
        <a:bodyPr/>
        <a:lstStyle/>
        <a:p>
          <a:endParaRPr lang="en-US"/>
        </a:p>
      </dgm:t>
    </dgm:pt>
    <dgm:pt modelId="{6C248693-F484-4527-8D8A-6CB12F4A5656}" type="pres">
      <dgm:prSet presAssocID="{0BE5D094-0B52-4CC9-8811-51BF646C153D}" presName="spNode" presStyleCnt="0"/>
      <dgm:spPr/>
    </dgm:pt>
    <dgm:pt modelId="{32A59BDA-6A37-41D4-A781-6F7373451BE5}" type="pres">
      <dgm:prSet presAssocID="{A86B68B0-1AB8-4783-B43E-55C70D5CD321}" presName="sibTrans" presStyleLbl="sibTrans1D1" presStyleIdx="1" presStyleCnt="5"/>
      <dgm:spPr/>
      <dgm:t>
        <a:bodyPr/>
        <a:lstStyle/>
        <a:p>
          <a:endParaRPr lang="en-US"/>
        </a:p>
      </dgm:t>
    </dgm:pt>
    <dgm:pt modelId="{FACA92B5-DA6B-4A49-8E1D-C3C5E4A7AAFD}" type="pres">
      <dgm:prSet presAssocID="{E5BFBA6C-01D5-4A56-9A1D-13ABC6A22103}" presName="node" presStyleLbl="node1" presStyleIdx="2" presStyleCnt="5">
        <dgm:presLayoutVars>
          <dgm:bulletEnabled val="1"/>
        </dgm:presLayoutVars>
      </dgm:prSet>
      <dgm:spPr/>
      <dgm:t>
        <a:bodyPr/>
        <a:lstStyle/>
        <a:p>
          <a:endParaRPr lang="en-US"/>
        </a:p>
      </dgm:t>
    </dgm:pt>
    <dgm:pt modelId="{D1E8A99C-499F-42A8-990C-CAFF7597F77D}" type="pres">
      <dgm:prSet presAssocID="{E5BFBA6C-01D5-4A56-9A1D-13ABC6A22103}" presName="spNode" presStyleCnt="0"/>
      <dgm:spPr/>
    </dgm:pt>
    <dgm:pt modelId="{41BEEC56-7B1A-42D6-9425-ECAB2C1EEC29}" type="pres">
      <dgm:prSet presAssocID="{0BD42816-46F4-4A21-90E9-AE8CAA399C80}" presName="sibTrans" presStyleLbl="sibTrans1D1" presStyleIdx="2" presStyleCnt="5"/>
      <dgm:spPr/>
      <dgm:t>
        <a:bodyPr/>
        <a:lstStyle/>
        <a:p>
          <a:endParaRPr lang="en-US"/>
        </a:p>
      </dgm:t>
    </dgm:pt>
    <dgm:pt modelId="{FAB378B3-08C7-47E5-BCD5-B66D8AF34F41}" type="pres">
      <dgm:prSet presAssocID="{1B7A6CA7-959A-4F2E-AB22-AB7F8A3B6982}" presName="node" presStyleLbl="node1" presStyleIdx="3" presStyleCnt="5">
        <dgm:presLayoutVars>
          <dgm:bulletEnabled val="1"/>
        </dgm:presLayoutVars>
      </dgm:prSet>
      <dgm:spPr/>
      <dgm:t>
        <a:bodyPr/>
        <a:lstStyle/>
        <a:p>
          <a:endParaRPr lang="en-US"/>
        </a:p>
      </dgm:t>
    </dgm:pt>
    <dgm:pt modelId="{279DEE11-8D4B-4E3A-B7D9-5D5FD39E7E34}" type="pres">
      <dgm:prSet presAssocID="{1B7A6CA7-959A-4F2E-AB22-AB7F8A3B6982}" presName="spNode" presStyleCnt="0"/>
      <dgm:spPr/>
    </dgm:pt>
    <dgm:pt modelId="{473684AA-851B-4F6D-9E2A-4193056222AC}" type="pres">
      <dgm:prSet presAssocID="{91504FDA-5CD4-497A-A03B-C9E6BF0F3F87}" presName="sibTrans" presStyleLbl="sibTrans1D1" presStyleIdx="3" presStyleCnt="5"/>
      <dgm:spPr/>
      <dgm:t>
        <a:bodyPr/>
        <a:lstStyle/>
        <a:p>
          <a:endParaRPr lang="en-US"/>
        </a:p>
      </dgm:t>
    </dgm:pt>
    <dgm:pt modelId="{F22EB58E-9CE8-48D5-A4FD-62135679C52F}" type="pres">
      <dgm:prSet presAssocID="{288A0944-D359-4FA6-A59A-EF2A97201ABD}" presName="node" presStyleLbl="node1" presStyleIdx="4" presStyleCnt="5">
        <dgm:presLayoutVars>
          <dgm:bulletEnabled val="1"/>
        </dgm:presLayoutVars>
      </dgm:prSet>
      <dgm:spPr/>
      <dgm:t>
        <a:bodyPr/>
        <a:lstStyle/>
        <a:p>
          <a:endParaRPr lang="en-US"/>
        </a:p>
      </dgm:t>
    </dgm:pt>
    <dgm:pt modelId="{EF4B5632-C395-4FA0-B66C-95B2B0E1C60F}" type="pres">
      <dgm:prSet presAssocID="{288A0944-D359-4FA6-A59A-EF2A97201ABD}" presName="spNode" presStyleCnt="0"/>
      <dgm:spPr/>
    </dgm:pt>
    <dgm:pt modelId="{6F1507B4-D932-4E14-A91A-491F7E96D8B1}" type="pres">
      <dgm:prSet presAssocID="{20DC11F4-E6D1-4407-913C-11D09FA9F9E4}" presName="sibTrans" presStyleLbl="sibTrans1D1" presStyleIdx="4" presStyleCnt="5"/>
      <dgm:spPr/>
      <dgm:t>
        <a:bodyPr/>
        <a:lstStyle/>
        <a:p>
          <a:endParaRPr lang="en-US"/>
        </a:p>
      </dgm:t>
    </dgm:pt>
  </dgm:ptLst>
  <dgm:cxnLst>
    <dgm:cxn modelId="{C95A6CB1-8FB5-43E0-864E-AAEB48D7A9B2}" type="presOf" srcId="{E1A3C619-94CA-4C26-BA54-37B91D83AF5B}" destId="{26A295DA-A59C-4EF6-8AAC-9AE3BB5BC8C4}" srcOrd="0" destOrd="0" presId="urn:microsoft.com/office/officeart/2005/8/layout/cycle5"/>
    <dgm:cxn modelId="{BCDCEECA-117D-44CC-B237-6A064AFDACA4}" srcId="{88B52C01-876F-4367-A592-6A57B49ACA86}" destId="{0BE5D094-0B52-4CC9-8811-51BF646C153D}" srcOrd="1" destOrd="0" parTransId="{01EBACC9-16E1-4385-B9E0-B6F68A4251FC}" sibTransId="{A86B68B0-1AB8-4783-B43E-55C70D5CD321}"/>
    <dgm:cxn modelId="{69587A5C-4DD0-4711-8EA5-9A0E6137B84E}" type="presOf" srcId="{1B7A6CA7-959A-4F2E-AB22-AB7F8A3B6982}" destId="{FAB378B3-08C7-47E5-BCD5-B66D8AF34F41}" srcOrd="0" destOrd="0" presId="urn:microsoft.com/office/officeart/2005/8/layout/cycle5"/>
    <dgm:cxn modelId="{19A715E3-F560-42A8-80AE-89EE82CD656B}" srcId="{88B52C01-876F-4367-A592-6A57B49ACA86}" destId="{1B7A6CA7-959A-4F2E-AB22-AB7F8A3B6982}" srcOrd="3" destOrd="0" parTransId="{5D1CAAB5-1D40-438B-80A9-A656D4D76EE9}" sibTransId="{91504FDA-5CD4-497A-A03B-C9E6BF0F3F87}"/>
    <dgm:cxn modelId="{76D4D94C-908D-4668-A63C-A2940522F2BF}" type="presOf" srcId="{0BD42816-46F4-4A21-90E9-AE8CAA399C80}" destId="{41BEEC56-7B1A-42D6-9425-ECAB2C1EEC29}" srcOrd="0" destOrd="0" presId="urn:microsoft.com/office/officeart/2005/8/layout/cycle5"/>
    <dgm:cxn modelId="{DA0E6CF8-0075-46B7-A7C8-D4AA73B9B9DD}" type="presOf" srcId="{88B52C01-876F-4367-A592-6A57B49ACA86}" destId="{4A007D99-8031-4A8D-9AE1-5342A5653D9D}" srcOrd="0" destOrd="0" presId="urn:microsoft.com/office/officeart/2005/8/layout/cycle5"/>
    <dgm:cxn modelId="{70987BD4-5DA1-4049-8BC3-EC5D761057DA}" type="presOf" srcId="{288A0944-D359-4FA6-A59A-EF2A97201ABD}" destId="{F22EB58E-9CE8-48D5-A4FD-62135679C52F}" srcOrd="0" destOrd="0" presId="urn:microsoft.com/office/officeart/2005/8/layout/cycle5"/>
    <dgm:cxn modelId="{638EF4AF-8D34-4577-83F5-30D7BC4E3CE7}" type="presOf" srcId="{20DC11F4-E6D1-4407-913C-11D09FA9F9E4}" destId="{6F1507B4-D932-4E14-A91A-491F7E96D8B1}" srcOrd="0" destOrd="0" presId="urn:microsoft.com/office/officeart/2005/8/layout/cycle5"/>
    <dgm:cxn modelId="{B92AE319-F06A-41E1-9E95-52695D997A41}" type="presOf" srcId="{91504FDA-5CD4-497A-A03B-C9E6BF0F3F87}" destId="{473684AA-851B-4F6D-9E2A-4193056222AC}" srcOrd="0" destOrd="0" presId="urn:microsoft.com/office/officeart/2005/8/layout/cycle5"/>
    <dgm:cxn modelId="{89A74371-6AFB-4C52-B19B-44BA256C0B64}" srcId="{88B52C01-876F-4367-A592-6A57B49ACA86}" destId="{E5BFBA6C-01D5-4A56-9A1D-13ABC6A22103}" srcOrd="2" destOrd="0" parTransId="{335565F1-E673-491B-B56E-72A5C86D63A0}" sibTransId="{0BD42816-46F4-4A21-90E9-AE8CAA399C80}"/>
    <dgm:cxn modelId="{D7C3FEE2-F6F0-4A3F-BE64-7CAAA11106C7}" type="presOf" srcId="{0BE5D094-0B52-4CC9-8811-51BF646C153D}" destId="{23A3FC69-E3CB-4953-BA6F-11DCB670DD47}" srcOrd="0" destOrd="0" presId="urn:microsoft.com/office/officeart/2005/8/layout/cycle5"/>
    <dgm:cxn modelId="{8893C7C0-0C1D-4A1E-95B6-7BBEE1E2C42F}" type="presOf" srcId="{A86B68B0-1AB8-4783-B43E-55C70D5CD321}" destId="{32A59BDA-6A37-41D4-A781-6F7373451BE5}" srcOrd="0" destOrd="0" presId="urn:microsoft.com/office/officeart/2005/8/layout/cycle5"/>
    <dgm:cxn modelId="{B6199C3E-04FC-4326-9E93-6FF3169141C5}" srcId="{88B52C01-876F-4367-A592-6A57B49ACA86}" destId="{288A0944-D359-4FA6-A59A-EF2A97201ABD}" srcOrd="4" destOrd="0" parTransId="{3E41ABA9-BDF8-482A-A329-69E20FE65608}" sibTransId="{20DC11F4-E6D1-4407-913C-11D09FA9F9E4}"/>
    <dgm:cxn modelId="{1E649A5B-7158-4D44-AAEF-5A69E93C258F}" srcId="{88B52C01-876F-4367-A592-6A57B49ACA86}" destId="{E1A3C619-94CA-4C26-BA54-37B91D83AF5B}" srcOrd="0" destOrd="0" parTransId="{640C3A18-5875-4850-A681-FC6916070C6A}" sibTransId="{CCB9088A-4764-422B-AD3F-4DE0D1ABFE86}"/>
    <dgm:cxn modelId="{07233E73-1906-4C83-BADA-D7A76964EE52}" type="presOf" srcId="{E5BFBA6C-01D5-4A56-9A1D-13ABC6A22103}" destId="{FACA92B5-DA6B-4A49-8E1D-C3C5E4A7AAFD}" srcOrd="0" destOrd="0" presId="urn:microsoft.com/office/officeart/2005/8/layout/cycle5"/>
    <dgm:cxn modelId="{8E5EECEF-43D7-4853-B335-B5389E19E73A}" type="presOf" srcId="{CCB9088A-4764-422B-AD3F-4DE0D1ABFE86}" destId="{E9162833-38A8-4255-B9B2-60DDB710C6B0}" srcOrd="0" destOrd="0" presId="urn:microsoft.com/office/officeart/2005/8/layout/cycle5"/>
    <dgm:cxn modelId="{BA67B2E1-82D9-46E4-BEF5-CCAAEA707EAA}" type="presParOf" srcId="{4A007D99-8031-4A8D-9AE1-5342A5653D9D}" destId="{26A295DA-A59C-4EF6-8AAC-9AE3BB5BC8C4}" srcOrd="0" destOrd="0" presId="urn:microsoft.com/office/officeart/2005/8/layout/cycle5"/>
    <dgm:cxn modelId="{2EC48E2B-7360-477E-81F7-2BA64BB4772E}" type="presParOf" srcId="{4A007D99-8031-4A8D-9AE1-5342A5653D9D}" destId="{C0250752-BF3F-4437-8126-FA257D93C559}" srcOrd="1" destOrd="0" presId="urn:microsoft.com/office/officeart/2005/8/layout/cycle5"/>
    <dgm:cxn modelId="{6F9AEB01-4707-4AE8-AA5A-5B2CDBC8CF41}" type="presParOf" srcId="{4A007D99-8031-4A8D-9AE1-5342A5653D9D}" destId="{E9162833-38A8-4255-B9B2-60DDB710C6B0}" srcOrd="2" destOrd="0" presId="urn:microsoft.com/office/officeart/2005/8/layout/cycle5"/>
    <dgm:cxn modelId="{7908A500-4F88-4352-BBCC-167EEA43389D}" type="presParOf" srcId="{4A007D99-8031-4A8D-9AE1-5342A5653D9D}" destId="{23A3FC69-E3CB-4953-BA6F-11DCB670DD47}" srcOrd="3" destOrd="0" presId="urn:microsoft.com/office/officeart/2005/8/layout/cycle5"/>
    <dgm:cxn modelId="{04A6757D-FE45-46BA-87A3-6D637FA79FD5}" type="presParOf" srcId="{4A007D99-8031-4A8D-9AE1-5342A5653D9D}" destId="{6C248693-F484-4527-8D8A-6CB12F4A5656}" srcOrd="4" destOrd="0" presId="urn:microsoft.com/office/officeart/2005/8/layout/cycle5"/>
    <dgm:cxn modelId="{B0F3FBA9-0763-4453-8C5B-A984FDC7C730}" type="presParOf" srcId="{4A007D99-8031-4A8D-9AE1-5342A5653D9D}" destId="{32A59BDA-6A37-41D4-A781-6F7373451BE5}" srcOrd="5" destOrd="0" presId="urn:microsoft.com/office/officeart/2005/8/layout/cycle5"/>
    <dgm:cxn modelId="{7D2E4BFB-31AD-4ACF-9C51-1F0BB520B535}" type="presParOf" srcId="{4A007D99-8031-4A8D-9AE1-5342A5653D9D}" destId="{FACA92B5-DA6B-4A49-8E1D-C3C5E4A7AAFD}" srcOrd="6" destOrd="0" presId="urn:microsoft.com/office/officeart/2005/8/layout/cycle5"/>
    <dgm:cxn modelId="{635BA914-1C57-43E3-85AF-5B7DDE412A30}" type="presParOf" srcId="{4A007D99-8031-4A8D-9AE1-5342A5653D9D}" destId="{D1E8A99C-499F-42A8-990C-CAFF7597F77D}" srcOrd="7" destOrd="0" presId="urn:microsoft.com/office/officeart/2005/8/layout/cycle5"/>
    <dgm:cxn modelId="{788D9FB0-EE9A-4AB5-B534-413BF49827E8}" type="presParOf" srcId="{4A007D99-8031-4A8D-9AE1-5342A5653D9D}" destId="{41BEEC56-7B1A-42D6-9425-ECAB2C1EEC29}" srcOrd="8" destOrd="0" presId="urn:microsoft.com/office/officeart/2005/8/layout/cycle5"/>
    <dgm:cxn modelId="{23FB922C-911B-42B3-BF64-8B0A36D732F6}" type="presParOf" srcId="{4A007D99-8031-4A8D-9AE1-5342A5653D9D}" destId="{FAB378B3-08C7-47E5-BCD5-B66D8AF34F41}" srcOrd="9" destOrd="0" presId="urn:microsoft.com/office/officeart/2005/8/layout/cycle5"/>
    <dgm:cxn modelId="{F65D4CE3-7E0A-444E-BEC9-D9292576F1EA}" type="presParOf" srcId="{4A007D99-8031-4A8D-9AE1-5342A5653D9D}" destId="{279DEE11-8D4B-4E3A-B7D9-5D5FD39E7E34}" srcOrd="10" destOrd="0" presId="urn:microsoft.com/office/officeart/2005/8/layout/cycle5"/>
    <dgm:cxn modelId="{C4BE86BC-47B9-4050-9BA5-F66416A9C9C3}" type="presParOf" srcId="{4A007D99-8031-4A8D-9AE1-5342A5653D9D}" destId="{473684AA-851B-4F6D-9E2A-4193056222AC}" srcOrd="11" destOrd="0" presId="urn:microsoft.com/office/officeart/2005/8/layout/cycle5"/>
    <dgm:cxn modelId="{7194F594-8874-4721-AF86-C1F0FEADDEF7}" type="presParOf" srcId="{4A007D99-8031-4A8D-9AE1-5342A5653D9D}" destId="{F22EB58E-9CE8-48D5-A4FD-62135679C52F}" srcOrd="12" destOrd="0" presId="urn:microsoft.com/office/officeart/2005/8/layout/cycle5"/>
    <dgm:cxn modelId="{F9918614-DFDE-4F48-9DC6-BE9F6D15244D}" type="presParOf" srcId="{4A007D99-8031-4A8D-9AE1-5342A5653D9D}" destId="{EF4B5632-C395-4FA0-B66C-95B2B0E1C60F}" srcOrd="13" destOrd="0" presId="urn:microsoft.com/office/officeart/2005/8/layout/cycle5"/>
    <dgm:cxn modelId="{BEB15082-269C-422D-8D69-30E1398E262E}" type="presParOf" srcId="{4A007D99-8031-4A8D-9AE1-5342A5653D9D}" destId="{6F1507B4-D932-4E14-A91A-491F7E96D8B1}"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BB825BCF-8024-4497-9DCE-540272BEA96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E0A18E5-EBD1-4B89-A771-22671695330B}">
      <dgm:prSet phldrT="[Text]"/>
      <dgm:spPr/>
      <dgm:t>
        <a:bodyPr/>
        <a:lstStyle/>
        <a:p>
          <a:r>
            <a:rPr lang="en-US" dirty="0" smtClean="0"/>
            <a:t>Education</a:t>
          </a:r>
          <a:endParaRPr lang="en-US" dirty="0"/>
        </a:p>
      </dgm:t>
    </dgm:pt>
    <dgm:pt modelId="{8BBAFF1E-3474-437C-BA49-4110EEBE86DA}" type="parTrans" cxnId="{737423BF-4FE2-461B-8C51-E7D54DBA2BDC}">
      <dgm:prSet/>
      <dgm:spPr/>
      <dgm:t>
        <a:bodyPr/>
        <a:lstStyle/>
        <a:p>
          <a:endParaRPr lang="en-US"/>
        </a:p>
      </dgm:t>
    </dgm:pt>
    <dgm:pt modelId="{64EFC94A-80C6-43DA-8CA5-B7BAC319ADFE}" type="sibTrans" cxnId="{737423BF-4FE2-461B-8C51-E7D54DBA2BDC}">
      <dgm:prSet/>
      <dgm:spPr/>
      <dgm:t>
        <a:bodyPr/>
        <a:lstStyle/>
        <a:p>
          <a:endParaRPr lang="en-US"/>
        </a:p>
      </dgm:t>
    </dgm:pt>
    <dgm:pt modelId="{54C46D1F-5359-4C25-ADF5-757D3792C0C2}">
      <dgm:prSet phldrT="[Text]"/>
      <dgm:spPr/>
      <dgm:t>
        <a:bodyPr/>
        <a:lstStyle/>
        <a:p>
          <a:r>
            <a:rPr lang="en-US" dirty="0" smtClean="0"/>
            <a:t>Training</a:t>
          </a:r>
          <a:endParaRPr lang="en-US" dirty="0"/>
        </a:p>
      </dgm:t>
    </dgm:pt>
    <dgm:pt modelId="{4B7A9AFC-E6C8-4CAC-924F-6E403F2555B0}" type="parTrans" cxnId="{5E5DEA37-2D01-4E9C-9DCD-4F080412EF40}">
      <dgm:prSet/>
      <dgm:spPr/>
      <dgm:t>
        <a:bodyPr/>
        <a:lstStyle/>
        <a:p>
          <a:endParaRPr lang="en-US"/>
        </a:p>
      </dgm:t>
    </dgm:pt>
    <dgm:pt modelId="{498534C6-8DEB-46FB-AE71-9BBD4EA02CA5}" type="sibTrans" cxnId="{5E5DEA37-2D01-4E9C-9DCD-4F080412EF40}">
      <dgm:prSet/>
      <dgm:spPr/>
      <dgm:t>
        <a:bodyPr/>
        <a:lstStyle/>
        <a:p>
          <a:endParaRPr lang="en-US"/>
        </a:p>
      </dgm:t>
    </dgm:pt>
    <dgm:pt modelId="{49ED735C-93AF-40B1-8F05-A6D2573AF97D}">
      <dgm:prSet phldrT="[Text]"/>
      <dgm:spPr/>
      <dgm:t>
        <a:bodyPr/>
        <a:lstStyle/>
        <a:p>
          <a:r>
            <a:rPr lang="en-US" dirty="0" smtClean="0"/>
            <a:t>Employment</a:t>
          </a:r>
          <a:endParaRPr lang="en-US" dirty="0"/>
        </a:p>
      </dgm:t>
    </dgm:pt>
    <dgm:pt modelId="{20EF4FCC-7669-4518-937B-CE06EB5EEF2F}" type="parTrans" cxnId="{9C24E7A3-1AD0-4805-A25C-467B9EA64250}">
      <dgm:prSet/>
      <dgm:spPr/>
      <dgm:t>
        <a:bodyPr/>
        <a:lstStyle/>
        <a:p>
          <a:endParaRPr lang="en-US"/>
        </a:p>
      </dgm:t>
    </dgm:pt>
    <dgm:pt modelId="{0DB8CF8C-525F-425E-B804-EBEFEA70F8FF}" type="sibTrans" cxnId="{9C24E7A3-1AD0-4805-A25C-467B9EA64250}">
      <dgm:prSet/>
      <dgm:spPr/>
      <dgm:t>
        <a:bodyPr/>
        <a:lstStyle/>
        <a:p>
          <a:endParaRPr lang="en-US"/>
        </a:p>
      </dgm:t>
    </dgm:pt>
    <dgm:pt modelId="{8847FC25-6726-4FCF-B5DB-D424241FF432}">
      <dgm:prSet phldrT="[Text]"/>
      <dgm:spPr/>
      <dgm:t>
        <a:bodyPr/>
        <a:lstStyle/>
        <a:p>
          <a:r>
            <a:rPr lang="en-US" dirty="0" smtClean="0"/>
            <a:t>Recreation/Leisure</a:t>
          </a:r>
          <a:endParaRPr lang="en-US" dirty="0"/>
        </a:p>
      </dgm:t>
    </dgm:pt>
    <dgm:pt modelId="{43D424EC-691F-4B44-8AC3-FFD9F95ABF1D}" type="parTrans" cxnId="{ACDFA509-EC90-4D50-B339-266E9D683844}">
      <dgm:prSet/>
      <dgm:spPr/>
      <dgm:t>
        <a:bodyPr/>
        <a:lstStyle/>
        <a:p>
          <a:endParaRPr lang="en-US"/>
        </a:p>
      </dgm:t>
    </dgm:pt>
    <dgm:pt modelId="{49A70BEA-CD4C-4E53-A975-EA0ED4723B14}" type="sibTrans" cxnId="{ACDFA509-EC90-4D50-B339-266E9D683844}">
      <dgm:prSet/>
      <dgm:spPr/>
      <dgm:t>
        <a:bodyPr/>
        <a:lstStyle/>
        <a:p>
          <a:endParaRPr lang="en-US"/>
        </a:p>
      </dgm:t>
    </dgm:pt>
    <dgm:pt modelId="{705E646E-05D3-4EF7-B004-BAD2749DF622}">
      <dgm:prSet phldrT="[Text]"/>
      <dgm:spPr/>
      <dgm:t>
        <a:bodyPr/>
        <a:lstStyle/>
        <a:p>
          <a:r>
            <a:rPr lang="en-US" dirty="0" smtClean="0"/>
            <a:t>Independent Interdependent Living</a:t>
          </a:r>
          <a:endParaRPr lang="en-US" dirty="0"/>
        </a:p>
      </dgm:t>
    </dgm:pt>
    <dgm:pt modelId="{DA63174B-0A19-4922-B00E-640E0790DA70}" type="parTrans" cxnId="{07D87EB5-BF9F-48AB-9DAD-B97CCBE6B74F}">
      <dgm:prSet/>
      <dgm:spPr/>
      <dgm:t>
        <a:bodyPr/>
        <a:lstStyle/>
        <a:p>
          <a:endParaRPr lang="en-US"/>
        </a:p>
      </dgm:t>
    </dgm:pt>
    <dgm:pt modelId="{05E0AD81-0F05-48C1-9290-663FE4E81DCD}" type="sibTrans" cxnId="{07D87EB5-BF9F-48AB-9DAD-B97CCBE6B74F}">
      <dgm:prSet/>
      <dgm:spPr/>
      <dgm:t>
        <a:bodyPr/>
        <a:lstStyle/>
        <a:p>
          <a:endParaRPr lang="en-US"/>
        </a:p>
      </dgm:t>
    </dgm:pt>
    <dgm:pt modelId="{F1A804DB-9064-461F-BABF-57EFB4CA9D51}">
      <dgm:prSet/>
      <dgm:spPr/>
      <dgm:t>
        <a:bodyPr/>
        <a:lstStyle/>
        <a:p>
          <a:r>
            <a:rPr lang="en-US" dirty="0" smtClean="0"/>
            <a:t>Self Advocacy</a:t>
          </a:r>
          <a:endParaRPr lang="en-US" dirty="0"/>
        </a:p>
      </dgm:t>
    </dgm:pt>
    <dgm:pt modelId="{0CDB1B02-3A83-4296-A523-FEEF36D336ED}" type="parTrans" cxnId="{C2515712-7D33-42BC-B2DF-401B074D2282}">
      <dgm:prSet/>
      <dgm:spPr/>
      <dgm:t>
        <a:bodyPr/>
        <a:lstStyle/>
        <a:p>
          <a:endParaRPr lang="en-US"/>
        </a:p>
      </dgm:t>
    </dgm:pt>
    <dgm:pt modelId="{516AA19F-B22C-4C5D-9F64-DBB2561DACCA}" type="sibTrans" cxnId="{C2515712-7D33-42BC-B2DF-401B074D2282}">
      <dgm:prSet/>
      <dgm:spPr/>
      <dgm:t>
        <a:bodyPr/>
        <a:lstStyle/>
        <a:p>
          <a:endParaRPr lang="en-US"/>
        </a:p>
      </dgm:t>
    </dgm:pt>
    <dgm:pt modelId="{CCDCA637-04A5-4105-A44F-244019BD377C}" type="pres">
      <dgm:prSet presAssocID="{BB825BCF-8024-4497-9DCE-540272BEA968}" presName="diagram" presStyleCnt="0">
        <dgm:presLayoutVars>
          <dgm:dir/>
          <dgm:resizeHandles val="exact"/>
        </dgm:presLayoutVars>
      </dgm:prSet>
      <dgm:spPr/>
      <dgm:t>
        <a:bodyPr/>
        <a:lstStyle/>
        <a:p>
          <a:endParaRPr lang="en-US"/>
        </a:p>
      </dgm:t>
    </dgm:pt>
    <dgm:pt modelId="{1E2CB4CA-E589-4F43-B144-0266EEB846C2}" type="pres">
      <dgm:prSet presAssocID="{4E0A18E5-EBD1-4B89-A771-22671695330B}" presName="node" presStyleLbl="node1" presStyleIdx="0" presStyleCnt="6">
        <dgm:presLayoutVars>
          <dgm:bulletEnabled val="1"/>
        </dgm:presLayoutVars>
      </dgm:prSet>
      <dgm:spPr/>
      <dgm:t>
        <a:bodyPr/>
        <a:lstStyle/>
        <a:p>
          <a:endParaRPr lang="en-US"/>
        </a:p>
      </dgm:t>
    </dgm:pt>
    <dgm:pt modelId="{BD8E6A77-9110-4175-ACC4-97702DEC7343}" type="pres">
      <dgm:prSet presAssocID="{64EFC94A-80C6-43DA-8CA5-B7BAC319ADFE}" presName="sibTrans" presStyleCnt="0"/>
      <dgm:spPr/>
    </dgm:pt>
    <dgm:pt modelId="{6C1A880D-6225-4D24-AA97-BFEA19A7F03E}" type="pres">
      <dgm:prSet presAssocID="{54C46D1F-5359-4C25-ADF5-757D3792C0C2}" presName="node" presStyleLbl="node1" presStyleIdx="1" presStyleCnt="6">
        <dgm:presLayoutVars>
          <dgm:bulletEnabled val="1"/>
        </dgm:presLayoutVars>
      </dgm:prSet>
      <dgm:spPr/>
      <dgm:t>
        <a:bodyPr/>
        <a:lstStyle/>
        <a:p>
          <a:endParaRPr lang="en-US"/>
        </a:p>
      </dgm:t>
    </dgm:pt>
    <dgm:pt modelId="{BB96A606-B0C6-44FD-982C-33366C6C4EA6}" type="pres">
      <dgm:prSet presAssocID="{498534C6-8DEB-46FB-AE71-9BBD4EA02CA5}" presName="sibTrans" presStyleCnt="0"/>
      <dgm:spPr/>
    </dgm:pt>
    <dgm:pt modelId="{B40A7521-D38F-482C-A7BB-6EEB9269CA93}" type="pres">
      <dgm:prSet presAssocID="{49ED735C-93AF-40B1-8F05-A6D2573AF97D}" presName="node" presStyleLbl="node1" presStyleIdx="2" presStyleCnt="6">
        <dgm:presLayoutVars>
          <dgm:bulletEnabled val="1"/>
        </dgm:presLayoutVars>
      </dgm:prSet>
      <dgm:spPr/>
      <dgm:t>
        <a:bodyPr/>
        <a:lstStyle/>
        <a:p>
          <a:endParaRPr lang="en-US"/>
        </a:p>
      </dgm:t>
    </dgm:pt>
    <dgm:pt modelId="{D86CDDF6-2D66-4FB2-95B4-0E90F3555B6D}" type="pres">
      <dgm:prSet presAssocID="{0DB8CF8C-525F-425E-B804-EBEFEA70F8FF}" presName="sibTrans" presStyleCnt="0"/>
      <dgm:spPr/>
    </dgm:pt>
    <dgm:pt modelId="{3630AA42-CCE9-495D-8595-F607855D69D9}" type="pres">
      <dgm:prSet presAssocID="{8847FC25-6726-4FCF-B5DB-D424241FF432}" presName="node" presStyleLbl="node1" presStyleIdx="3" presStyleCnt="6">
        <dgm:presLayoutVars>
          <dgm:bulletEnabled val="1"/>
        </dgm:presLayoutVars>
      </dgm:prSet>
      <dgm:spPr/>
      <dgm:t>
        <a:bodyPr/>
        <a:lstStyle/>
        <a:p>
          <a:endParaRPr lang="en-US"/>
        </a:p>
      </dgm:t>
    </dgm:pt>
    <dgm:pt modelId="{06CFA2AA-F2E0-4C0F-90CB-64D1439E6167}" type="pres">
      <dgm:prSet presAssocID="{49A70BEA-CD4C-4E53-A975-EA0ED4723B14}" presName="sibTrans" presStyleCnt="0"/>
      <dgm:spPr/>
    </dgm:pt>
    <dgm:pt modelId="{2F90A68A-5A4B-4783-92F3-1FA0D3317453}" type="pres">
      <dgm:prSet presAssocID="{F1A804DB-9064-461F-BABF-57EFB4CA9D51}" presName="node" presStyleLbl="node1" presStyleIdx="4" presStyleCnt="6">
        <dgm:presLayoutVars>
          <dgm:bulletEnabled val="1"/>
        </dgm:presLayoutVars>
      </dgm:prSet>
      <dgm:spPr/>
      <dgm:t>
        <a:bodyPr/>
        <a:lstStyle/>
        <a:p>
          <a:endParaRPr lang="en-US"/>
        </a:p>
      </dgm:t>
    </dgm:pt>
    <dgm:pt modelId="{FE50E73D-6A0C-4988-B759-6B42980E453E}" type="pres">
      <dgm:prSet presAssocID="{516AA19F-B22C-4C5D-9F64-DBB2561DACCA}" presName="sibTrans" presStyleCnt="0"/>
      <dgm:spPr/>
    </dgm:pt>
    <dgm:pt modelId="{16682462-27C0-42C4-A48A-0B0101224263}" type="pres">
      <dgm:prSet presAssocID="{705E646E-05D3-4EF7-B004-BAD2749DF622}" presName="node" presStyleLbl="node1" presStyleIdx="5" presStyleCnt="6">
        <dgm:presLayoutVars>
          <dgm:bulletEnabled val="1"/>
        </dgm:presLayoutVars>
      </dgm:prSet>
      <dgm:spPr/>
      <dgm:t>
        <a:bodyPr/>
        <a:lstStyle/>
        <a:p>
          <a:endParaRPr lang="en-US"/>
        </a:p>
      </dgm:t>
    </dgm:pt>
  </dgm:ptLst>
  <dgm:cxnLst>
    <dgm:cxn modelId="{7DE5CE48-BCC5-4DDB-93D3-A0F6C5ED2437}" type="presOf" srcId="{705E646E-05D3-4EF7-B004-BAD2749DF622}" destId="{16682462-27C0-42C4-A48A-0B0101224263}" srcOrd="0" destOrd="0" presId="urn:microsoft.com/office/officeart/2005/8/layout/default"/>
    <dgm:cxn modelId="{07D87EB5-BF9F-48AB-9DAD-B97CCBE6B74F}" srcId="{BB825BCF-8024-4497-9DCE-540272BEA968}" destId="{705E646E-05D3-4EF7-B004-BAD2749DF622}" srcOrd="5" destOrd="0" parTransId="{DA63174B-0A19-4922-B00E-640E0790DA70}" sibTransId="{05E0AD81-0F05-48C1-9290-663FE4E81DCD}"/>
    <dgm:cxn modelId="{737423BF-4FE2-461B-8C51-E7D54DBA2BDC}" srcId="{BB825BCF-8024-4497-9DCE-540272BEA968}" destId="{4E0A18E5-EBD1-4B89-A771-22671695330B}" srcOrd="0" destOrd="0" parTransId="{8BBAFF1E-3474-437C-BA49-4110EEBE86DA}" sibTransId="{64EFC94A-80C6-43DA-8CA5-B7BAC319ADFE}"/>
    <dgm:cxn modelId="{ACDFA509-EC90-4D50-B339-266E9D683844}" srcId="{BB825BCF-8024-4497-9DCE-540272BEA968}" destId="{8847FC25-6726-4FCF-B5DB-D424241FF432}" srcOrd="3" destOrd="0" parTransId="{43D424EC-691F-4B44-8AC3-FFD9F95ABF1D}" sibTransId="{49A70BEA-CD4C-4E53-A975-EA0ED4723B14}"/>
    <dgm:cxn modelId="{7A0B7ACA-BCA7-43EF-A7AF-1742C44E4EEA}" type="presOf" srcId="{49ED735C-93AF-40B1-8F05-A6D2573AF97D}" destId="{B40A7521-D38F-482C-A7BB-6EEB9269CA93}" srcOrd="0" destOrd="0" presId="urn:microsoft.com/office/officeart/2005/8/layout/default"/>
    <dgm:cxn modelId="{9C24E7A3-1AD0-4805-A25C-467B9EA64250}" srcId="{BB825BCF-8024-4497-9DCE-540272BEA968}" destId="{49ED735C-93AF-40B1-8F05-A6D2573AF97D}" srcOrd="2" destOrd="0" parTransId="{20EF4FCC-7669-4518-937B-CE06EB5EEF2F}" sibTransId="{0DB8CF8C-525F-425E-B804-EBEFEA70F8FF}"/>
    <dgm:cxn modelId="{007968AF-6815-492C-A83B-C9C43342A993}" type="presOf" srcId="{F1A804DB-9064-461F-BABF-57EFB4CA9D51}" destId="{2F90A68A-5A4B-4783-92F3-1FA0D3317453}" srcOrd="0" destOrd="0" presId="urn:microsoft.com/office/officeart/2005/8/layout/default"/>
    <dgm:cxn modelId="{A652A05F-6F8F-4C57-9639-BDD1D4CCA6F5}" type="presOf" srcId="{54C46D1F-5359-4C25-ADF5-757D3792C0C2}" destId="{6C1A880D-6225-4D24-AA97-BFEA19A7F03E}" srcOrd="0" destOrd="0" presId="urn:microsoft.com/office/officeart/2005/8/layout/default"/>
    <dgm:cxn modelId="{5E5DEA37-2D01-4E9C-9DCD-4F080412EF40}" srcId="{BB825BCF-8024-4497-9DCE-540272BEA968}" destId="{54C46D1F-5359-4C25-ADF5-757D3792C0C2}" srcOrd="1" destOrd="0" parTransId="{4B7A9AFC-E6C8-4CAC-924F-6E403F2555B0}" sibTransId="{498534C6-8DEB-46FB-AE71-9BBD4EA02CA5}"/>
    <dgm:cxn modelId="{E6762BBD-C739-407F-81F1-A9DA77183A19}" type="presOf" srcId="{BB825BCF-8024-4497-9DCE-540272BEA968}" destId="{CCDCA637-04A5-4105-A44F-244019BD377C}" srcOrd="0" destOrd="0" presId="urn:microsoft.com/office/officeart/2005/8/layout/default"/>
    <dgm:cxn modelId="{1D9C205A-5AE1-46DE-9456-FD088E1E0748}" type="presOf" srcId="{8847FC25-6726-4FCF-B5DB-D424241FF432}" destId="{3630AA42-CCE9-495D-8595-F607855D69D9}" srcOrd="0" destOrd="0" presId="urn:microsoft.com/office/officeart/2005/8/layout/default"/>
    <dgm:cxn modelId="{227000C9-40A9-4D5F-A694-D4EAEC8DD863}" type="presOf" srcId="{4E0A18E5-EBD1-4B89-A771-22671695330B}" destId="{1E2CB4CA-E589-4F43-B144-0266EEB846C2}" srcOrd="0" destOrd="0" presId="urn:microsoft.com/office/officeart/2005/8/layout/default"/>
    <dgm:cxn modelId="{C2515712-7D33-42BC-B2DF-401B074D2282}" srcId="{BB825BCF-8024-4497-9DCE-540272BEA968}" destId="{F1A804DB-9064-461F-BABF-57EFB4CA9D51}" srcOrd="4" destOrd="0" parTransId="{0CDB1B02-3A83-4296-A523-FEEF36D336ED}" sibTransId="{516AA19F-B22C-4C5D-9F64-DBB2561DACCA}"/>
    <dgm:cxn modelId="{E32B9405-C661-463E-9588-04A594085CF7}" type="presParOf" srcId="{CCDCA637-04A5-4105-A44F-244019BD377C}" destId="{1E2CB4CA-E589-4F43-B144-0266EEB846C2}" srcOrd="0" destOrd="0" presId="urn:microsoft.com/office/officeart/2005/8/layout/default"/>
    <dgm:cxn modelId="{1243AA12-67A1-425C-A785-5B121B30720A}" type="presParOf" srcId="{CCDCA637-04A5-4105-A44F-244019BD377C}" destId="{BD8E6A77-9110-4175-ACC4-97702DEC7343}" srcOrd="1" destOrd="0" presId="urn:microsoft.com/office/officeart/2005/8/layout/default"/>
    <dgm:cxn modelId="{90C7AF77-448E-4869-9BF5-CD961E4F8F27}" type="presParOf" srcId="{CCDCA637-04A5-4105-A44F-244019BD377C}" destId="{6C1A880D-6225-4D24-AA97-BFEA19A7F03E}" srcOrd="2" destOrd="0" presId="urn:microsoft.com/office/officeart/2005/8/layout/default"/>
    <dgm:cxn modelId="{01C6A3BD-71B5-4E17-886B-248DE86F5CE7}" type="presParOf" srcId="{CCDCA637-04A5-4105-A44F-244019BD377C}" destId="{BB96A606-B0C6-44FD-982C-33366C6C4EA6}" srcOrd="3" destOrd="0" presId="urn:microsoft.com/office/officeart/2005/8/layout/default"/>
    <dgm:cxn modelId="{AB79722D-28D0-4841-85DA-AD9EEF9000FC}" type="presParOf" srcId="{CCDCA637-04A5-4105-A44F-244019BD377C}" destId="{B40A7521-D38F-482C-A7BB-6EEB9269CA93}" srcOrd="4" destOrd="0" presId="urn:microsoft.com/office/officeart/2005/8/layout/default"/>
    <dgm:cxn modelId="{7E63ADC1-63F8-41AA-B86F-C20E764B57BD}" type="presParOf" srcId="{CCDCA637-04A5-4105-A44F-244019BD377C}" destId="{D86CDDF6-2D66-4FB2-95B4-0E90F3555B6D}" srcOrd="5" destOrd="0" presId="urn:microsoft.com/office/officeart/2005/8/layout/default"/>
    <dgm:cxn modelId="{1442EEDF-1CEF-4857-9421-1491840F7594}" type="presParOf" srcId="{CCDCA637-04A5-4105-A44F-244019BD377C}" destId="{3630AA42-CCE9-495D-8595-F607855D69D9}" srcOrd="6" destOrd="0" presId="urn:microsoft.com/office/officeart/2005/8/layout/default"/>
    <dgm:cxn modelId="{6BE5110F-250C-413A-B604-5A2E91D98062}" type="presParOf" srcId="{CCDCA637-04A5-4105-A44F-244019BD377C}" destId="{06CFA2AA-F2E0-4C0F-90CB-64D1439E6167}" srcOrd="7" destOrd="0" presId="urn:microsoft.com/office/officeart/2005/8/layout/default"/>
    <dgm:cxn modelId="{9D57F34A-07B8-44EC-977D-1EC9D0E475B5}" type="presParOf" srcId="{CCDCA637-04A5-4105-A44F-244019BD377C}" destId="{2F90A68A-5A4B-4783-92F3-1FA0D3317453}" srcOrd="8" destOrd="0" presId="urn:microsoft.com/office/officeart/2005/8/layout/default"/>
    <dgm:cxn modelId="{402BDE05-AE19-4E89-BE38-BB6607D1780A}" type="presParOf" srcId="{CCDCA637-04A5-4105-A44F-244019BD377C}" destId="{FE50E73D-6A0C-4988-B759-6B42980E453E}" srcOrd="9" destOrd="0" presId="urn:microsoft.com/office/officeart/2005/8/layout/default"/>
    <dgm:cxn modelId="{D0AB21D5-BB76-4574-8EC1-69F23B6AAF80}" type="presParOf" srcId="{CCDCA637-04A5-4105-A44F-244019BD377C}" destId="{16682462-27C0-42C4-A48A-0B010122426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55A358-16F8-4634-9257-541347034BC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A2B42A4F-A65A-4FAD-BC83-A66F0386A543}">
      <dgm:prSet phldrT="[Text]"/>
      <dgm:spPr/>
      <dgm:t>
        <a:bodyPr/>
        <a:lstStyle/>
        <a:p>
          <a:r>
            <a:rPr lang="en-US" dirty="0" smtClean="0"/>
            <a:t>Assessment Report + PLOP</a:t>
          </a:r>
          <a:endParaRPr lang="en-US" dirty="0"/>
        </a:p>
      </dgm:t>
    </dgm:pt>
    <dgm:pt modelId="{8C8BECBB-C4DD-4548-8907-7C83AFC2A4AB}" type="parTrans" cxnId="{90B20493-A381-492A-BB28-2302BF526CBA}">
      <dgm:prSet/>
      <dgm:spPr/>
      <dgm:t>
        <a:bodyPr/>
        <a:lstStyle/>
        <a:p>
          <a:endParaRPr lang="en-US"/>
        </a:p>
      </dgm:t>
    </dgm:pt>
    <dgm:pt modelId="{C4C62EBA-51C1-43EE-B5EE-9E788FD88CBC}" type="sibTrans" cxnId="{90B20493-A381-492A-BB28-2302BF526CBA}">
      <dgm:prSet/>
      <dgm:spPr/>
      <dgm:t>
        <a:bodyPr/>
        <a:lstStyle/>
        <a:p>
          <a:endParaRPr lang="en-US"/>
        </a:p>
      </dgm:t>
    </dgm:pt>
    <dgm:pt modelId="{796D282B-8EBF-42DD-9BFD-D49E94CDB762}">
      <dgm:prSet phldrT="[Text]"/>
      <dgm:spPr/>
      <dgm:t>
        <a:bodyPr/>
        <a:lstStyle/>
        <a:p>
          <a:r>
            <a:rPr lang="en-US" dirty="0" smtClean="0"/>
            <a:t>Area(s) of Concern</a:t>
          </a:r>
          <a:endParaRPr lang="en-US" dirty="0"/>
        </a:p>
      </dgm:t>
    </dgm:pt>
    <dgm:pt modelId="{5F8341DC-A196-4898-AD5F-C8BA40120F1E}" type="parTrans" cxnId="{D8CB51F6-976A-46C6-9B70-69FF44053C83}">
      <dgm:prSet/>
      <dgm:spPr/>
      <dgm:t>
        <a:bodyPr/>
        <a:lstStyle/>
        <a:p>
          <a:endParaRPr lang="en-US"/>
        </a:p>
      </dgm:t>
    </dgm:pt>
    <dgm:pt modelId="{E7337907-FBF9-4B3C-B39A-E23ED8E5D57C}" type="sibTrans" cxnId="{D8CB51F6-976A-46C6-9B70-69FF44053C83}">
      <dgm:prSet/>
      <dgm:spPr/>
      <dgm:t>
        <a:bodyPr/>
        <a:lstStyle/>
        <a:p>
          <a:endParaRPr lang="en-US"/>
        </a:p>
      </dgm:t>
    </dgm:pt>
    <dgm:pt modelId="{713F0131-80CD-41D2-9113-1F3B5AE9A87A}">
      <dgm:prSet phldrT="[Text]"/>
      <dgm:spPr/>
      <dgm:t>
        <a:bodyPr/>
        <a:lstStyle/>
        <a:p>
          <a:r>
            <a:rPr lang="en-US" dirty="0" smtClean="0"/>
            <a:t>1 Goal Per Area</a:t>
          </a:r>
          <a:endParaRPr lang="en-US" dirty="0"/>
        </a:p>
      </dgm:t>
    </dgm:pt>
    <dgm:pt modelId="{CD7275C3-4732-49A0-934B-7F3DCBB57F62}" type="parTrans" cxnId="{14BD4A75-06B6-4954-A939-D6683C5684B3}">
      <dgm:prSet/>
      <dgm:spPr/>
      <dgm:t>
        <a:bodyPr/>
        <a:lstStyle/>
        <a:p>
          <a:endParaRPr lang="en-US"/>
        </a:p>
      </dgm:t>
    </dgm:pt>
    <dgm:pt modelId="{B6902389-5D33-4200-9295-94DA1CA46264}" type="sibTrans" cxnId="{14BD4A75-06B6-4954-A939-D6683C5684B3}">
      <dgm:prSet/>
      <dgm:spPr/>
      <dgm:t>
        <a:bodyPr/>
        <a:lstStyle/>
        <a:p>
          <a:endParaRPr lang="en-US"/>
        </a:p>
      </dgm:t>
    </dgm:pt>
    <dgm:pt modelId="{45DC03C1-1595-47F0-8987-D6ED83A87194}">
      <dgm:prSet phldrT="[Text]"/>
      <dgm:spPr/>
      <dgm:t>
        <a:bodyPr/>
        <a:lstStyle/>
        <a:p>
          <a:r>
            <a:rPr lang="en-US" dirty="0" smtClean="0"/>
            <a:t>Services + Supports</a:t>
          </a:r>
          <a:endParaRPr lang="en-US" dirty="0"/>
        </a:p>
      </dgm:t>
    </dgm:pt>
    <dgm:pt modelId="{0BF86249-112E-4340-BE90-0006D074DAE6}" type="parTrans" cxnId="{DA599357-E1B0-4776-AD57-B4A818982914}">
      <dgm:prSet/>
      <dgm:spPr/>
      <dgm:t>
        <a:bodyPr/>
        <a:lstStyle/>
        <a:p>
          <a:endParaRPr lang="en-US"/>
        </a:p>
      </dgm:t>
    </dgm:pt>
    <dgm:pt modelId="{8055CB45-4682-4582-8C8A-D98993B61ED3}" type="sibTrans" cxnId="{DA599357-E1B0-4776-AD57-B4A818982914}">
      <dgm:prSet/>
      <dgm:spPr/>
      <dgm:t>
        <a:bodyPr/>
        <a:lstStyle/>
        <a:p>
          <a:endParaRPr lang="en-US"/>
        </a:p>
      </dgm:t>
    </dgm:pt>
    <dgm:pt modelId="{765D8D48-D767-4813-8129-5A48FBC77BF2}">
      <dgm:prSet phldrT="[Text]"/>
      <dgm:spPr/>
      <dgm:t>
        <a:bodyPr/>
        <a:lstStyle/>
        <a:p>
          <a:r>
            <a:rPr lang="en-US" dirty="0" smtClean="0"/>
            <a:t>Progress Monitoring</a:t>
          </a:r>
          <a:endParaRPr lang="en-US" dirty="0"/>
        </a:p>
      </dgm:t>
    </dgm:pt>
    <dgm:pt modelId="{B119EE14-CEEE-499E-9477-058C9B7D0B0C}" type="parTrans" cxnId="{1A9A1947-3FD0-404F-933F-B495F5A56B41}">
      <dgm:prSet/>
      <dgm:spPr/>
      <dgm:t>
        <a:bodyPr/>
        <a:lstStyle/>
        <a:p>
          <a:endParaRPr lang="en-US"/>
        </a:p>
      </dgm:t>
    </dgm:pt>
    <dgm:pt modelId="{D4CBB2CA-B97B-4A0A-96DA-EE53032E23E2}" type="sibTrans" cxnId="{1A9A1947-3FD0-404F-933F-B495F5A56B41}">
      <dgm:prSet/>
      <dgm:spPr/>
      <dgm:t>
        <a:bodyPr/>
        <a:lstStyle/>
        <a:p>
          <a:endParaRPr lang="en-US"/>
        </a:p>
      </dgm:t>
    </dgm:pt>
    <dgm:pt modelId="{0806A925-F89B-427F-BD67-2FCC03BC3879}" type="pres">
      <dgm:prSet presAssocID="{6155A358-16F8-4634-9257-541347034BC7}" presName="cycle" presStyleCnt="0">
        <dgm:presLayoutVars>
          <dgm:dir/>
          <dgm:resizeHandles val="exact"/>
        </dgm:presLayoutVars>
      </dgm:prSet>
      <dgm:spPr/>
      <dgm:t>
        <a:bodyPr/>
        <a:lstStyle/>
        <a:p>
          <a:endParaRPr lang="en-US"/>
        </a:p>
      </dgm:t>
    </dgm:pt>
    <dgm:pt modelId="{08BCE984-C283-4D1E-9000-FDA1B826D73B}" type="pres">
      <dgm:prSet presAssocID="{A2B42A4F-A65A-4FAD-BC83-A66F0386A543}" presName="node" presStyleLbl="node1" presStyleIdx="0" presStyleCnt="5">
        <dgm:presLayoutVars>
          <dgm:bulletEnabled val="1"/>
        </dgm:presLayoutVars>
      </dgm:prSet>
      <dgm:spPr/>
      <dgm:t>
        <a:bodyPr/>
        <a:lstStyle/>
        <a:p>
          <a:endParaRPr lang="en-US"/>
        </a:p>
      </dgm:t>
    </dgm:pt>
    <dgm:pt modelId="{35FA1BF6-0FBE-476A-9023-C4DE97177690}" type="pres">
      <dgm:prSet presAssocID="{A2B42A4F-A65A-4FAD-BC83-A66F0386A543}" presName="spNode" presStyleCnt="0"/>
      <dgm:spPr/>
    </dgm:pt>
    <dgm:pt modelId="{0417813C-BA52-4577-928F-E3D1F2A02A5C}" type="pres">
      <dgm:prSet presAssocID="{C4C62EBA-51C1-43EE-B5EE-9E788FD88CBC}" presName="sibTrans" presStyleLbl="sibTrans1D1" presStyleIdx="0" presStyleCnt="5"/>
      <dgm:spPr/>
      <dgm:t>
        <a:bodyPr/>
        <a:lstStyle/>
        <a:p>
          <a:endParaRPr lang="en-US"/>
        </a:p>
      </dgm:t>
    </dgm:pt>
    <dgm:pt modelId="{E9823D3E-70A8-453E-9333-C07DA00CF54D}" type="pres">
      <dgm:prSet presAssocID="{796D282B-8EBF-42DD-9BFD-D49E94CDB762}" presName="node" presStyleLbl="node1" presStyleIdx="1" presStyleCnt="5" custRadScaleRad="102689" custRadScaleInc="39">
        <dgm:presLayoutVars>
          <dgm:bulletEnabled val="1"/>
        </dgm:presLayoutVars>
      </dgm:prSet>
      <dgm:spPr/>
      <dgm:t>
        <a:bodyPr/>
        <a:lstStyle/>
        <a:p>
          <a:endParaRPr lang="en-US"/>
        </a:p>
      </dgm:t>
    </dgm:pt>
    <dgm:pt modelId="{5252A5C2-EC38-4C2E-91A6-50F9176D516C}" type="pres">
      <dgm:prSet presAssocID="{796D282B-8EBF-42DD-9BFD-D49E94CDB762}" presName="spNode" presStyleCnt="0"/>
      <dgm:spPr/>
    </dgm:pt>
    <dgm:pt modelId="{76171DD6-84D5-4260-892F-DEF31E52A314}" type="pres">
      <dgm:prSet presAssocID="{E7337907-FBF9-4B3C-B39A-E23ED8E5D57C}" presName="sibTrans" presStyleLbl="sibTrans1D1" presStyleIdx="1" presStyleCnt="5"/>
      <dgm:spPr/>
      <dgm:t>
        <a:bodyPr/>
        <a:lstStyle/>
        <a:p>
          <a:endParaRPr lang="en-US"/>
        </a:p>
      </dgm:t>
    </dgm:pt>
    <dgm:pt modelId="{0E322C04-0EA1-4F1C-B874-BC14A0DE7EE1}" type="pres">
      <dgm:prSet presAssocID="{713F0131-80CD-41D2-9113-1F3B5AE9A87A}" presName="node" presStyleLbl="node1" presStyleIdx="2" presStyleCnt="5">
        <dgm:presLayoutVars>
          <dgm:bulletEnabled val="1"/>
        </dgm:presLayoutVars>
      </dgm:prSet>
      <dgm:spPr/>
      <dgm:t>
        <a:bodyPr/>
        <a:lstStyle/>
        <a:p>
          <a:endParaRPr lang="en-US"/>
        </a:p>
      </dgm:t>
    </dgm:pt>
    <dgm:pt modelId="{227EB246-1108-41A0-9EF3-C88AE2E831A2}" type="pres">
      <dgm:prSet presAssocID="{713F0131-80CD-41D2-9113-1F3B5AE9A87A}" presName="spNode" presStyleCnt="0"/>
      <dgm:spPr/>
    </dgm:pt>
    <dgm:pt modelId="{D643D5FE-E1BD-4973-A2D0-9686603E4C87}" type="pres">
      <dgm:prSet presAssocID="{B6902389-5D33-4200-9295-94DA1CA46264}" presName="sibTrans" presStyleLbl="sibTrans1D1" presStyleIdx="2" presStyleCnt="5"/>
      <dgm:spPr/>
      <dgm:t>
        <a:bodyPr/>
        <a:lstStyle/>
        <a:p>
          <a:endParaRPr lang="en-US"/>
        </a:p>
      </dgm:t>
    </dgm:pt>
    <dgm:pt modelId="{550384E0-9255-4DD2-888E-F1DB9DEE4908}" type="pres">
      <dgm:prSet presAssocID="{45DC03C1-1595-47F0-8987-D6ED83A87194}" presName="node" presStyleLbl="node1" presStyleIdx="3" presStyleCnt="5">
        <dgm:presLayoutVars>
          <dgm:bulletEnabled val="1"/>
        </dgm:presLayoutVars>
      </dgm:prSet>
      <dgm:spPr/>
      <dgm:t>
        <a:bodyPr/>
        <a:lstStyle/>
        <a:p>
          <a:endParaRPr lang="en-US"/>
        </a:p>
      </dgm:t>
    </dgm:pt>
    <dgm:pt modelId="{A73DDA3B-B2AB-4B1A-91B5-2858C403577E}" type="pres">
      <dgm:prSet presAssocID="{45DC03C1-1595-47F0-8987-D6ED83A87194}" presName="spNode" presStyleCnt="0"/>
      <dgm:spPr/>
    </dgm:pt>
    <dgm:pt modelId="{6F5EC666-9423-4802-A2CC-2C8F93D2C942}" type="pres">
      <dgm:prSet presAssocID="{8055CB45-4682-4582-8C8A-D98993B61ED3}" presName="sibTrans" presStyleLbl="sibTrans1D1" presStyleIdx="3" presStyleCnt="5"/>
      <dgm:spPr/>
      <dgm:t>
        <a:bodyPr/>
        <a:lstStyle/>
        <a:p>
          <a:endParaRPr lang="en-US"/>
        </a:p>
      </dgm:t>
    </dgm:pt>
    <dgm:pt modelId="{B2289491-4AFA-444E-9425-0B7C2EF86801}" type="pres">
      <dgm:prSet presAssocID="{765D8D48-D767-4813-8129-5A48FBC77BF2}" presName="node" presStyleLbl="node1" presStyleIdx="4" presStyleCnt="5">
        <dgm:presLayoutVars>
          <dgm:bulletEnabled val="1"/>
        </dgm:presLayoutVars>
      </dgm:prSet>
      <dgm:spPr/>
      <dgm:t>
        <a:bodyPr/>
        <a:lstStyle/>
        <a:p>
          <a:endParaRPr lang="en-US"/>
        </a:p>
      </dgm:t>
    </dgm:pt>
    <dgm:pt modelId="{6D37836F-FB7C-4C86-BBBC-2A08CCD9A788}" type="pres">
      <dgm:prSet presAssocID="{765D8D48-D767-4813-8129-5A48FBC77BF2}" presName="spNode" presStyleCnt="0"/>
      <dgm:spPr/>
    </dgm:pt>
    <dgm:pt modelId="{904D29AE-FE15-4DA2-86E5-40D6C2E21013}" type="pres">
      <dgm:prSet presAssocID="{D4CBB2CA-B97B-4A0A-96DA-EE53032E23E2}" presName="sibTrans" presStyleLbl="sibTrans1D1" presStyleIdx="4" presStyleCnt="5"/>
      <dgm:spPr/>
      <dgm:t>
        <a:bodyPr/>
        <a:lstStyle/>
        <a:p>
          <a:endParaRPr lang="en-US"/>
        </a:p>
      </dgm:t>
    </dgm:pt>
  </dgm:ptLst>
  <dgm:cxnLst>
    <dgm:cxn modelId="{90B20493-A381-492A-BB28-2302BF526CBA}" srcId="{6155A358-16F8-4634-9257-541347034BC7}" destId="{A2B42A4F-A65A-4FAD-BC83-A66F0386A543}" srcOrd="0" destOrd="0" parTransId="{8C8BECBB-C4DD-4548-8907-7C83AFC2A4AB}" sibTransId="{C4C62EBA-51C1-43EE-B5EE-9E788FD88CBC}"/>
    <dgm:cxn modelId="{EEEA7E68-C359-4040-819D-71CFC801623D}" type="presOf" srcId="{8055CB45-4682-4582-8C8A-D98993B61ED3}" destId="{6F5EC666-9423-4802-A2CC-2C8F93D2C942}" srcOrd="0" destOrd="0" presId="urn:microsoft.com/office/officeart/2005/8/layout/cycle5"/>
    <dgm:cxn modelId="{879DFA36-1FC7-411D-8D25-F01B20216EEF}" type="presOf" srcId="{D4CBB2CA-B97B-4A0A-96DA-EE53032E23E2}" destId="{904D29AE-FE15-4DA2-86E5-40D6C2E21013}" srcOrd="0" destOrd="0" presId="urn:microsoft.com/office/officeart/2005/8/layout/cycle5"/>
    <dgm:cxn modelId="{14BD4A75-06B6-4954-A939-D6683C5684B3}" srcId="{6155A358-16F8-4634-9257-541347034BC7}" destId="{713F0131-80CD-41D2-9113-1F3B5AE9A87A}" srcOrd="2" destOrd="0" parTransId="{CD7275C3-4732-49A0-934B-7F3DCBB57F62}" sibTransId="{B6902389-5D33-4200-9295-94DA1CA46264}"/>
    <dgm:cxn modelId="{0FE21B5F-8FA0-4697-BFB0-127BF5B1BA39}" type="presOf" srcId="{6155A358-16F8-4634-9257-541347034BC7}" destId="{0806A925-F89B-427F-BD67-2FCC03BC3879}" srcOrd="0" destOrd="0" presId="urn:microsoft.com/office/officeart/2005/8/layout/cycle5"/>
    <dgm:cxn modelId="{BD768DAA-303A-488E-B4A1-2AB493C01D18}" type="presOf" srcId="{C4C62EBA-51C1-43EE-B5EE-9E788FD88CBC}" destId="{0417813C-BA52-4577-928F-E3D1F2A02A5C}" srcOrd="0" destOrd="0" presId="urn:microsoft.com/office/officeart/2005/8/layout/cycle5"/>
    <dgm:cxn modelId="{9804BCDF-FB4C-490F-A571-04402C0F2501}" type="presOf" srcId="{713F0131-80CD-41D2-9113-1F3B5AE9A87A}" destId="{0E322C04-0EA1-4F1C-B874-BC14A0DE7EE1}" srcOrd="0" destOrd="0" presId="urn:microsoft.com/office/officeart/2005/8/layout/cycle5"/>
    <dgm:cxn modelId="{D8CB51F6-976A-46C6-9B70-69FF44053C83}" srcId="{6155A358-16F8-4634-9257-541347034BC7}" destId="{796D282B-8EBF-42DD-9BFD-D49E94CDB762}" srcOrd="1" destOrd="0" parTransId="{5F8341DC-A196-4898-AD5F-C8BA40120F1E}" sibTransId="{E7337907-FBF9-4B3C-B39A-E23ED8E5D57C}"/>
    <dgm:cxn modelId="{561AB16A-C8B9-4DBA-AB5C-848125F0CDE6}" type="presOf" srcId="{A2B42A4F-A65A-4FAD-BC83-A66F0386A543}" destId="{08BCE984-C283-4D1E-9000-FDA1B826D73B}" srcOrd="0" destOrd="0" presId="urn:microsoft.com/office/officeart/2005/8/layout/cycle5"/>
    <dgm:cxn modelId="{04CCB4A9-9272-4EC7-A0A1-4D43D971354C}" type="presOf" srcId="{765D8D48-D767-4813-8129-5A48FBC77BF2}" destId="{B2289491-4AFA-444E-9425-0B7C2EF86801}" srcOrd="0" destOrd="0" presId="urn:microsoft.com/office/officeart/2005/8/layout/cycle5"/>
    <dgm:cxn modelId="{B071C305-A3AE-4209-9409-A60D4764EA5B}" type="presOf" srcId="{45DC03C1-1595-47F0-8987-D6ED83A87194}" destId="{550384E0-9255-4DD2-888E-F1DB9DEE4908}" srcOrd="0" destOrd="0" presId="urn:microsoft.com/office/officeart/2005/8/layout/cycle5"/>
    <dgm:cxn modelId="{97911311-3FE7-4BAF-8F38-630EC4165EC7}" type="presOf" srcId="{E7337907-FBF9-4B3C-B39A-E23ED8E5D57C}" destId="{76171DD6-84D5-4260-892F-DEF31E52A314}" srcOrd="0" destOrd="0" presId="urn:microsoft.com/office/officeart/2005/8/layout/cycle5"/>
    <dgm:cxn modelId="{DA599357-E1B0-4776-AD57-B4A818982914}" srcId="{6155A358-16F8-4634-9257-541347034BC7}" destId="{45DC03C1-1595-47F0-8987-D6ED83A87194}" srcOrd="3" destOrd="0" parTransId="{0BF86249-112E-4340-BE90-0006D074DAE6}" sibTransId="{8055CB45-4682-4582-8C8A-D98993B61ED3}"/>
    <dgm:cxn modelId="{C175DB5C-9869-4379-A03D-1C87ACC76CE4}" type="presOf" srcId="{B6902389-5D33-4200-9295-94DA1CA46264}" destId="{D643D5FE-E1BD-4973-A2D0-9686603E4C87}" srcOrd="0" destOrd="0" presId="urn:microsoft.com/office/officeart/2005/8/layout/cycle5"/>
    <dgm:cxn modelId="{A502E0FC-DF20-4EFE-982F-ACA4C3EC13F8}" type="presOf" srcId="{796D282B-8EBF-42DD-9BFD-D49E94CDB762}" destId="{E9823D3E-70A8-453E-9333-C07DA00CF54D}" srcOrd="0" destOrd="0" presId="urn:microsoft.com/office/officeart/2005/8/layout/cycle5"/>
    <dgm:cxn modelId="{1A9A1947-3FD0-404F-933F-B495F5A56B41}" srcId="{6155A358-16F8-4634-9257-541347034BC7}" destId="{765D8D48-D767-4813-8129-5A48FBC77BF2}" srcOrd="4" destOrd="0" parTransId="{B119EE14-CEEE-499E-9477-058C9B7D0B0C}" sibTransId="{D4CBB2CA-B97B-4A0A-96DA-EE53032E23E2}"/>
    <dgm:cxn modelId="{093482E4-3BE9-4148-BD47-850A266B1560}" type="presParOf" srcId="{0806A925-F89B-427F-BD67-2FCC03BC3879}" destId="{08BCE984-C283-4D1E-9000-FDA1B826D73B}" srcOrd="0" destOrd="0" presId="urn:microsoft.com/office/officeart/2005/8/layout/cycle5"/>
    <dgm:cxn modelId="{B2929FC9-1A72-480B-98C4-EAD19A6C2688}" type="presParOf" srcId="{0806A925-F89B-427F-BD67-2FCC03BC3879}" destId="{35FA1BF6-0FBE-476A-9023-C4DE97177690}" srcOrd="1" destOrd="0" presId="urn:microsoft.com/office/officeart/2005/8/layout/cycle5"/>
    <dgm:cxn modelId="{1C7C417E-012F-4354-98F9-13E14DC17AA3}" type="presParOf" srcId="{0806A925-F89B-427F-BD67-2FCC03BC3879}" destId="{0417813C-BA52-4577-928F-E3D1F2A02A5C}" srcOrd="2" destOrd="0" presId="urn:microsoft.com/office/officeart/2005/8/layout/cycle5"/>
    <dgm:cxn modelId="{1043595C-90D0-460B-8EB0-023F38517713}" type="presParOf" srcId="{0806A925-F89B-427F-BD67-2FCC03BC3879}" destId="{E9823D3E-70A8-453E-9333-C07DA00CF54D}" srcOrd="3" destOrd="0" presId="urn:microsoft.com/office/officeart/2005/8/layout/cycle5"/>
    <dgm:cxn modelId="{F1B8FD12-25A5-4637-8D29-7E40DEB8355F}" type="presParOf" srcId="{0806A925-F89B-427F-BD67-2FCC03BC3879}" destId="{5252A5C2-EC38-4C2E-91A6-50F9176D516C}" srcOrd="4" destOrd="0" presId="urn:microsoft.com/office/officeart/2005/8/layout/cycle5"/>
    <dgm:cxn modelId="{70E72F24-806B-4526-A33A-9E9A3656F694}" type="presParOf" srcId="{0806A925-F89B-427F-BD67-2FCC03BC3879}" destId="{76171DD6-84D5-4260-892F-DEF31E52A314}" srcOrd="5" destOrd="0" presId="urn:microsoft.com/office/officeart/2005/8/layout/cycle5"/>
    <dgm:cxn modelId="{0C8A0A78-D77A-446E-9525-795267DD5407}" type="presParOf" srcId="{0806A925-F89B-427F-BD67-2FCC03BC3879}" destId="{0E322C04-0EA1-4F1C-B874-BC14A0DE7EE1}" srcOrd="6" destOrd="0" presId="urn:microsoft.com/office/officeart/2005/8/layout/cycle5"/>
    <dgm:cxn modelId="{D40C7B7D-851E-4DA7-A418-AC67D68D93BA}" type="presParOf" srcId="{0806A925-F89B-427F-BD67-2FCC03BC3879}" destId="{227EB246-1108-41A0-9EF3-C88AE2E831A2}" srcOrd="7" destOrd="0" presId="urn:microsoft.com/office/officeart/2005/8/layout/cycle5"/>
    <dgm:cxn modelId="{90F76670-540D-4214-9BBD-A806A9BC1DA3}" type="presParOf" srcId="{0806A925-F89B-427F-BD67-2FCC03BC3879}" destId="{D643D5FE-E1BD-4973-A2D0-9686603E4C87}" srcOrd="8" destOrd="0" presId="urn:microsoft.com/office/officeart/2005/8/layout/cycle5"/>
    <dgm:cxn modelId="{1790912F-3B34-4FDC-B375-3A8725E4B6BB}" type="presParOf" srcId="{0806A925-F89B-427F-BD67-2FCC03BC3879}" destId="{550384E0-9255-4DD2-888E-F1DB9DEE4908}" srcOrd="9" destOrd="0" presId="urn:microsoft.com/office/officeart/2005/8/layout/cycle5"/>
    <dgm:cxn modelId="{DCE3D045-DFCB-48E7-A9D7-2A234B7F0F1F}" type="presParOf" srcId="{0806A925-F89B-427F-BD67-2FCC03BC3879}" destId="{A73DDA3B-B2AB-4B1A-91B5-2858C403577E}" srcOrd="10" destOrd="0" presId="urn:microsoft.com/office/officeart/2005/8/layout/cycle5"/>
    <dgm:cxn modelId="{11D4BDA5-0FDC-4EFB-A348-35DAEC274EED}" type="presParOf" srcId="{0806A925-F89B-427F-BD67-2FCC03BC3879}" destId="{6F5EC666-9423-4802-A2CC-2C8F93D2C942}" srcOrd="11" destOrd="0" presId="urn:microsoft.com/office/officeart/2005/8/layout/cycle5"/>
    <dgm:cxn modelId="{62AA4ACB-9BA8-4907-B457-FF212D8AC17A}" type="presParOf" srcId="{0806A925-F89B-427F-BD67-2FCC03BC3879}" destId="{B2289491-4AFA-444E-9425-0B7C2EF86801}" srcOrd="12" destOrd="0" presId="urn:microsoft.com/office/officeart/2005/8/layout/cycle5"/>
    <dgm:cxn modelId="{C0C55538-EE6F-43AF-90F7-1A86C3BA92C1}" type="presParOf" srcId="{0806A925-F89B-427F-BD67-2FCC03BC3879}" destId="{6D37836F-FB7C-4C86-BBBC-2A08CCD9A788}" srcOrd="13" destOrd="0" presId="urn:microsoft.com/office/officeart/2005/8/layout/cycle5"/>
    <dgm:cxn modelId="{9861863F-6B76-43B7-8917-7F1EA0027712}" type="presParOf" srcId="{0806A925-F89B-427F-BD67-2FCC03BC3879}" destId="{904D29AE-FE15-4DA2-86E5-40D6C2E21013}"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02B24DB5-7405-484E-9A4B-AE1B4F2BCD4F}"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63215CF4-5B0F-4A8E-8A2C-D83E2D3BE3A7}">
      <dgm:prSet phldrT="[Text]"/>
      <dgm:spPr/>
      <dgm:t>
        <a:bodyPr/>
        <a:lstStyle/>
        <a:p>
          <a:r>
            <a:rPr lang="en-US" dirty="0" smtClean="0"/>
            <a:t>Background Information</a:t>
          </a:r>
          <a:endParaRPr lang="en-US" dirty="0"/>
        </a:p>
      </dgm:t>
    </dgm:pt>
    <dgm:pt modelId="{6994E281-727F-4B74-AE49-123B8DD9861E}" type="parTrans" cxnId="{7E47D8BD-7413-4FE2-AC12-1089C0912557}">
      <dgm:prSet/>
      <dgm:spPr/>
      <dgm:t>
        <a:bodyPr/>
        <a:lstStyle/>
        <a:p>
          <a:endParaRPr lang="en-US"/>
        </a:p>
      </dgm:t>
    </dgm:pt>
    <dgm:pt modelId="{2BAB5C95-867A-4E6A-8EC4-FC9DCB663B2E}" type="sibTrans" cxnId="{7E47D8BD-7413-4FE2-AC12-1089C0912557}">
      <dgm:prSet/>
      <dgm:spPr/>
      <dgm:t>
        <a:bodyPr/>
        <a:lstStyle/>
        <a:p>
          <a:endParaRPr lang="en-US"/>
        </a:p>
      </dgm:t>
    </dgm:pt>
    <dgm:pt modelId="{1C6F0F68-F031-46F8-955F-17685356F3A2}">
      <dgm:prSet phldrT="[Text]"/>
      <dgm:spPr/>
      <dgm:t>
        <a:bodyPr/>
        <a:lstStyle/>
        <a:p>
          <a:r>
            <a:rPr lang="en-US" dirty="0" smtClean="0"/>
            <a:t>Post-Secondary Goals</a:t>
          </a:r>
          <a:endParaRPr lang="en-US" dirty="0"/>
        </a:p>
      </dgm:t>
    </dgm:pt>
    <dgm:pt modelId="{10D798B3-A339-4929-844C-380129C9DF62}" type="parTrans" cxnId="{1CF6815F-78C7-4945-967B-CE8518DA68EB}">
      <dgm:prSet/>
      <dgm:spPr/>
      <dgm:t>
        <a:bodyPr/>
        <a:lstStyle/>
        <a:p>
          <a:endParaRPr lang="en-US"/>
        </a:p>
      </dgm:t>
    </dgm:pt>
    <dgm:pt modelId="{6E138CE8-650E-4856-BBF0-1BE6E5E5C0D4}" type="sibTrans" cxnId="{1CF6815F-78C7-4945-967B-CE8518DA68EB}">
      <dgm:prSet/>
      <dgm:spPr/>
      <dgm:t>
        <a:bodyPr/>
        <a:lstStyle/>
        <a:p>
          <a:endParaRPr lang="en-US"/>
        </a:p>
      </dgm:t>
    </dgm:pt>
    <dgm:pt modelId="{3A34ACA7-5F7E-40AE-B0F9-70474FA0519A}">
      <dgm:prSet phldrT="[Text]"/>
      <dgm:spPr/>
      <dgm:t>
        <a:bodyPr/>
        <a:lstStyle/>
        <a:p>
          <a:r>
            <a:rPr lang="en-US" dirty="0" smtClean="0"/>
            <a:t>Summary of Performance</a:t>
          </a:r>
          <a:endParaRPr lang="en-US" dirty="0"/>
        </a:p>
      </dgm:t>
    </dgm:pt>
    <dgm:pt modelId="{10E405DE-4FD1-4A57-95D7-551DDEFAA6BF}" type="parTrans" cxnId="{1B129447-120C-4104-8531-83C809D09F03}">
      <dgm:prSet/>
      <dgm:spPr/>
      <dgm:t>
        <a:bodyPr/>
        <a:lstStyle/>
        <a:p>
          <a:endParaRPr lang="en-US"/>
        </a:p>
      </dgm:t>
    </dgm:pt>
    <dgm:pt modelId="{CB2552D5-8A4F-4FF4-B49C-8F978C2CDC27}" type="sibTrans" cxnId="{1B129447-120C-4104-8531-83C809D09F03}">
      <dgm:prSet/>
      <dgm:spPr/>
      <dgm:t>
        <a:bodyPr/>
        <a:lstStyle/>
        <a:p>
          <a:endParaRPr lang="en-US"/>
        </a:p>
      </dgm:t>
    </dgm:pt>
    <dgm:pt modelId="{A6709B91-1155-482F-9EE1-8AA8CCE840BA}">
      <dgm:prSet phldrT="[Text]"/>
      <dgm:spPr/>
      <dgm:t>
        <a:bodyPr/>
        <a:lstStyle/>
        <a:p>
          <a:r>
            <a:rPr lang="en-US" dirty="0" smtClean="0"/>
            <a:t>Recommendations for Assistance</a:t>
          </a:r>
          <a:endParaRPr lang="en-US" dirty="0"/>
        </a:p>
      </dgm:t>
    </dgm:pt>
    <dgm:pt modelId="{3EA9FF54-4161-429D-9E5F-795B7F9F3DD0}" type="parTrans" cxnId="{CDB40722-A38C-45B6-AEB9-B7A1B0A74AFC}">
      <dgm:prSet/>
      <dgm:spPr/>
      <dgm:t>
        <a:bodyPr/>
        <a:lstStyle/>
        <a:p>
          <a:endParaRPr lang="en-US"/>
        </a:p>
      </dgm:t>
    </dgm:pt>
    <dgm:pt modelId="{3CA460C0-61AC-4DE3-8258-471ED8D7575D}" type="sibTrans" cxnId="{CDB40722-A38C-45B6-AEB9-B7A1B0A74AFC}">
      <dgm:prSet/>
      <dgm:spPr/>
      <dgm:t>
        <a:bodyPr/>
        <a:lstStyle/>
        <a:p>
          <a:endParaRPr lang="en-US"/>
        </a:p>
      </dgm:t>
    </dgm:pt>
    <dgm:pt modelId="{9D327E6A-5964-47BA-879C-F3B1204161D7}">
      <dgm:prSet phldrT="[Text]"/>
      <dgm:spPr/>
      <dgm:t>
        <a:bodyPr/>
        <a:lstStyle/>
        <a:p>
          <a:r>
            <a:rPr lang="en-US" dirty="0" smtClean="0"/>
            <a:t>Student Input</a:t>
          </a:r>
          <a:endParaRPr lang="en-US" dirty="0"/>
        </a:p>
      </dgm:t>
    </dgm:pt>
    <dgm:pt modelId="{CAF16171-A160-4F6C-9568-D93BC8D011B8}" type="parTrans" cxnId="{65A9833C-7C97-4751-9485-7B0F437B02BB}">
      <dgm:prSet/>
      <dgm:spPr/>
      <dgm:t>
        <a:bodyPr/>
        <a:lstStyle/>
        <a:p>
          <a:endParaRPr lang="en-US"/>
        </a:p>
      </dgm:t>
    </dgm:pt>
    <dgm:pt modelId="{13DD5938-3010-49A6-9091-F006DC1251FA}" type="sibTrans" cxnId="{65A9833C-7C97-4751-9485-7B0F437B02BB}">
      <dgm:prSet/>
      <dgm:spPr/>
      <dgm:t>
        <a:bodyPr/>
        <a:lstStyle/>
        <a:p>
          <a:endParaRPr lang="en-US"/>
        </a:p>
      </dgm:t>
    </dgm:pt>
    <dgm:pt modelId="{B8EEF0C2-B35D-4557-ADD7-8D5A99A76711}" type="pres">
      <dgm:prSet presAssocID="{02B24DB5-7405-484E-9A4B-AE1B4F2BCD4F}" presName="cycle" presStyleCnt="0">
        <dgm:presLayoutVars>
          <dgm:dir/>
          <dgm:resizeHandles val="exact"/>
        </dgm:presLayoutVars>
      </dgm:prSet>
      <dgm:spPr/>
      <dgm:t>
        <a:bodyPr/>
        <a:lstStyle/>
        <a:p>
          <a:endParaRPr lang="en-US"/>
        </a:p>
      </dgm:t>
    </dgm:pt>
    <dgm:pt modelId="{7F42C312-B2CE-4B57-85A5-DEB3A468FC59}" type="pres">
      <dgm:prSet presAssocID="{63215CF4-5B0F-4A8E-8A2C-D83E2D3BE3A7}" presName="node" presStyleLbl="node1" presStyleIdx="0" presStyleCnt="5">
        <dgm:presLayoutVars>
          <dgm:bulletEnabled val="1"/>
        </dgm:presLayoutVars>
      </dgm:prSet>
      <dgm:spPr/>
      <dgm:t>
        <a:bodyPr/>
        <a:lstStyle/>
        <a:p>
          <a:endParaRPr lang="en-US"/>
        </a:p>
      </dgm:t>
    </dgm:pt>
    <dgm:pt modelId="{7D3CEF50-19FB-4F54-A185-5E4CA89E098A}" type="pres">
      <dgm:prSet presAssocID="{63215CF4-5B0F-4A8E-8A2C-D83E2D3BE3A7}" presName="spNode" presStyleCnt="0"/>
      <dgm:spPr/>
    </dgm:pt>
    <dgm:pt modelId="{65231CB7-6D7A-4659-A0F9-0FD7A015A8BD}" type="pres">
      <dgm:prSet presAssocID="{2BAB5C95-867A-4E6A-8EC4-FC9DCB663B2E}" presName="sibTrans" presStyleLbl="sibTrans1D1" presStyleIdx="0" presStyleCnt="5"/>
      <dgm:spPr/>
      <dgm:t>
        <a:bodyPr/>
        <a:lstStyle/>
        <a:p>
          <a:endParaRPr lang="en-US"/>
        </a:p>
      </dgm:t>
    </dgm:pt>
    <dgm:pt modelId="{0659607B-23BB-41A8-8F98-B950F9708826}" type="pres">
      <dgm:prSet presAssocID="{1C6F0F68-F031-46F8-955F-17685356F3A2}" presName="node" presStyleLbl="node1" presStyleIdx="1" presStyleCnt="5">
        <dgm:presLayoutVars>
          <dgm:bulletEnabled val="1"/>
        </dgm:presLayoutVars>
      </dgm:prSet>
      <dgm:spPr/>
      <dgm:t>
        <a:bodyPr/>
        <a:lstStyle/>
        <a:p>
          <a:endParaRPr lang="en-US"/>
        </a:p>
      </dgm:t>
    </dgm:pt>
    <dgm:pt modelId="{C171506F-51D6-41D2-AAB3-0A2FD1EA87DA}" type="pres">
      <dgm:prSet presAssocID="{1C6F0F68-F031-46F8-955F-17685356F3A2}" presName="spNode" presStyleCnt="0"/>
      <dgm:spPr/>
    </dgm:pt>
    <dgm:pt modelId="{7117EA77-5ECD-4671-AC5E-472CCE65A567}" type="pres">
      <dgm:prSet presAssocID="{6E138CE8-650E-4856-BBF0-1BE6E5E5C0D4}" presName="sibTrans" presStyleLbl="sibTrans1D1" presStyleIdx="1" presStyleCnt="5"/>
      <dgm:spPr/>
      <dgm:t>
        <a:bodyPr/>
        <a:lstStyle/>
        <a:p>
          <a:endParaRPr lang="en-US"/>
        </a:p>
      </dgm:t>
    </dgm:pt>
    <dgm:pt modelId="{15830A44-659E-403E-94E0-EA562694FF19}" type="pres">
      <dgm:prSet presAssocID="{3A34ACA7-5F7E-40AE-B0F9-70474FA0519A}" presName="node" presStyleLbl="node1" presStyleIdx="2" presStyleCnt="5">
        <dgm:presLayoutVars>
          <dgm:bulletEnabled val="1"/>
        </dgm:presLayoutVars>
      </dgm:prSet>
      <dgm:spPr/>
      <dgm:t>
        <a:bodyPr/>
        <a:lstStyle/>
        <a:p>
          <a:endParaRPr lang="en-US"/>
        </a:p>
      </dgm:t>
    </dgm:pt>
    <dgm:pt modelId="{D48ED99A-1D19-48FB-876B-EC95F24503D0}" type="pres">
      <dgm:prSet presAssocID="{3A34ACA7-5F7E-40AE-B0F9-70474FA0519A}" presName="spNode" presStyleCnt="0"/>
      <dgm:spPr/>
    </dgm:pt>
    <dgm:pt modelId="{856E069F-61CA-48DF-9352-7240C1451CA3}" type="pres">
      <dgm:prSet presAssocID="{CB2552D5-8A4F-4FF4-B49C-8F978C2CDC27}" presName="sibTrans" presStyleLbl="sibTrans1D1" presStyleIdx="2" presStyleCnt="5"/>
      <dgm:spPr/>
      <dgm:t>
        <a:bodyPr/>
        <a:lstStyle/>
        <a:p>
          <a:endParaRPr lang="en-US"/>
        </a:p>
      </dgm:t>
    </dgm:pt>
    <dgm:pt modelId="{83F439D3-C147-4D1B-80C9-3E80C68E692D}" type="pres">
      <dgm:prSet presAssocID="{A6709B91-1155-482F-9EE1-8AA8CCE840BA}" presName="node" presStyleLbl="node1" presStyleIdx="3" presStyleCnt="5">
        <dgm:presLayoutVars>
          <dgm:bulletEnabled val="1"/>
        </dgm:presLayoutVars>
      </dgm:prSet>
      <dgm:spPr/>
      <dgm:t>
        <a:bodyPr/>
        <a:lstStyle/>
        <a:p>
          <a:endParaRPr lang="en-US"/>
        </a:p>
      </dgm:t>
    </dgm:pt>
    <dgm:pt modelId="{D16E481B-EB58-4C24-8188-FB2930454F2E}" type="pres">
      <dgm:prSet presAssocID="{A6709B91-1155-482F-9EE1-8AA8CCE840BA}" presName="spNode" presStyleCnt="0"/>
      <dgm:spPr/>
    </dgm:pt>
    <dgm:pt modelId="{8DDAE20B-24FD-46DA-A975-3DC3C483363C}" type="pres">
      <dgm:prSet presAssocID="{3CA460C0-61AC-4DE3-8258-471ED8D7575D}" presName="sibTrans" presStyleLbl="sibTrans1D1" presStyleIdx="3" presStyleCnt="5"/>
      <dgm:spPr/>
      <dgm:t>
        <a:bodyPr/>
        <a:lstStyle/>
        <a:p>
          <a:endParaRPr lang="en-US"/>
        </a:p>
      </dgm:t>
    </dgm:pt>
    <dgm:pt modelId="{59BF1BBE-AE77-4451-9B27-9BAE3259643A}" type="pres">
      <dgm:prSet presAssocID="{9D327E6A-5964-47BA-879C-F3B1204161D7}" presName="node" presStyleLbl="node1" presStyleIdx="4" presStyleCnt="5">
        <dgm:presLayoutVars>
          <dgm:bulletEnabled val="1"/>
        </dgm:presLayoutVars>
      </dgm:prSet>
      <dgm:spPr/>
      <dgm:t>
        <a:bodyPr/>
        <a:lstStyle/>
        <a:p>
          <a:endParaRPr lang="en-US"/>
        </a:p>
      </dgm:t>
    </dgm:pt>
    <dgm:pt modelId="{00107861-2782-4D64-B4BD-FC1C468DFC50}" type="pres">
      <dgm:prSet presAssocID="{9D327E6A-5964-47BA-879C-F3B1204161D7}" presName="spNode" presStyleCnt="0"/>
      <dgm:spPr/>
    </dgm:pt>
    <dgm:pt modelId="{AAFF3C38-508A-497E-A5A8-EF01C0DA22E4}" type="pres">
      <dgm:prSet presAssocID="{13DD5938-3010-49A6-9091-F006DC1251FA}" presName="sibTrans" presStyleLbl="sibTrans1D1" presStyleIdx="4" presStyleCnt="5"/>
      <dgm:spPr/>
      <dgm:t>
        <a:bodyPr/>
        <a:lstStyle/>
        <a:p>
          <a:endParaRPr lang="en-US"/>
        </a:p>
      </dgm:t>
    </dgm:pt>
  </dgm:ptLst>
  <dgm:cxnLst>
    <dgm:cxn modelId="{CDB40722-A38C-45B6-AEB9-B7A1B0A74AFC}" srcId="{02B24DB5-7405-484E-9A4B-AE1B4F2BCD4F}" destId="{A6709B91-1155-482F-9EE1-8AA8CCE840BA}" srcOrd="3" destOrd="0" parTransId="{3EA9FF54-4161-429D-9E5F-795B7F9F3DD0}" sibTransId="{3CA460C0-61AC-4DE3-8258-471ED8D7575D}"/>
    <dgm:cxn modelId="{7C99195A-0263-4126-8910-D00883C28699}" type="presOf" srcId="{9D327E6A-5964-47BA-879C-F3B1204161D7}" destId="{59BF1BBE-AE77-4451-9B27-9BAE3259643A}" srcOrd="0" destOrd="0" presId="urn:microsoft.com/office/officeart/2005/8/layout/cycle6"/>
    <dgm:cxn modelId="{A9945577-EE1F-457E-9899-AE99A6D55F49}" type="presOf" srcId="{3CA460C0-61AC-4DE3-8258-471ED8D7575D}" destId="{8DDAE20B-24FD-46DA-A975-3DC3C483363C}" srcOrd="0" destOrd="0" presId="urn:microsoft.com/office/officeart/2005/8/layout/cycle6"/>
    <dgm:cxn modelId="{0FCB9354-69C7-41B7-9DA3-85CF1730DF42}" type="presOf" srcId="{1C6F0F68-F031-46F8-955F-17685356F3A2}" destId="{0659607B-23BB-41A8-8F98-B950F9708826}" srcOrd="0" destOrd="0" presId="urn:microsoft.com/office/officeart/2005/8/layout/cycle6"/>
    <dgm:cxn modelId="{65A9833C-7C97-4751-9485-7B0F437B02BB}" srcId="{02B24DB5-7405-484E-9A4B-AE1B4F2BCD4F}" destId="{9D327E6A-5964-47BA-879C-F3B1204161D7}" srcOrd="4" destOrd="0" parTransId="{CAF16171-A160-4F6C-9568-D93BC8D011B8}" sibTransId="{13DD5938-3010-49A6-9091-F006DC1251FA}"/>
    <dgm:cxn modelId="{9149F3A3-DC77-447E-B43E-5D5E9D716539}" type="presOf" srcId="{CB2552D5-8A4F-4FF4-B49C-8F978C2CDC27}" destId="{856E069F-61CA-48DF-9352-7240C1451CA3}" srcOrd="0" destOrd="0" presId="urn:microsoft.com/office/officeart/2005/8/layout/cycle6"/>
    <dgm:cxn modelId="{5E6C4AB8-2AE8-4779-AF78-66492460D03B}" type="presOf" srcId="{2BAB5C95-867A-4E6A-8EC4-FC9DCB663B2E}" destId="{65231CB7-6D7A-4659-A0F9-0FD7A015A8BD}" srcOrd="0" destOrd="0" presId="urn:microsoft.com/office/officeart/2005/8/layout/cycle6"/>
    <dgm:cxn modelId="{1B129447-120C-4104-8531-83C809D09F03}" srcId="{02B24DB5-7405-484E-9A4B-AE1B4F2BCD4F}" destId="{3A34ACA7-5F7E-40AE-B0F9-70474FA0519A}" srcOrd="2" destOrd="0" parTransId="{10E405DE-4FD1-4A57-95D7-551DDEFAA6BF}" sibTransId="{CB2552D5-8A4F-4FF4-B49C-8F978C2CDC27}"/>
    <dgm:cxn modelId="{3CA8435B-CD83-4B32-A1F6-82B252BF06DE}" type="presOf" srcId="{02B24DB5-7405-484E-9A4B-AE1B4F2BCD4F}" destId="{B8EEF0C2-B35D-4557-ADD7-8D5A99A76711}" srcOrd="0" destOrd="0" presId="urn:microsoft.com/office/officeart/2005/8/layout/cycle6"/>
    <dgm:cxn modelId="{7E47D8BD-7413-4FE2-AC12-1089C0912557}" srcId="{02B24DB5-7405-484E-9A4B-AE1B4F2BCD4F}" destId="{63215CF4-5B0F-4A8E-8A2C-D83E2D3BE3A7}" srcOrd="0" destOrd="0" parTransId="{6994E281-727F-4B74-AE49-123B8DD9861E}" sibTransId="{2BAB5C95-867A-4E6A-8EC4-FC9DCB663B2E}"/>
    <dgm:cxn modelId="{C064CA8F-4467-43C3-8971-A3CBE6A70705}" type="presOf" srcId="{13DD5938-3010-49A6-9091-F006DC1251FA}" destId="{AAFF3C38-508A-497E-A5A8-EF01C0DA22E4}" srcOrd="0" destOrd="0" presId="urn:microsoft.com/office/officeart/2005/8/layout/cycle6"/>
    <dgm:cxn modelId="{45FA6BAF-9D4B-489E-850C-2414036DF35B}" type="presOf" srcId="{3A34ACA7-5F7E-40AE-B0F9-70474FA0519A}" destId="{15830A44-659E-403E-94E0-EA562694FF19}" srcOrd="0" destOrd="0" presId="urn:microsoft.com/office/officeart/2005/8/layout/cycle6"/>
    <dgm:cxn modelId="{33D8EA24-F1AF-4F23-AB08-CA5BD7A547E4}" type="presOf" srcId="{6E138CE8-650E-4856-BBF0-1BE6E5E5C0D4}" destId="{7117EA77-5ECD-4671-AC5E-472CCE65A567}" srcOrd="0" destOrd="0" presId="urn:microsoft.com/office/officeart/2005/8/layout/cycle6"/>
    <dgm:cxn modelId="{45F7632C-619A-44A6-8E06-714909F6C36C}" type="presOf" srcId="{63215CF4-5B0F-4A8E-8A2C-D83E2D3BE3A7}" destId="{7F42C312-B2CE-4B57-85A5-DEB3A468FC59}" srcOrd="0" destOrd="0" presId="urn:microsoft.com/office/officeart/2005/8/layout/cycle6"/>
    <dgm:cxn modelId="{D31AEC48-1302-43E0-B434-4C19E701163B}" type="presOf" srcId="{A6709B91-1155-482F-9EE1-8AA8CCE840BA}" destId="{83F439D3-C147-4D1B-80C9-3E80C68E692D}" srcOrd="0" destOrd="0" presId="urn:microsoft.com/office/officeart/2005/8/layout/cycle6"/>
    <dgm:cxn modelId="{1CF6815F-78C7-4945-967B-CE8518DA68EB}" srcId="{02B24DB5-7405-484E-9A4B-AE1B4F2BCD4F}" destId="{1C6F0F68-F031-46F8-955F-17685356F3A2}" srcOrd="1" destOrd="0" parTransId="{10D798B3-A339-4929-844C-380129C9DF62}" sibTransId="{6E138CE8-650E-4856-BBF0-1BE6E5E5C0D4}"/>
    <dgm:cxn modelId="{68366532-E5FC-40FD-8228-9EB4542F780E}" type="presParOf" srcId="{B8EEF0C2-B35D-4557-ADD7-8D5A99A76711}" destId="{7F42C312-B2CE-4B57-85A5-DEB3A468FC59}" srcOrd="0" destOrd="0" presId="urn:microsoft.com/office/officeart/2005/8/layout/cycle6"/>
    <dgm:cxn modelId="{6AFD8A00-4B65-47F5-9CBD-9A9BBEC2E089}" type="presParOf" srcId="{B8EEF0C2-B35D-4557-ADD7-8D5A99A76711}" destId="{7D3CEF50-19FB-4F54-A185-5E4CA89E098A}" srcOrd="1" destOrd="0" presId="urn:microsoft.com/office/officeart/2005/8/layout/cycle6"/>
    <dgm:cxn modelId="{FADDB822-264B-49A0-BF68-4A6A9315931C}" type="presParOf" srcId="{B8EEF0C2-B35D-4557-ADD7-8D5A99A76711}" destId="{65231CB7-6D7A-4659-A0F9-0FD7A015A8BD}" srcOrd="2" destOrd="0" presId="urn:microsoft.com/office/officeart/2005/8/layout/cycle6"/>
    <dgm:cxn modelId="{29D4D2A7-F784-4C3D-9D5E-65E40B77A3FE}" type="presParOf" srcId="{B8EEF0C2-B35D-4557-ADD7-8D5A99A76711}" destId="{0659607B-23BB-41A8-8F98-B950F9708826}" srcOrd="3" destOrd="0" presId="urn:microsoft.com/office/officeart/2005/8/layout/cycle6"/>
    <dgm:cxn modelId="{8A887DEF-FD8D-439E-8ED3-48267330A5FF}" type="presParOf" srcId="{B8EEF0C2-B35D-4557-ADD7-8D5A99A76711}" destId="{C171506F-51D6-41D2-AAB3-0A2FD1EA87DA}" srcOrd="4" destOrd="0" presId="urn:microsoft.com/office/officeart/2005/8/layout/cycle6"/>
    <dgm:cxn modelId="{067F50FE-191C-404B-82CC-358BAC61B2F3}" type="presParOf" srcId="{B8EEF0C2-B35D-4557-ADD7-8D5A99A76711}" destId="{7117EA77-5ECD-4671-AC5E-472CCE65A567}" srcOrd="5" destOrd="0" presId="urn:microsoft.com/office/officeart/2005/8/layout/cycle6"/>
    <dgm:cxn modelId="{8B794AB3-EC23-4FE0-8102-456D82DD5443}" type="presParOf" srcId="{B8EEF0C2-B35D-4557-ADD7-8D5A99A76711}" destId="{15830A44-659E-403E-94E0-EA562694FF19}" srcOrd="6" destOrd="0" presId="urn:microsoft.com/office/officeart/2005/8/layout/cycle6"/>
    <dgm:cxn modelId="{7C017865-19E0-456C-A64B-46A8540E196D}" type="presParOf" srcId="{B8EEF0C2-B35D-4557-ADD7-8D5A99A76711}" destId="{D48ED99A-1D19-48FB-876B-EC95F24503D0}" srcOrd="7" destOrd="0" presId="urn:microsoft.com/office/officeart/2005/8/layout/cycle6"/>
    <dgm:cxn modelId="{34FA26E0-5688-446A-B2A2-AA9AC12E11B6}" type="presParOf" srcId="{B8EEF0C2-B35D-4557-ADD7-8D5A99A76711}" destId="{856E069F-61CA-48DF-9352-7240C1451CA3}" srcOrd="8" destOrd="0" presId="urn:microsoft.com/office/officeart/2005/8/layout/cycle6"/>
    <dgm:cxn modelId="{75986DB4-D0A3-4E80-ACC3-07627DABF418}" type="presParOf" srcId="{B8EEF0C2-B35D-4557-ADD7-8D5A99A76711}" destId="{83F439D3-C147-4D1B-80C9-3E80C68E692D}" srcOrd="9" destOrd="0" presId="urn:microsoft.com/office/officeart/2005/8/layout/cycle6"/>
    <dgm:cxn modelId="{941E2B55-6415-45C4-A78C-BB74F1EDE889}" type="presParOf" srcId="{B8EEF0C2-B35D-4557-ADD7-8D5A99A76711}" destId="{D16E481B-EB58-4C24-8188-FB2930454F2E}" srcOrd="10" destOrd="0" presId="urn:microsoft.com/office/officeart/2005/8/layout/cycle6"/>
    <dgm:cxn modelId="{F44429C2-CCAB-44C5-946C-3FDFCB896C9D}" type="presParOf" srcId="{B8EEF0C2-B35D-4557-ADD7-8D5A99A76711}" destId="{8DDAE20B-24FD-46DA-A975-3DC3C483363C}" srcOrd="11" destOrd="0" presId="urn:microsoft.com/office/officeart/2005/8/layout/cycle6"/>
    <dgm:cxn modelId="{D02243FD-0DC8-4776-808B-275332460E23}" type="presParOf" srcId="{B8EEF0C2-B35D-4557-ADD7-8D5A99A76711}" destId="{59BF1BBE-AE77-4451-9B27-9BAE3259643A}" srcOrd="12" destOrd="0" presId="urn:microsoft.com/office/officeart/2005/8/layout/cycle6"/>
    <dgm:cxn modelId="{E9242177-A764-4924-B26E-D9440C56D4A8}" type="presParOf" srcId="{B8EEF0C2-B35D-4557-ADD7-8D5A99A76711}" destId="{00107861-2782-4D64-B4BD-FC1C468DFC50}" srcOrd="13" destOrd="0" presId="urn:microsoft.com/office/officeart/2005/8/layout/cycle6"/>
    <dgm:cxn modelId="{ABFAA84D-33A8-4EFB-97C6-A5ACEAE9E8B1}" type="presParOf" srcId="{B8EEF0C2-B35D-4557-ADD7-8D5A99A76711}" destId="{AAFF3C38-508A-497E-A5A8-EF01C0DA22E4}"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31764BA1-4164-440A-8681-96F45075A78D}" type="doc">
      <dgm:prSet loTypeId="urn:microsoft.com/office/officeart/2005/8/layout/venn1" loCatId="relationship" qsTypeId="urn:microsoft.com/office/officeart/2005/8/quickstyle/simple1" qsCatId="simple" csTypeId="urn:microsoft.com/office/officeart/2005/8/colors/accent1_2" csCatId="accent1" phldr="1"/>
      <dgm:spPr/>
    </dgm:pt>
    <dgm:pt modelId="{A3DF2985-E5A0-4207-B430-539026BB7D14}">
      <dgm:prSet phldrT="[Text]"/>
      <dgm:spPr/>
      <dgm:t>
        <a:bodyPr/>
        <a:lstStyle/>
        <a:p>
          <a:r>
            <a:rPr lang="en-US" dirty="0" smtClean="0"/>
            <a:t>IDEA 2004</a:t>
          </a:r>
          <a:endParaRPr lang="en-US" dirty="0"/>
        </a:p>
      </dgm:t>
    </dgm:pt>
    <dgm:pt modelId="{FA4F276C-1DF8-4540-B4E1-246E4AF8F27F}" type="parTrans" cxnId="{85A35C0C-7F78-493F-A619-1F10B4859D17}">
      <dgm:prSet/>
      <dgm:spPr/>
      <dgm:t>
        <a:bodyPr/>
        <a:lstStyle/>
        <a:p>
          <a:endParaRPr lang="en-US"/>
        </a:p>
      </dgm:t>
    </dgm:pt>
    <dgm:pt modelId="{63EE7B03-CBE8-4BFF-BFBF-FC92A2C01643}" type="sibTrans" cxnId="{85A35C0C-7F78-493F-A619-1F10B4859D17}">
      <dgm:prSet/>
      <dgm:spPr/>
      <dgm:t>
        <a:bodyPr/>
        <a:lstStyle/>
        <a:p>
          <a:endParaRPr lang="en-US"/>
        </a:p>
      </dgm:t>
    </dgm:pt>
    <dgm:pt modelId="{2D8B8EBC-3C7A-45BA-BBE0-79419A0AA84F}">
      <dgm:prSet phldrT="[Text]"/>
      <dgm:spPr/>
      <dgm:t>
        <a:bodyPr/>
        <a:lstStyle/>
        <a:p>
          <a:r>
            <a:rPr lang="en-US" dirty="0" smtClean="0"/>
            <a:t>ADA</a:t>
          </a:r>
          <a:endParaRPr lang="en-US" dirty="0"/>
        </a:p>
      </dgm:t>
    </dgm:pt>
    <dgm:pt modelId="{085234FB-D928-452D-BEB6-3F978E0ACE06}" type="parTrans" cxnId="{8D0E01C5-FB0A-4DF1-977E-D5A242306075}">
      <dgm:prSet/>
      <dgm:spPr/>
      <dgm:t>
        <a:bodyPr/>
        <a:lstStyle/>
        <a:p>
          <a:endParaRPr lang="en-US"/>
        </a:p>
      </dgm:t>
    </dgm:pt>
    <dgm:pt modelId="{F3DC2D85-3F1A-4E09-B156-78D45B47C995}" type="sibTrans" cxnId="{8D0E01C5-FB0A-4DF1-977E-D5A242306075}">
      <dgm:prSet/>
      <dgm:spPr/>
      <dgm:t>
        <a:bodyPr/>
        <a:lstStyle/>
        <a:p>
          <a:endParaRPr lang="en-US"/>
        </a:p>
      </dgm:t>
    </dgm:pt>
    <dgm:pt modelId="{786C96EC-7E0A-4B8A-959F-52BFAE4320D1}">
      <dgm:prSet phldrT="[Text]"/>
      <dgm:spPr/>
      <dgm:t>
        <a:bodyPr/>
        <a:lstStyle/>
        <a:p>
          <a:r>
            <a:rPr lang="en-US" dirty="0" smtClean="0"/>
            <a:t>Section 504</a:t>
          </a:r>
          <a:endParaRPr lang="en-US" dirty="0"/>
        </a:p>
      </dgm:t>
    </dgm:pt>
    <dgm:pt modelId="{36172AEB-CC7A-41CC-807F-7B4E7BF967CE}" type="parTrans" cxnId="{D949A0C4-A611-466E-944D-15A3C63538AB}">
      <dgm:prSet/>
      <dgm:spPr/>
      <dgm:t>
        <a:bodyPr/>
        <a:lstStyle/>
        <a:p>
          <a:endParaRPr lang="en-US"/>
        </a:p>
      </dgm:t>
    </dgm:pt>
    <dgm:pt modelId="{D314061A-48C8-42D1-AD97-C646074BB7D8}" type="sibTrans" cxnId="{D949A0C4-A611-466E-944D-15A3C63538AB}">
      <dgm:prSet/>
      <dgm:spPr/>
      <dgm:t>
        <a:bodyPr/>
        <a:lstStyle/>
        <a:p>
          <a:endParaRPr lang="en-US"/>
        </a:p>
      </dgm:t>
    </dgm:pt>
    <dgm:pt modelId="{581D29C0-A8D9-4005-ACAB-7D021DC60ED3}" type="pres">
      <dgm:prSet presAssocID="{31764BA1-4164-440A-8681-96F45075A78D}" presName="compositeShape" presStyleCnt="0">
        <dgm:presLayoutVars>
          <dgm:chMax val="7"/>
          <dgm:dir/>
          <dgm:resizeHandles val="exact"/>
        </dgm:presLayoutVars>
      </dgm:prSet>
      <dgm:spPr/>
    </dgm:pt>
    <dgm:pt modelId="{1E7F96DE-3204-4745-ACAC-FB0F27123697}" type="pres">
      <dgm:prSet presAssocID="{A3DF2985-E5A0-4207-B430-539026BB7D14}" presName="circ1" presStyleLbl="vennNode1" presStyleIdx="0" presStyleCnt="3"/>
      <dgm:spPr/>
      <dgm:t>
        <a:bodyPr/>
        <a:lstStyle/>
        <a:p>
          <a:endParaRPr lang="en-US"/>
        </a:p>
      </dgm:t>
    </dgm:pt>
    <dgm:pt modelId="{169D910B-1D0B-482F-8766-796476B8DB5A}" type="pres">
      <dgm:prSet presAssocID="{A3DF2985-E5A0-4207-B430-539026BB7D14}" presName="circ1Tx" presStyleLbl="revTx" presStyleIdx="0" presStyleCnt="0">
        <dgm:presLayoutVars>
          <dgm:chMax val="0"/>
          <dgm:chPref val="0"/>
          <dgm:bulletEnabled val="1"/>
        </dgm:presLayoutVars>
      </dgm:prSet>
      <dgm:spPr/>
      <dgm:t>
        <a:bodyPr/>
        <a:lstStyle/>
        <a:p>
          <a:endParaRPr lang="en-US"/>
        </a:p>
      </dgm:t>
    </dgm:pt>
    <dgm:pt modelId="{494F8F82-2596-4A40-8018-EA15B9C11B48}" type="pres">
      <dgm:prSet presAssocID="{2D8B8EBC-3C7A-45BA-BBE0-79419A0AA84F}" presName="circ2" presStyleLbl="vennNode1" presStyleIdx="1" presStyleCnt="3"/>
      <dgm:spPr/>
      <dgm:t>
        <a:bodyPr/>
        <a:lstStyle/>
        <a:p>
          <a:endParaRPr lang="en-US"/>
        </a:p>
      </dgm:t>
    </dgm:pt>
    <dgm:pt modelId="{67EE72C6-B024-44D7-AE9D-AE48B0A73B20}" type="pres">
      <dgm:prSet presAssocID="{2D8B8EBC-3C7A-45BA-BBE0-79419A0AA84F}" presName="circ2Tx" presStyleLbl="revTx" presStyleIdx="0" presStyleCnt="0">
        <dgm:presLayoutVars>
          <dgm:chMax val="0"/>
          <dgm:chPref val="0"/>
          <dgm:bulletEnabled val="1"/>
        </dgm:presLayoutVars>
      </dgm:prSet>
      <dgm:spPr/>
      <dgm:t>
        <a:bodyPr/>
        <a:lstStyle/>
        <a:p>
          <a:endParaRPr lang="en-US"/>
        </a:p>
      </dgm:t>
    </dgm:pt>
    <dgm:pt modelId="{73688CC8-B887-46CF-A400-2C09B5AED2FE}" type="pres">
      <dgm:prSet presAssocID="{786C96EC-7E0A-4B8A-959F-52BFAE4320D1}" presName="circ3" presStyleLbl="vennNode1" presStyleIdx="2" presStyleCnt="3"/>
      <dgm:spPr/>
      <dgm:t>
        <a:bodyPr/>
        <a:lstStyle/>
        <a:p>
          <a:endParaRPr lang="en-US"/>
        </a:p>
      </dgm:t>
    </dgm:pt>
    <dgm:pt modelId="{512B39B1-1278-4F4D-AEAE-0476B344F512}" type="pres">
      <dgm:prSet presAssocID="{786C96EC-7E0A-4B8A-959F-52BFAE4320D1}" presName="circ3Tx" presStyleLbl="revTx" presStyleIdx="0" presStyleCnt="0">
        <dgm:presLayoutVars>
          <dgm:chMax val="0"/>
          <dgm:chPref val="0"/>
          <dgm:bulletEnabled val="1"/>
        </dgm:presLayoutVars>
      </dgm:prSet>
      <dgm:spPr/>
      <dgm:t>
        <a:bodyPr/>
        <a:lstStyle/>
        <a:p>
          <a:endParaRPr lang="en-US"/>
        </a:p>
      </dgm:t>
    </dgm:pt>
  </dgm:ptLst>
  <dgm:cxnLst>
    <dgm:cxn modelId="{8A8CF80E-4B24-4E32-B252-69EB290411F3}" type="presOf" srcId="{2D8B8EBC-3C7A-45BA-BBE0-79419A0AA84F}" destId="{494F8F82-2596-4A40-8018-EA15B9C11B48}" srcOrd="0" destOrd="0" presId="urn:microsoft.com/office/officeart/2005/8/layout/venn1"/>
    <dgm:cxn modelId="{E22AD891-6B7F-4018-99FE-8994FDDD5A9C}" type="presOf" srcId="{786C96EC-7E0A-4B8A-959F-52BFAE4320D1}" destId="{73688CC8-B887-46CF-A400-2C09B5AED2FE}" srcOrd="0" destOrd="0" presId="urn:microsoft.com/office/officeart/2005/8/layout/venn1"/>
    <dgm:cxn modelId="{01E9A2E3-0114-43CB-919D-F4F3C9543E5E}" type="presOf" srcId="{A3DF2985-E5A0-4207-B430-539026BB7D14}" destId="{1E7F96DE-3204-4745-ACAC-FB0F27123697}" srcOrd="0" destOrd="0" presId="urn:microsoft.com/office/officeart/2005/8/layout/venn1"/>
    <dgm:cxn modelId="{249824F0-589C-4E89-B57C-B279304810CD}" type="presOf" srcId="{2D8B8EBC-3C7A-45BA-BBE0-79419A0AA84F}" destId="{67EE72C6-B024-44D7-AE9D-AE48B0A73B20}" srcOrd="1" destOrd="0" presId="urn:microsoft.com/office/officeart/2005/8/layout/venn1"/>
    <dgm:cxn modelId="{85A35C0C-7F78-493F-A619-1F10B4859D17}" srcId="{31764BA1-4164-440A-8681-96F45075A78D}" destId="{A3DF2985-E5A0-4207-B430-539026BB7D14}" srcOrd="0" destOrd="0" parTransId="{FA4F276C-1DF8-4540-B4E1-246E4AF8F27F}" sibTransId="{63EE7B03-CBE8-4BFF-BFBF-FC92A2C01643}"/>
    <dgm:cxn modelId="{A29727BD-500A-4636-8E2E-BD85267B0171}" type="presOf" srcId="{31764BA1-4164-440A-8681-96F45075A78D}" destId="{581D29C0-A8D9-4005-ACAB-7D021DC60ED3}" srcOrd="0" destOrd="0" presId="urn:microsoft.com/office/officeart/2005/8/layout/venn1"/>
    <dgm:cxn modelId="{D949A0C4-A611-466E-944D-15A3C63538AB}" srcId="{31764BA1-4164-440A-8681-96F45075A78D}" destId="{786C96EC-7E0A-4B8A-959F-52BFAE4320D1}" srcOrd="2" destOrd="0" parTransId="{36172AEB-CC7A-41CC-807F-7B4E7BF967CE}" sibTransId="{D314061A-48C8-42D1-AD97-C646074BB7D8}"/>
    <dgm:cxn modelId="{8D0E01C5-FB0A-4DF1-977E-D5A242306075}" srcId="{31764BA1-4164-440A-8681-96F45075A78D}" destId="{2D8B8EBC-3C7A-45BA-BBE0-79419A0AA84F}" srcOrd="1" destOrd="0" parTransId="{085234FB-D928-452D-BEB6-3F978E0ACE06}" sibTransId="{F3DC2D85-3F1A-4E09-B156-78D45B47C995}"/>
    <dgm:cxn modelId="{14870FFA-6FF3-447E-906F-A6F440A5F7EE}" type="presOf" srcId="{786C96EC-7E0A-4B8A-959F-52BFAE4320D1}" destId="{512B39B1-1278-4F4D-AEAE-0476B344F512}" srcOrd="1" destOrd="0" presId="urn:microsoft.com/office/officeart/2005/8/layout/venn1"/>
    <dgm:cxn modelId="{5AD376EF-E206-4478-A76C-2AAB2DB77142}" type="presOf" srcId="{A3DF2985-E5A0-4207-B430-539026BB7D14}" destId="{169D910B-1D0B-482F-8766-796476B8DB5A}" srcOrd="1" destOrd="0" presId="urn:microsoft.com/office/officeart/2005/8/layout/venn1"/>
    <dgm:cxn modelId="{9B5A6927-130D-4CC9-9F3F-21AACB0E41EA}" type="presParOf" srcId="{581D29C0-A8D9-4005-ACAB-7D021DC60ED3}" destId="{1E7F96DE-3204-4745-ACAC-FB0F27123697}" srcOrd="0" destOrd="0" presId="urn:microsoft.com/office/officeart/2005/8/layout/venn1"/>
    <dgm:cxn modelId="{577AA3AA-1AD5-429D-ADBF-C7E2730E1170}" type="presParOf" srcId="{581D29C0-A8D9-4005-ACAB-7D021DC60ED3}" destId="{169D910B-1D0B-482F-8766-796476B8DB5A}" srcOrd="1" destOrd="0" presId="urn:microsoft.com/office/officeart/2005/8/layout/venn1"/>
    <dgm:cxn modelId="{6C77AF8C-660E-4777-9234-4A37E064580A}" type="presParOf" srcId="{581D29C0-A8D9-4005-ACAB-7D021DC60ED3}" destId="{494F8F82-2596-4A40-8018-EA15B9C11B48}" srcOrd="2" destOrd="0" presId="urn:microsoft.com/office/officeart/2005/8/layout/venn1"/>
    <dgm:cxn modelId="{D220F046-7270-43FB-A08F-48F452A7AA8B}" type="presParOf" srcId="{581D29C0-A8D9-4005-ACAB-7D021DC60ED3}" destId="{67EE72C6-B024-44D7-AE9D-AE48B0A73B20}" srcOrd="3" destOrd="0" presId="urn:microsoft.com/office/officeart/2005/8/layout/venn1"/>
    <dgm:cxn modelId="{F55CE131-398E-4F0F-B917-47F1940453D7}" type="presParOf" srcId="{581D29C0-A8D9-4005-ACAB-7D021DC60ED3}" destId="{73688CC8-B887-46CF-A400-2C09B5AED2FE}" srcOrd="4" destOrd="0" presId="urn:microsoft.com/office/officeart/2005/8/layout/venn1"/>
    <dgm:cxn modelId="{669014CF-BE3E-4DEE-B16C-581D5C72442D}" type="presParOf" srcId="{581D29C0-A8D9-4005-ACAB-7D021DC60ED3}" destId="{512B39B1-1278-4F4D-AEAE-0476B344F51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1A06A9AB-D8F9-45AB-B20D-C0D0DC286A34}"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0858DF3E-E15A-4138-82D5-20864B7CD679}">
      <dgm:prSet phldrT="[Text]"/>
      <dgm:spPr/>
      <dgm:t>
        <a:bodyPr/>
        <a:lstStyle/>
        <a:p>
          <a:r>
            <a:rPr lang="en-US" dirty="0" smtClean="0"/>
            <a:t>Planning the IEP</a:t>
          </a:r>
          <a:endParaRPr lang="en-US" dirty="0"/>
        </a:p>
      </dgm:t>
    </dgm:pt>
    <dgm:pt modelId="{8B702E77-FC1F-4B53-927B-F73A5F28EEDE}" type="parTrans" cxnId="{2FC77E99-200C-4CDB-AA5C-454C7C9BF0A5}">
      <dgm:prSet/>
      <dgm:spPr/>
      <dgm:t>
        <a:bodyPr/>
        <a:lstStyle/>
        <a:p>
          <a:endParaRPr lang="en-US"/>
        </a:p>
      </dgm:t>
    </dgm:pt>
    <dgm:pt modelId="{C7EB2CA0-B9F1-4733-BF20-131139833375}" type="sibTrans" cxnId="{2FC77E99-200C-4CDB-AA5C-454C7C9BF0A5}">
      <dgm:prSet/>
      <dgm:spPr/>
      <dgm:t>
        <a:bodyPr/>
        <a:lstStyle/>
        <a:p>
          <a:endParaRPr lang="en-US"/>
        </a:p>
      </dgm:t>
    </dgm:pt>
    <dgm:pt modelId="{9DE1BA97-48C6-43B1-80F5-E76F26AE6EAF}">
      <dgm:prSet phldrT="[Text]"/>
      <dgm:spPr/>
      <dgm:t>
        <a:bodyPr/>
        <a:lstStyle/>
        <a:p>
          <a:r>
            <a:rPr lang="en-US" dirty="0" smtClean="0"/>
            <a:t>Drafting the IEP</a:t>
          </a:r>
          <a:endParaRPr lang="en-US" dirty="0"/>
        </a:p>
      </dgm:t>
    </dgm:pt>
    <dgm:pt modelId="{80CDF876-039D-4965-858A-052B84F856CF}" type="parTrans" cxnId="{B567F17F-A71D-4662-A486-8838C714E1A8}">
      <dgm:prSet/>
      <dgm:spPr/>
      <dgm:t>
        <a:bodyPr/>
        <a:lstStyle/>
        <a:p>
          <a:endParaRPr lang="en-US"/>
        </a:p>
      </dgm:t>
    </dgm:pt>
    <dgm:pt modelId="{34E3587B-F54A-4501-8F59-45C1CDEB99D8}" type="sibTrans" cxnId="{B567F17F-A71D-4662-A486-8838C714E1A8}">
      <dgm:prSet/>
      <dgm:spPr/>
      <dgm:t>
        <a:bodyPr/>
        <a:lstStyle/>
        <a:p>
          <a:endParaRPr lang="en-US"/>
        </a:p>
      </dgm:t>
    </dgm:pt>
    <dgm:pt modelId="{D345BE1B-8F2B-402E-971F-DA09A4C4AF80}">
      <dgm:prSet phldrT="[Text]"/>
      <dgm:spPr/>
      <dgm:t>
        <a:bodyPr/>
        <a:lstStyle/>
        <a:p>
          <a:r>
            <a:rPr lang="en-US" dirty="0" smtClean="0"/>
            <a:t>Participating in the IEP</a:t>
          </a:r>
          <a:endParaRPr lang="en-US" dirty="0"/>
        </a:p>
      </dgm:t>
    </dgm:pt>
    <dgm:pt modelId="{15E7D490-0B11-4AED-BDC4-FBF14013DBA4}" type="parTrans" cxnId="{1F35CE74-F581-464F-B57B-1E55939B6B67}">
      <dgm:prSet/>
      <dgm:spPr/>
      <dgm:t>
        <a:bodyPr/>
        <a:lstStyle/>
        <a:p>
          <a:endParaRPr lang="en-US"/>
        </a:p>
      </dgm:t>
    </dgm:pt>
    <dgm:pt modelId="{4D5DD06D-8CFD-4B2B-9E5D-F0641DE30E48}" type="sibTrans" cxnId="{1F35CE74-F581-464F-B57B-1E55939B6B67}">
      <dgm:prSet/>
      <dgm:spPr/>
      <dgm:t>
        <a:bodyPr/>
        <a:lstStyle/>
        <a:p>
          <a:endParaRPr lang="en-US"/>
        </a:p>
      </dgm:t>
    </dgm:pt>
    <dgm:pt modelId="{5CD04581-CC43-460D-965A-FAE36A1D4EC0}">
      <dgm:prSet phldrT="[Text]"/>
      <dgm:spPr/>
      <dgm:t>
        <a:bodyPr/>
        <a:lstStyle/>
        <a:p>
          <a:r>
            <a:rPr lang="en-US" dirty="0" smtClean="0"/>
            <a:t>Implementing the IEP</a:t>
          </a:r>
          <a:endParaRPr lang="en-US" dirty="0"/>
        </a:p>
      </dgm:t>
    </dgm:pt>
    <dgm:pt modelId="{CAEFF8D2-938C-474E-AD09-33CDBB665ED6}" type="parTrans" cxnId="{3EA7BDB8-A86F-4277-A0CC-69E6148132A3}">
      <dgm:prSet/>
      <dgm:spPr/>
      <dgm:t>
        <a:bodyPr/>
        <a:lstStyle/>
        <a:p>
          <a:endParaRPr lang="en-US"/>
        </a:p>
      </dgm:t>
    </dgm:pt>
    <dgm:pt modelId="{1A48DE7B-84F5-4DA8-8615-CECF6A84FE30}" type="sibTrans" cxnId="{3EA7BDB8-A86F-4277-A0CC-69E6148132A3}">
      <dgm:prSet/>
      <dgm:spPr/>
      <dgm:t>
        <a:bodyPr/>
        <a:lstStyle/>
        <a:p>
          <a:endParaRPr lang="en-US"/>
        </a:p>
      </dgm:t>
    </dgm:pt>
    <dgm:pt modelId="{6CFDDB9E-B9BE-4DAC-83FD-18B61BA67662}" type="pres">
      <dgm:prSet presAssocID="{1A06A9AB-D8F9-45AB-B20D-C0D0DC286A34}" presName="matrix" presStyleCnt="0">
        <dgm:presLayoutVars>
          <dgm:chMax val="1"/>
          <dgm:dir/>
          <dgm:resizeHandles val="exact"/>
        </dgm:presLayoutVars>
      </dgm:prSet>
      <dgm:spPr/>
      <dgm:t>
        <a:bodyPr/>
        <a:lstStyle/>
        <a:p>
          <a:endParaRPr lang="en-US"/>
        </a:p>
      </dgm:t>
    </dgm:pt>
    <dgm:pt modelId="{DD394A48-6310-4DAD-A8D4-6F9371D0178A}" type="pres">
      <dgm:prSet presAssocID="{1A06A9AB-D8F9-45AB-B20D-C0D0DC286A34}" presName="axisShape" presStyleLbl="bgShp" presStyleIdx="0" presStyleCnt="1" custLinFactNeighborX="625" custLinFactNeighborY="18125"/>
      <dgm:spPr/>
    </dgm:pt>
    <dgm:pt modelId="{C8F40CE8-7FCF-4783-862A-BFFA2357A0CE}" type="pres">
      <dgm:prSet presAssocID="{1A06A9AB-D8F9-45AB-B20D-C0D0DC286A34}" presName="rect1" presStyleLbl="node1" presStyleIdx="0" presStyleCnt="4">
        <dgm:presLayoutVars>
          <dgm:chMax val="0"/>
          <dgm:chPref val="0"/>
          <dgm:bulletEnabled val="1"/>
        </dgm:presLayoutVars>
      </dgm:prSet>
      <dgm:spPr/>
      <dgm:t>
        <a:bodyPr/>
        <a:lstStyle/>
        <a:p>
          <a:endParaRPr lang="en-US"/>
        </a:p>
      </dgm:t>
    </dgm:pt>
    <dgm:pt modelId="{EF2FF55D-2C25-4F43-A580-DB4CA79C44DD}" type="pres">
      <dgm:prSet presAssocID="{1A06A9AB-D8F9-45AB-B20D-C0D0DC286A34}" presName="rect2" presStyleLbl="node1" presStyleIdx="1" presStyleCnt="4">
        <dgm:presLayoutVars>
          <dgm:chMax val="0"/>
          <dgm:chPref val="0"/>
          <dgm:bulletEnabled val="1"/>
        </dgm:presLayoutVars>
      </dgm:prSet>
      <dgm:spPr/>
      <dgm:t>
        <a:bodyPr/>
        <a:lstStyle/>
        <a:p>
          <a:endParaRPr lang="en-US"/>
        </a:p>
      </dgm:t>
    </dgm:pt>
    <dgm:pt modelId="{C850B8DD-15F7-429E-8BFE-8B9AFE78144B}" type="pres">
      <dgm:prSet presAssocID="{1A06A9AB-D8F9-45AB-B20D-C0D0DC286A34}" presName="rect3" presStyleLbl="node1" presStyleIdx="2" presStyleCnt="4">
        <dgm:presLayoutVars>
          <dgm:chMax val="0"/>
          <dgm:chPref val="0"/>
          <dgm:bulletEnabled val="1"/>
        </dgm:presLayoutVars>
      </dgm:prSet>
      <dgm:spPr/>
      <dgm:t>
        <a:bodyPr/>
        <a:lstStyle/>
        <a:p>
          <a:endParaRPr lang="en-US"/>
        </a:p>
      </dgm:t>
    </dgm:pt>
    <dgm:pt modelId="{16BD740E-E7F9-4B43-9346-D06D46E8393B}" type="pres">
      <dgm:prSet presAssocID="{1A06A9AB-D8F9-45AB-B20D-C0D0DC286A34}" presName="rect4" presStyleLbl="node1" presStyleIdx="3" presStyleCnt="4">
        <dgm:presLayoutVars>
          <dgm:chMax val="0"/>
          <dgm:chPref val="0"/>
          <dgm:bulletEnabled val="1"/>
        </dgm:presLayoutVars>
      </dgm:prSet>
      <dgm:spPr/>
      <dgm:t>
        <a:bodyPr/>
        <a:lstStyle/>
        <a:p>
          <a:endParaRPr lang="en-US"/>
        </a:p>
      </dgm:t>
    </dgm:pt>
  </dgm:ptLst>
  <dgm:cxnLst>
    <dgm:cxn modelId="{2C5DA695-B4B7-4A03-8C1C-6DC94CB99B8F}" type="presOf" srcId="{D345BE1B-8F2B-402E-971F-DA09A4C4AF80}" destId="{C850B8DD-15F7-429E-8BFE-8B9AFE78144B}" srcOrd="0" destOrd="0" presId="urn:microsoft.com/office/officeart/2005/8/layout/matrix2"/>
    <dgm:cxn modelId="{3738CDD5-4E58-47A1-9DE5-3BF56DBFFA6B}" type="presOf" srcId="{5CD04581-CC43-460D-965A-FAE36A1D4EC0}" destId="{16BD740E-E7F9-4B43-9346-D06D46E8393B}" srcOrd="0" destOrd="0" presId="urn:microsoft.com/office/officeart/2005/8/layout/matrix2"/>
    <dgm:cxn modelId="{51F70391-BDF1-47BF-878A-269BE6454E65}" type="presOf" srcId="{1A06A9AB-D8F9-45AB-B20D-C0D0DC286A34}" destId="{6CFDDB9E-B9BE-4DAC-83FD-18B61BA67662}" srcOrd="0" destOrd="0" presId="urn:microsoft.com/office/officeart/2005/8/layout/matrix2"/>
    <dgm:cxn modelId="{2FD22AEB-5BE2-4161-B749-E73F0F0BDDA3}" type="presOf" srcId="{9DE1BA97-48C6-43B1-80F5-E76F26AE6EAF}" destId="{EF2FF55D-2C25-4F43-A580-DB4CA79C44DD}" srcOrd="0" destOrd="0" presId="urn:microsoft.com/office/officeart/2005/8/layout/matrix2"/>
    <dgm:cxn modelId="{B567F17F-A71D-4662-A486-8838C714E1A8}" srcId="{1A06A9AB-D8F9-45AB-B20D-C0D0DC286A34}" destId="{9DE1BA97-48C6-43B1-80F5-E76F26AE6EAF}" srcOrd="1" destOrd="0" parTransId="{80CDF876-039D-4965-858A-052B84F856CF}" sibTransId="{34E3587B-F54A-4501-8F59-45C1CDEB99D8}"/>
    <dgm:cxn modelId="{2A407A0B-697B-4B2C-89C5-385438E5E258}" type="presOf" srcId="{0858DF3E-E15A-4138-82D5-20864B7CD679}" destId="{C8F40CE8-7FCF-4783-862A-BFFA2357A0CE}" srcOrd="0" destOrd="0" presId="urn:microsoft.com/office/officeart/2005/8/layout/matrix2"/>
    <dgm:cxn modelId="{3EA7BDB8-A86F-4277-A0CC-69E6148132A3}" srcId="{1A06A9AB-D8F9-45AB-B20D-C0D0DC286A34}" destId="{5CD04581-CC43-460D-965A-FAE36A1D4EC0}" srcOrd="3" destOrd="0" parTransId="{CAEFF8D2-938C-474E-AD09-33CDBB665ED6}" sibTransId="{1A48DE7B-84F5-4DA8-8615-CECF6A84FE30}"/>
    <dgm:cxn modelId="{2FC77E99-200C-4CDB-AA5C-454C7C9BF0A5}" srcId="{1A06A9AB-D8F9-45AB-B20D-C0D0DC286A34}" destId="{0858DF3E-E15A-4138-82D5-20864B7CD679}" srcOrd="0" destOrd="0" parTransId="{8B702E77-FC1F-4B53-927B-F73A5F28EEDE}" sibTransId="{C7EB2CA0-B9F1-4733-BF20-131139833375}"/>
    <dgm:cxn modelId="{1F35CE74-F581-464F-B57B-1E55939B6B67}" srcId="{1A06A9AB-D8F9-45AB-B20D-C0D0DC286A34}" destId="{D345BE1B-8F2B-402E-971F-DA09A4C4AF80}" srcOrd="2" destOrd="0" parTransId="{15E7D490-0B11-4AED-BDC4-FBF14013DBA4}" sibTransId="{4D5DD06D-8CFD-4B2B-9E5D-F0641DE30E48}"/>
    <dgm:cxn modelId="{CF9C323C-915E-4A97-83A7-0663C3C1D438}" type="presParOf" srcId="{6CFDDB9E-B9BE-4DAC-83FD-18B61BA67662}" destId="{DD394A48-6310-4DAD-A8D4-6F9371D0178A}" srcOrd="0" destOrd="0" presId="urn:microsoft.com/office/officeart/2005/8/layout/matrix2"/>
    <dgm:cxn modelId="{AB01DEFC-C1B0-4006-AE9E-39C2A6D2E87F}" type="presParOf" srcId="{6CFDDB9E-B9BE-4DAC-83FD-18B61BA67662}" destId="{C8F40CE8-7FCF-4783-862A-BFFA2357A0CE}" srcOrd="1" destOrd="0" presId="urn:microsoft.com/office/officeart/2005/8/layout/matrix2"/>
    <dgm:cxn modelId="{BC6BC2BC-6A3D-4A70-B1E3-70B9E84FFB59}" type="presParOf" srcId="{6CFDDB9E-B9BE-4DAC-83FD-18B61BA67662}" destId="{EF2FF55D-2C25-4F43-A580-DB4CA79C44DD}" srcOrd="2" destOrd="0" presId="urn:microsoft.com/office/officeart/2005/8/layout/matrix2"/>
    <dgm:cxn modelId="{E9E30937-4C9F-4E64-993A-B5EAB9216C1D}" type="presParOf" srcId="{6CFDDB9E-B9BE-4DAC-83FD-18B61BA67662}" destId="{C850B8DD-15F7-429E-8BFE-8B9AFE78144B}" srcOrd="3" destOrd="0" presId="urn:microsoft.com/office/officeart/2005/8/layout/matrix2"/>
    <dgm:cxn modelId="{7B2B9A99-733C-42D1-A183-D8A525FEE67D}" type="presParOf" srcId="{6CFDDB9E-B9BE-4DAC-83FD-18B61BA67662}" destId="{16BD740E-E7F9-4B43-9346-D06D46E8393B}"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1B36161D-2EA7-41CB-83E7-84590C207590}"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E3850A92-BD8B-4AA4-ACF9-376E4A32C447}">
      <dgm:prSet phldrT="[Text]"/>
      <dgm:spPr/>
      <dgm:t>
        <a:bodyPr/>
        <a:lstStyle/>
        <a:p>
          <a:r>
            <a:rPr lang="en-US" dirty="0" smtClean="0"/>
            <a:t>Real</a:t>
          </a:r>
        </a:p>
        <a:p>
          <a:r>
            <a:rPr lang="en-US" dirty="0" smtClean="0"/>
            <a:t>It actually exists</a:t>
          </a:r>
          <a:endParaRPr lang="en-US" dirty="0"/>
        </a:p>
      </dgm:t>
    </dgm:pt>
    <dgm:pt modelId="{EEEFBD40-9BB4-4780-B498-BE6F8FD6E4D4}" type="parTrans" cxnId="{82DE94C7-D41F-460E-8BAE-33FBEE6B14FF}">
      <dgm:prSet/>
      <dgm:spPr/>
      <dgm:t>
        <a:bodyPr/>
        <a:lstStyle/>
        <a:p>
          <a:endParaRPr lang="en-US"/>
        </a:p>
      </dgm:t>
    </dgm:pt>
    <dgm:pt modelId="{B9D9F88C-F487-4A41-8E3D-4E9B1B4D2C9D}" type="sibTrans" cxnId="{82DE94C7-D41F-460E-8BAE-33FBEE6B14FF}">
      <dgm:prSet/>
      <dgm:spPr/>
      <dgm:t>
        <a:bodyPr/>
        <a:lstStyle/>
        <a:p>
          <a:endParaRPr lang="en-US"/>
        </a:p>
      </dgm:t>
    </dgm:pt>
    <dgm:pt modelId="{3C0BD5A2-773B-4AE7-A623-B9A406FA8FF7}">
      <dgm:prSet phldrT="[Text]"/>
      <dgm:spPr/>
      <dgm:t>
        <a:bodyPr/>
        <a:lstStyle/>
        <a:p>
          <a:r>
            <a:rPr lang="en-US" dirty="0" smtClean="0"/>
            <a:t>Immediate</a:t>
          </a:r>
        </a:p>
        <a:p>
          <a:r>
            <a:rPr lang="en-US" dirty="0" smtClean="0"/>
            <a:t>It exists now</a:t>
          </a:r>
          <a:endParaRPr lang="en-US" dirty="0"/>
        </a:p>
      </dgm:t>
    </dgm:pt>
    <dgm:pt modelId="{803886C8-53C8-4BBA-8AD7-164042288964}" type="parTrans" cxnId="{5BF2C93B-ED12-4408-B16D-C337E574333E}">
      <dgm:prSet/>
      <dgm:spPr/>
      <dgm:t>
        <a:bodyPr/>
        <a:lstStyle/>
        <a:p>
          <a:endParaRPr lang="en-US"/>
        </a:p>
      </dgm:t>
    </dgm:pt>
    <dgm:pt modelId="{2ADC57B7-530C-4C17-804E-015AF71AEA19}" type="sibTrans" cxnId="{5BF2C93B-ED12-4408-B16D-C337E574333E}">
      <dgm:prSet/>
      <dgm:spPr/>
      <dgm:t>
        <a:bodyPr/>
        <a:lstStyle/>
        <a:p>
          <a:endParaRPr lang="en-US"/>
        </a:p>
      </dgm:t>
    </dgm:pt>
    <dgm:pt modelId="{08D0C685-C6BE-4A1F-B0CA-898675021318}" type="pres">
      <dgm:prSet presAssocID="{1B36161D-2EA7-41CB-83E7-84590C207590}" presName="compositeShape" presStyleCnt="0">
        <dgm:presLayoutVars>
          <dgm:chMax val="2"/>
          <dgm:dir/>
          <dgm:resizeHandles val="exact"/>
        </dgm:presLayoutVars>
      </dgm:prSet>
      <dgm:spPr/>
      <dgm:t>
        <a:bodyPr/>
        <a:lstStyle/>
        <a:p>
          <a:endParaRPr lang="en-US"/>
        </a:p>
      </dgm:t>
    </dgm:pt>
    <dgm:pt modelId="{758F7E55-988C-4F83-BFD1-99F6842D1E41}" type="pres">
      <dgm:prSet presAssocID="{1B36161D-2EA7-41CB-83E7-84590C207590}" presName="ribbon" presStyleLbl="node1" presStyleIdx="0" presStyleCnt="1"/>
      <dgm:spPr/>
    </dgm:pt>
    <dgm:pt modelId="{7181BE7F-F246-454B-B773-83D427759FDB}" type="pres">
      <dgm:prSet presAssocID="{1B36161D-2EA7-41CB-83E7-84590C207590}" presName="leftArrowText" presStyleLbl="node1" presStyleIdx="0" presStyleCnt="1">
        <dgm:presLayoutVars>
          <dgm:chMax val="0"/>
          <dgm:bulletEnabled val="1"/>
        </dgm:presLayoutVars>
      </dgm:prSet>
      <dgm:spPr/>
      <dgm:t>
        <a:bodyPr/>
        <a:lstStyle/>
        <a:p>
          <a:endParaRPr lang="en-US"/>
        </a:p>
      </dgm:t>
    </dgm:pt>
    <dgm:pt modelId="{683B2696-FD34-470C-8159-D9588A94AA6C}" type="pres">
      <dgm:prSet presAssocID="{1B36161D-2EA7-41CB-83E7-84590C207590}" presName="rightArrowText" presStyleLbl="node1" presStyleIdx="0" presStyleCnt="1">
        <dgm:presLayoutVars>
          <dgm:chMax val="0"/>
          <dgm:bulletEnabled val="1"/>
        </dgm:presLayoutVars>
      </dgm:prSet>
      <dgm:spPr/>
      <dgm:t>
        <a:bodyPr/>
        <a:lstStyle/>
        <a:p>
          <a:endParaRPr lang="en-US"/>
        </a:p>
      </dgm:t>
    </dgm:pt>
  </dgm:ptLst>
  <dgm:cxnLst>
    <dgm:cxn modelId="{82DE94C7-D41F-460E-8BAE-33FBEE6B14FF}" srcId="{1B36161D-2EA7-41CB-83E7-84590C207590}" destId="{E3850A92-BD8B-4AA4-ACF9-376E4A32C447}" srcOrd="0" destOrd="0" parTransId="{EEEFBD40-9BB4-4780-B498-BE6F8FD6E4D4}" sibTransId="{B9D9F88C-F487-4A41-8E3D-4E9B1B4D2C9D}"/>
    <dgm:cxn modelId="{0DBDE61A-CC92-4BB0-A086-FE1D26E6ACE7}" type="presOf" srcId="{1B36161D-2EA7-41CB-83E7-84590C207590}" destId="{08D0C685-C6BE-4A1F-B0CA-898675021318}" srcOrd="0" destOrd="0" presId="urn:microsoft.com/office/officeart/2005/8/layout/arrow6"/>
    <dgm:cxn modelId="{5BF2C93B-ED12-4408-B16D-C337E574333E}" srcId="{1B36161D-2EA7-41CB-83E7-84590C207590}" destId="{3C0BD5A2-773B-4AE7-A623-B9A406FA8FF7}" srcOrd="1" destOrd="0" parTransId="{803886C8-53C8-4BBA-8AD7-164042288964}" sibTransId="{2ADC57B7-530C-4C17-804E-015AF71AEA19}"/>
    <dgm:cxn modelId="{EF6A0830-C88F-4627-B5B9-9F1767D5A405}" type="presOf" srcId="{E3850A92-BD8B-4AA4-ACF9-376E4A32C447}" destId="{7181BE7F-F246-454B-B773-83D427759FDB}" srcOrd="0" destOrd="0" presId="urn:microsoft.com/office/officeart/2005/8/layout/arrow6"/>
    <dgm:cxn modelId="{9D63810A-EA45-44CD-A7E6-E81430149A28}" type="presOf" srcId="{3C0BD5A2-773B-4AE7-A623-B9A406FA8FF7}" destId="{683B2696-FD34-470C-8159-D9588A94AA6C}" srcOrd="0" destOrd="0" presId="urn:microsoft.com/office/officeart/2005/8/layout/arrow6"/>
    <dgm:cxn modelId="{E31C129D-10FC-40E5-A5C9-99AA881546C0}" type="presParOf" srcId="{08D0C685-C6BE-4A1F-B0CA-898675021318}" destId="{758F7E55-988C-4F83-BFD1-99F6842D1E41}" srcOrd="0" destOrd="0" presId="urn:microsoft.com/office/officeart/2005/8/layout/arrow6"/>
    <dgm:cxn modelId="{2FA25286-E0C4-4842-AB07-2062152A22AF}" type="presParOf" srcId="{08D0C685-C6BE-4A1F-B0CA-898675021318}" destId="{7181BE7F-F246-454B-B773-83D427759FDB}" srcOrd="1" destOrd="0" presId="urn:microsoft.com/office/officeart/2005/8/layout/arrow6"/>
    <dgm:cxn modelId="{CBF133A4-9C15-4DED-8204-1BCF5F2DFCA9}" type="presParOf" srcId="{08D0C685-C6BE-4A1F-B0CA-898675021318}" destId="{683B2696-FD34-470C-8159-D9588A94AA6C}"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DD89CCCA-B3FD-4F35-9A36-5F3748CD27B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E7E9E473-4871-4622-BCAF-2C300FF7C9B2}">
      <dgm:prSet phldrT="[Text]"/>
      <dgm:spPr/>
      <dgm:t>
        <a:bodyPr/>
        <a:lstStyle/>
        <a:p>
          <a:r>
            <a:rPr lang="en-US" dirty="0" smtClean="0"/>
            <a:t>I Agree to All of the IEP</a:t>
          </a:r>
          <a:endParaRPr lang="en-US" dirty="0"/>
        </a:p>
      </dgm:t>
    </dgm:pt>
    <dgm:pt modelId="{7B82333A-C37A-462C-82FF-9CF015426FB5}" type="parTrans" cxnId="{55EA52B7-1818-4ED2-AD77-D2348F932B1B}">
      <dgm:prSet/>
      <dgm:spPr/>
      <dgm:t>
        <a:bodyPr/>
        <a:lstStyle/>
        <a:p>
          <a:endParaRPr lang="en-US"/>
        </a:p>
      </dgm:t>
    </dgm:pt>
    <dgm:pt modelId="{E44DEDF3-E825-43DC-B6CB-C84DD77E2C82}" type="sibTrans" cxnId="{55EA52B7-1818-4ED2-AD77-D2348F932B1B}">
      <dgm:prSet/>
      <dgm:spPr/>
      <dgm:t>
        <a:bodyPr/>
        <a:lstStyle/>
        <a:p>
          <a:endParaRPr lang="en-US"/>
        </a:p>
      </dgm:t>
    </dgm:pt>
    <dgm:pt modelId="{2904C0E2-FB3A-4D5B-928B-F02C3B1D6BDB}">
      <dgm:prSet phldrT="[Text]"/>
      <dgm:spPr/>
      <dgm:t>
        <a:bodyPr/>
        <a:lstStyle/>
        <a:p>
          <a:endParaRPr lang="en-US" dirty="0"/>
        </a:p>
      </dgm:t>
    </dgm:pt>
    <dgm:pt modelId="{7816F7A3-2761-4FE6-99F3-1D62463B0FF6}" type="parTrans" cxnId="{F3B03E14-400A-4CA2-A322-849DB6A95B0F}">
      <dgm:prSet/>
      <dgm:spPr/>
      <dgm:t>
        <a:bodyPr/>
        <a:lstStyle/>
        <a:p>
          <a:endParaRPr lang="en-US"/>
        </a:p>
      </dgm:t>
    </dgm:pt>
    <dgm:pt modelId="{A4133FE1-8C3E-4C05-AEE5-C604147BF3CD}" type="sibTrans" cxnId="{F3B03E14-400A-4CA2-A322-849DB6A95B0F}">
      <dgm:prSet/>
      <dgm:spPr/>
      <dgm:t>
        <a:bodyPr/>
        <a:lstStyle/>
        <a:p>
          <a:endParaRPr lang="en-US"/>
        </a:p>
      </dgm:t>
    </dgm:pt>
    <dgm:pt modelId="{27D82DDA-8806-48F6-B570-F39A812E5AC8}">
      <dgm:prSet phldrT="[Text]"/>
      <dgm:spPr/>
      <dgm:t>
        <a:bodyPr/>
        <a:lstStyle/>
        <a:p>
          <a:r>
            <a:rPr lang="en-US" dirty="0" smtClean="0"/>
            <a:t>Implement All of the IEP</a:t>
          </a:r>
          <a:endParaRPr lang="en-US" dirty="0"/>
        </a:p>
      </dgm:t>
    </dgm:pt>
    <dgm:pt modelId="{20131F1B-C2D0-41A0-9855-82FF140ED491}" type="parTrans" cxnId="{1CCF4091-4681-4F6C-96C2-20A5F2238AC2}">
      <dgm:prSet/>
      <dgm:spPr/>
      <dgm:t>
        <a:bodyPr/>
        <a:lstStyle/>
        <a:p>
          <a:endParaRPr lang="en-US"/>
        </a:p>
      </dgm:t>
    </dgm:pt>
    <dgm:pt modelId="{E7D33F76-BAD6-4688-8CB3-D84B9AF4FFF0}" type="sibTrans" cxnId="{1CCF4091-4681-4F6C-96C2-20A5F2238AC2}">
      <dgm:prSet/>
      <dgm:spPr/>
      <dgm:t>
        <a:bodyPr/>
        <a:lstStyle/>
        <a:p>
          <a:endParaRPr lang="en-US"/>
        </a:p>
      </dgm:t>
    </dgm:pt>
    <dgm:pt modelId="{FE6DB855-AC7D-4AF0-8C25-7FBC9CC942C2}">
      <dgm:prSet phldrT="[Text]" phldr="1"/>
      <dgm:spPr/>
      <dgm:t>
        <a:bodyPr/>
        <a:lstStyle/>
        <a:p>
          <a:endParaRPr lang="en-US" dirty="0"/>
        </a:p>
      </dgm:t>
    </dgm:pt>
    <dgm:pt modelId="{CC28A633-B8D0-425B-8D54-FB9BEF83AB53}" type="parTrans" cxnId="{BBE2061A-2EA2-4BFF-87B2-4462C648EC93}">
      <dgm:prSet/>
      <dgm:spPr/>
      <dgm:t>
        <a:bodyPr/>
        <a:lstStyle/>
        <a:p>
          <a:endParaRPr lang="en-US"/>
        </a:p>
      </dgm:t>
    </dgm:pt>
    <dgm:pt modelId="{AE75DBF6-50B5-47F5-AD64-EC5268144058}" type="sibTrans" cxnId="{BBE2061A-2EA2-4BFF-87B2-4462C648EC93}">
      <dgm:prSet/>
      <dgm:spPr/>
      <dgm:t>
        <a:bodyPr/>
        <a:lstStyle/>
        <a:p>
          <a:endParaRPr lang="en-US"/>
        </a:p>
      </dgm:t>
    </dgm:pt>
    <dgm:pt modelId="{5E8A75E9-8BB6-4ECE-8394-A3347411210A}">
      <dgm:prSet phldrT="[Text]"/>
      <dgm:spPr/>
      <dgm:t>
        <a:bodyPr/>
        <a:lstStyle/>
        <a:p>
          <a:r>
            <a:rPr lang="en-US" dirty="0" smtClean="0"/>
            <a:t>No Add Action Required</a:t>
          </a:r>
          <a:endParaRPr lang="en-US" dirty="0"/>
        </a:p>
      </dgm:t>
    </dgm:pt>
    <dgm:pt modelId="{4F0A683E-173F-45DC-9D0A-DF3F7F68709F}" type="parTrans" cxnId="{5FF8670F-2F01-441E-AE5B-25BD38E02C56}">
      <dgm:prSet/>
      <dgm:spPr/>
      <dgm:t>
        <a:bodyPr/>
        <a:lstStyle/>
        <a:p>
          <a:endParaRPr lang="en-US"/>
        </a:p>
      </dgm:t>
    </dgm:pt>
    <dgm:pt modelId="{C916DEB2-7B85-4883-84C5-E3BFDE376923}" type="sibTrans" cxnId="{5FF8670F-2F01-441E-AE5B-25BD38E02C56}">
      <dgm:prSet/>
      <dgm:spPr/>
      <dgm:t>
        <a:bodyPr/>
        <a:lstStyle/>
        <a:p>
          <a:endParaRPr lang="en-US"/>
        </a:p>
      </dgm:t>
    </dgm:pt>
    <dgm:pt modelId="{CFC5AC6F-25B8-4D19-96D4-8EF94E815446}">
      <dgm:prSet phldrT="[Text]" phldr="1"/>
      <dgm:spPr/>
      <dgm:t>
        <a:bodyPr/>
        <a:lstStyle/>
        <a:p>
          <a:endParaRPr lang="en-US" dirty="0"/>
        </a:p>
      </dgm:t>
    </dgm:pt>
    <dgm:pt modelId="{61707FDB-F817-4B88-890D-B933BC918A65}" type="parTrans" cxnId="{9F4AEC54-6301-4560-8AF4-6852991D7F23}">
      <dgm:prSet/>
      <dgm:spPr/>
      <dgm:t>
        <a:bodyPr/>
        <a:lstStyle/>
        <a:p>
          <a:endParaRPr lang="en-US"/>
        </a:p>
      </dgm:t>
    </dgm:pt>
    <dgm:pt modelId="{D364A0FA-CBD3-4C14-9526-178B7BA42C0E}" type="sibTrans" cxnId="{9F4AEC54-6301-4560-8AF4-6852991D7F23}">
      <dgm:prSet/>
      <dgm:spPr/>
      <dgm:t>
        <a:bodyPr/>
        <a:lstStyle/>
        <a:p>
          <a:endParaRPr lang="en-US"/>
        </a:p>
      </dgm:t>
    </dgm:pt>
    <dgm:pt modelId="{6C6BD7B8-6472-4588-A904-48E2E847E67A}" type="pres">
      <dgm:prSet presAssocID="{DD89CCCA-B3FD-4F35-9A36-5F3748CD27B0}" presName="rootnode" presStyleCnt="0">
        <dgm:presLayoutVars>
          <dgm:chMax/>
          <dgm:chPref/>
          <dgm:dir/>
          <dgm:animLvl val="lvl"/>
        </dgm:presLayoutVars>
      </dgm:prSet>
      <dgm:spPr/>
      <dgm:t>
        <a:bodyPr/>
        <a:lstStyle/>
        <a:p>
          <a:endParaRPr lang="en-US"/>
        </a:p>
      </dgm:t>
    </dgm:pt>
    <dgm:pt modelId="{9681D4FD-B33B-43AA-8883-E7BD7B5D9DAB}" type="pres">
      <dgm:prSet presAssocID="{E7E9E473-4871-4622-BCAF-2C300FF7C9B2}" presName="composite" presStyleCnt="0"/>
      <dgm:spPr/>
    </dgm:pt>
    <dgm:pt modelId="{B98C8CE3-CBD8-419B-9AC2-2FC8F776245C}" type="pres">
      <dgm:prSet presAssocID="{E7E9E473-4871-4622-BCAF-2C300FF7C9B2}" presName="bentUpArrow1" presStyleLbl="alignImgPlace1" presStyleIdx="0" presStyleCnt="2"/>
      <dgm:spPr/>
    </dgm:pt>
    <dgm:pt modelId="{54B9A62B-23A0-4A2E-AA24-769071C1AE5A}" type="pres">
      <dgm:prSet presAssocID="{E7E9E473-4871-4622-BCAF-2C300FF7C9B2}" presName="ParentText" presStyleLbl="node1" presStyleIdx="0" presStyleCnt="3">
        <dgm:presLayoutVars>
          <dgm:chMax val="1"/>
          <dgm:chPref val="1"/>
          <dgm:bulletEnabled val="1"/>
        </dgm:presLayoutVars>
      </dgm:prSet>
      <dgm:spPr/>
      <dgm:t>
        <a:bodyPr/>
        <a:lstStyle/>
        <a:p>
          <a:endParaRPr lang="en-US"/>
        </a:p>
      </dgm:t>
    </dgm:pt>
    <dgm:pt modelId="{FA2D3059-1CE7-4DD5-8219-3CA077AE26F4}" type="pres">
      <dgm:prSet presAssocID="{E7E9E473-4871-4622-BCAF-2C300FF7C9B2}" presName="ChildText" presStyleLbl="revTx" presStyleIdx="0" presStyleCnt="3">
        <dgm:presLayoutVars>
          <dgm:chMax val="0"/>
          <dgm:chPref val="0"/>
          <dgm:bulletEnabled val="1"/>
        </dgm:presLayoutVars>
      </dgm:prSet>
      <dgm:spPr/>
      <dgm:t>
        <a:bodyPr/>
        <a:lstStyle/>
        <a:p>
          <a:endParaRPr lang="en-US"/>
        </a:p>
      </dgm:t>
    </dgm:pt>
    <dgm:pt modelId="{8C01D1E1-9802-447D-9883-4BDF8BDE12DF}" type="pres">
      <dgm:prSet presAssocID="{E44DEDF3-E825-43DC-B6CB-C84DD77E2C82}" presName="sibTrans" presStyleCnt="0"/>
      <dgm:spPr/>
    </dgm:pt>
    <dgm:pt modelId="{1DEE2720-5074-41EE-B97D-3FBC9602D2CB}" type="pres">
      <dgm:prSet presAssocID="{27D82DDA-8806-48F6-B570-F39A812E5AC8}" presName="composite" presStyleCnt="0"/>
      <dgm:spPr/>
    </dgm:pt>
    <dgm:pt modelId="{6EB6D91C-C8EC-480B-8886-ADA9658358E5}" type="pres">
      <dgm:prSet presAssocID="{27D82DDA-8806-48F6-B570-F39A812E5AC8}" presName="bentUpArrow1" presStyleLbl="alignImgPlace1" presStyleIdx="1" presStyleCnt="2"/>
      <dgm:spPr/>
    </dgm:pt>
    <dgm:pt modelId="{44955F8B-06F4-4DCC-9C06-71D07D677199}" type="pres">
      <dgm:prSet presAssocID="{27D82DDA-8806-48F6-B570-F39A812E5AC8}" presName="ParentText" presStyleLbl="node1" presStyleIdx="1" presStyleCnt="3">
        <dgm:presLayoutVars>
          <dgm:chMax val="1"/>
          <dgm:chPref val="1"/>
          <dgm:bulletEnabled val="1"/>
        </dgm:presLayoutVars>
      </dgm:prSet>
      <dgm:spPr/>
      <dgm:t>
        <a:bodyPr/>
        <a:lstStyle/>
        <a:p>
          <a:endParaRPr lang="en-US"/>
        </a:p>
      </dgm:t>
    </dgm:pt>
    <dgm:pt modelId="{B5877D72-ED36-4D12-B9DE-AE6BA21A3FB2}" type="pres">
      <dgm:prSet presAssocID="{27D82DDA-8806-48F6-B570-F39A812E5AC8}" presName="ChildText" presStyleLbl="revTx" presStyleIdx="1" presStyleCnt="3">
        <dgm:presLayoutVars>
          <dgm:chMax val="0"/>
          <dgm:chPref val="0"/>
          <dgm:bulletEnabled val="1"/>
        </dgm:presLayoutVars>
      </dgm:prSet>
      <dgm:spPr/>
      <dgm:t>
        <a:bodyPr/>
        <a:lstStyle/>
        <a:p>
          <a:endParaRPr lang="en-US"/>
        </a:p>
      </dgm:t>
    </dgm:pt>
    <dgm:pt modelId="{A9E01819-0278-41FD-92CB-5F12F9BD6125}" type="pres">
      <dgm:prSet presAssocID="{E7D33F76-BAD6-4688-8CB3-D84B9AF4FFF0}" presName="sibTrans" presStyleCnt="0"/>
      <dgm:spPr/>
    </dgm:pt>
    <dgm:pt modelId="{626D2ECF-F43C-4937-A07D-763774106EDF}" type="pres">
      <dgm:prSet presAssocID="{5E8A75E9-8BB6-4ECE-8394-A3347411210A}" presName="composite" presStyleCnt="0"/>
      <dgm:spPr/>
    </dgm:pt>
    <dgm:pt modelId="{A76E4CBB-4399-4335-95A8-757E91A746AE}" type="pres">
      <dgm:prSet presAssocID="{5E8A75E9-8BB6-4ECE-8394-A3347411210A}" presName="ParentText" presStyleLbl="node1" presStyleIdx="2" presStyleCnt="3">
        <dgm:presLayoutVars>
          <dgm:chMax val="1"/>
          <dgm:chPref val="1"/>
          <dgm:bulletEnabled val="1"/>
        </dgm:presLayoutVars>
      </dgm:prSet>
      <dgm:spPr/>
      <dgm:t>
        <a:bodyPr/>
        <a:lstStyle/>
        <a:p>
          <a:endParaRPr lang="en-US"/>
        </a:p>
      </dgm:t>
    </dgm:pt>
    <dgm:pt modelId="{BA70BEB3-CCE4-46A5-B2F9-B3C8820C8C19}" type="pres">
      <dgm:prSet presAssocID="{5E8A75E9-8BB6-4ECE-8394-A3347411210A}" presName="FinalChildText" presStyleLbl="revTx" presStyleIdx="2" presStyleCnt="3">
        <dgm:presLayoutVars>
          <dgm:chMax val="0"/>
          <dgm:chPref val="0"/>
          <dgm:bulletEnabled val="1"/>
        </dgm:presLayoutVars>
      </dgm:prSet>
      <dgm:spPr/>
      <dgm:t>
        <a:bodyPr/>
        <a:lstStyle/>
        <a:p>
          <a:endParaRPr lang="en-US"/>
        </a:p>
      </dgm:t>
    </dgm:pt>
  </dgm:ptLst>
  <dgm:cxnLst>
    <dgm:cxn modelId="{9F4AEC54-6301-4560-8AF4-6852991D7F23}" srcId="{5E8A75E9-8BB6-4ECE-8394-A3347411210A}" destId="{CFC5AC6F-25B8-4D19-96D4-8EF94E815446}" srcOrd="0" destOrd="0" parTransId="{61707FDB-F817-4B88-890D-B933BC918A65}" sibTransId="{D364A0FA-CBD3-4C14-9526-178B7BA42C0E}"/>
    <dgm:cxn modelId="{9EFBBE34-3EC5-468D-AD6D-82A55831CA96}" type="presOf" srcId="{5E8A75E9-8BB6-4ECE-8394-A3347411210A}" destId="{A76E4CBB-4399-4335-95A8-757E91A746AE}" srcOrd="0" destOrd="0" presId="urn:microsoft.com/office/officeart/2005/8/layout/StepDownProcess"/>
    <dgm:cxn modelId="{45E733B1-0D91-4183-B3D6-0041732FB609}" type="presOf" srcId="{CFC5AC6F-25B8-4D19-96D4-8EF94E815446}" destId="{BA70BEB3-CCE4-46A5-B2F9-B3C8820C8C19}" srcOrd="0" destOrd="0" presId="urn:microsoft.com/office/officeart/2005/8/layout/StepDownProcess"/>
    <dgm:cxn modelId="{55EA52B7-1818-4ED2-AD77-D2348F932B1B}" srcId="{DD89CCCA-B3FD-4F35-9A36-5F3748CD27B0}" destId="{E7E9E473-4871-4622-BCAF-2C300FF7C9B2}" srcOrd="0" destOrd="0" parTransId="{7B82333A-C37A-462C-82FF-9CF015426FB5}" sibTransId="{E44DEDF3-E825-43DC-B6CB-C84DD77E2C82}"/>
    <dgm:cxn modelId="{1EDD6BBE-7103-4E35-A699-D14421C433D2}" type="presOf" srcId="{27D82DDA-8806-48F6-B570-F39A812E5AC8}" destId="{44955F8B-06F4-4DCC-9C06-71D07D677199}" srcOrd="0" destOrd="0" presId="urn:microsoft.com/office/officeart/2005/8/layout/StepDownProcess"/>
    <dgm:cxn modelId="{68F32A06-4B09-4CC2-9825-DB30435313C8}" type="presOf" srcId="{FE6DB855-AC7D-4AF0-8C25-7FBC9CC942C2}" destId="{B5877D72-ED36-4D12-B9DE-AE6BA21A3FB2}" srcOrd="0" destOrd="0" presId="urn:microsoft.com/office/officeart/2005/8/layout/StepDownProcess"/>
    <dgm:cxn modelId="{1CCF4091-4681-4F6C-96C2-20A5F2238AC2}" srcId="{DD89CCCA-B3FD-4F35-9A36-5F3748CD27B0}" destId="{27D82DDA-8806-48F6-B570-F39A812E5AC8}" srcOrd="1" destOrd="0" parTransId="{20131F1B-C2D0-41A0-9855-82FF140ED491}" sibTransId="{E7D33F76-BAD6-4688-8CB3-D84B9AF4FFF0}"/>
    <dgm:cxn modelId="{BBE2061A-2EA2-4BFF-87B2-4462C648EC93}" srcId="{27D82DDA-8806-48F6-B570-F39A812E5AC8}" destId="{FE6DB855-AC7D-4AF0-8C25-7FBC9CC942C2}" srcOrd="0" destOrd="0" parTransId="{CC28A633-B8D0-425B-8D54-FB9BEF83AB53}" sibTransId="{AE75DBF6-50B5-47F5-AD64-EC5268144058}"/>
    <dgm:cxn modelId="{F3B03E14-400A-4CA2-A322-849DB6A95B0F}" srcId="{E7E9E473-4871-4622-BCAF-2C300FF7C9B2}" destId="{2904C0E2-FB3A-4D5B-928B-F02C3B1D6BDB}" srcOrd="0" destOrd="0" parTransId="{7816F7A3-2761-4FE6-99F3-1D62463B0FF6}" sibTransId="{A4133FE1-8C3E-4C05-AEE5-C604147BF3CD}"/>
    <dgm:cxn modelId="{A6B85699-0E99-44DD-9DFD-23C29AF833AB}" type="presOf" srcId="{2904C0E2-FB3A-4D5B-928B-F02C3B1D6BDB}" destId="{FA2D3059-1CE7-4DD5-8219-3CA077AE26F4}" srcOrd="0" destOrd="0" presId="urn:microsoft.com/office/officeart/2005/8/layout/StepDownProcess"/>
    <dgm:cxn modelId="{BB183DE5-1AF8-4903-A89C-DFAE58F39384}" type="presOf" srcId="{DD89CCCA-B3FD-4F35-9A36-5F3748CD27B0}" destId="{6C6BD7B8-6472-4588-A904-48E2E847E67A}" srcOrd="0" destOrd="0" presId="urn:microsoft.com/office/officeart/2005/8/layout/StepDownProcess"/>
    <dgm:cxn modelId="{C426BB9A-40E3-4CB4-893E-F3753A44A59C}" type="presOf" srcId="{E7E9E473-4871-4622-BCAF-2C300FF7C9B2}" destId="{54B9A62B-23A0-4A2E-AA24-769071C1AE5A}" srcOrd="0" destOrd="0" presId="urn:microsoft.com/office/officeart/2005/8/layout/StepDownProcess"/>
    <dgm:cxn modelId="{5FF8670F-2F01-441E-AE5B-25BD38E02C56}" srcId="{DD89CCCA-B3FD-4F35-9A36-5F3748CD27B0}" destId="{5E8A75E9-8BB6-4ECE-8394-A3347411210A}" srcOrd="2" destOrd="0" parTransId="{4F0A683E-173F-45DC-9D0A-DF3F7F68709F}" sibTransId="{C916DEB2-7B85-4883-84C5-E3BFDE376923}"/>
    <dgm:cxn modelId="{7D9ACC4E-3B73-48E2-8AC5-6113FD709A67}" type="presParOf" srcId="{6C6BD7B8-6472-4588-A904-48E2E847E67A}" destId="{9681D4FD-B33B-43AA-8883-E7BD7B5D9DAB}" srcOrd="0" destOrd="0" presId="urn:microsoft.com/office/officeart/2005/8/layout/StepDownProcess"/>
    <dgm:cxn modelId="{CCD7D4DE-2736-45A4-9AF9-9235B7641B05}" type="presParOf" srcId="{9681D4FD-B33B-43AA-8883-E7BD7B5D9DAB}" destId="{B98C8CE3-CBD8-419B-9AC2-2FC8F776245C}" srcOrd="0" destOrd="0" presId="urn:microsoft.com/office/officeart/2005/8/layout/StepDownProcess"/>
    <dgm:cxn modelId="{968A5357-2774-4DFA-968D-E82AFF2ADDF2}" type="presParOf" srcId="{9681D4FD-B33B-43AA-8883-E7BD7B5D9DAB}" destId="{54B9A62B-23A0-4A2E-AA24-769071C1AE5A}" srcOrd="1" destOrd="0" presId="urn:microsoft.com/office/officeart/2005/8/layout/StepDownProcess"/>
    <dgm:cxn modelId="{690D4816-E3B1-421B-A799-B2310C10361A}" type="presParOf" srcId="{9681D4FD-B33B-43AA-8883-E7BD7B5D9DAB}" destId="{FA2D3059-1CE7-4DD5-8219-3CA077AE26F4}" srcOrd="2" destOrd="0" presId="urn:microsoft.com/office/officeart/2005/8/layout/StepDownProcess"/>
    <dgm:cxn modelId="{B42A02A5-00DF-4D2B-8894-14849A9A7F4E}" type="presParOf" srcId="{6C6BD7B8-6472-4588-A904-48E2E847E67A}" destId="{8C01D1E1-9802-447D-9883-4BDF8BDE12DF}" srcOrd="1" destOrd="0" presId="urn:microsoft.com/office/officeart/2005/8/layout/StepDownProcess"/>
    <dgm:cxn modelId="{32E48544-FD49-4125-A4EB-01F92D0873E5}" type="presParOf" srcId="{6C6BD7B8-6472-4588-A904-48E2E847E67A}" destId="{1DEE2720-5074-41EE-B97D-3FBC9602D2CB}" srcOrd="2" destOrd="0" presId="urn:microsoft.com/office/officeart/2005/8/layout/StepDownProcess"/>
    <dgm:cxn modelId="{2753DD86-5518-4535-894A-5554DA060ECF}" type="presParOf" srcId="{1DEE2720-5074-41EE-B97D-3FBC9602D2CB}" destId="{6EB6D91C-C8EC-480B-8886-ADA9658358E5}" srcOrd="0" destOrd="0" presId="urn:microsoft.com/office/officeart/2005/8/layout/StepDownProcess"/>
    <dgm:cxn modelId="{B395F933-77E4-4CF6-B5CC-4C7E32EAE2AD}" type="presParOf" srcId="{1DEE2720-5074-41EE-B97D-3FBC9602D2CB}" destId="{44955F8B-06F4-4DCC-9C06-71D07D677199}" srcOrd="1" destOrd="0" presId="urn:microsoft.com/office/officeart/2005/8/layout/StepDownProcess"/>
    <dgm:cxn modelId="{240D45F0-AA13-4901-84F6-27979E2C7D29}" type="presParOf" srcId="{1DEE2720-5074-41EE-B97D-3FBC9602D2CB}" destId="{B5877D72-ED36-4D12-B9DE-AE6BA21A3FB2}" srcOrd="2" destOrd="0" presId="urn:microsoft.com/office/officeart/2005/8/layout/StepDownProcess"/>
    <dgm:cxn modelId="{F295B5CF-9097-43B3-B688-80F7D49ED7DD}" type="presParOf" srcId="{6C6BD7B8-6472-4588-A904-48E2E847E67A}" destId="{A9E01819-0278-41FD-92CB-5F12F9BD6125}" srcOrd="3" destOrd="0" presId="urn:microsoft.com/office/officeart/2005/8/layout/StepDownProcess"/>
    <dgm:cxn modelId="{4D8B07A3-43BA-4EED-8C66-86B21FCC3200}" type="presParOf" srcId="{6C6BD7B8-6472-4588-A904-48E2E847E67A}" destId="{626D2ECF-F43C-4937-A07D-763774106EDF}" srcOrd="4" destOrd="0" presId="urn:microsoft.com/office/officeart/2005/8/layout/StepDownProcess"/>
    <dgm:cxn modelId="{CD0ED96E-9BB3-4D69-9CAC-06B0132C1699}" type="presParOf" srcId="{626D2ECF-F43C-4937-A07D-763774106EDF}" destId="{A76E4CBB-4399-4335-95A8-757E91A746AE}" srcOrd="0" destOrd="0" presId="urn:microsoft.com/office/officeart/2005/8/layout/StepDownProcess"/>
    <dgm:cxn modelId="{343D8CCD-4D41-48A5-AA8D-FDEC7CCADD3B}" type="presParOf" srcId="{626D2ECF-F43C-4937-A07D-763774106EDF}" destId="{BA70BEB3-CCE4-46A5-B2F9-B3C8820C8C19}"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B39B49F6-41F9-4E5D-91CC-1F41A625119F}"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2F34BE2B-195C-4F88-B049-658B558179D6}">
      <dgm:prSet phldrT="[Text]"/>
      <dgm:spPr/>
      <dgm:t>
        <a:bodyPr/>
        <a:lstStyle/>
        <a:p>
          <a:r>
            <a:rPr lang="en-US" dirty="0" smtClean="0"/>
            <a:t>I Agree to Parts of the IEP</a:t>
          </a:r>
          <a:endParaRPr lang="en-US" dirty="0"/>
        </a:p>
      </dgm:t>
    </dgm:pt>
    <dgm:pt modelId="{84D43B2A-504C-4C99-9777-8D836E2E6EB2}" type="parTrans" cxnId="{69115B0A-0A77-4DCB-9250-28413345CFEA}">
      <dgm:prSet/>
      <dgm:spPr/>
      <dgm:t>
        <a:bodyPr/>
        <a:lstStyle/>
        <a:p>
          <a:endParaRPr lang="en-US"/>
        </a:p>
      </dgm:t>
    </dgm:pt>
    <dgm:pt modelId="{EEA550CD-E17A-45FA-93C4-76BB7D8AE6B7}" type="sibTrans" cxnId="{69115B0A-0A77-4DCB-9250-28413345CFEA}">
      <dgm:prSet/>
      <dgm:spPr/>
      <dgm:t>
        <a:bodyPr/>
        <a:lstStyle/>
        <a:p>
          <a:endParaRPr lang="en-US"/>
        </a:p>
      </dgm:t>
    </dgm:pt>
    <dgm:pt modelId="{DD3266B7-6B99-459B-A37E-BC243FF33E30}">
      <dgm:prSet phldrT="[Text]" phldr="1"/>
      <dgm:spPr/>
      <dgm:t>
        <a:bodyPr/>
        <a:lstStyle/>
        <a:p>
          <a:endParaRPr lang="en-US" dirty="0"/>
        </a:p>
      </dgm:t>
    </dgm:pt>
    <dgm:pt modelId="{2F794082-915F-445B-BF32-43A189AB5C65}" type="parTrans" cxnId="{4C904A38-4D3B-4420-BD5B-E7AC5600449B}">
      <dgm:prSet/>
      <dgm:spPr/>
      <dgm:t>
        <a:bodyPr/>
        <a:lstStyle/>
        <a:p>
          <a:endParaRPr lang="en-US"/>
        </a:p>
      </dgm:t>
    </dgm:pt>
    <dgm:pt modelId="{C757CAC6-57A3-4DB9-982C-DAB37A7EE68C}" type="sibTrans" cxnId="{4C904A38-4D3B-4420-BD5B-E7AC5600449B}">
      <dgm:prSet/>
      <dgm:spPr/>
      <dgm:t>
        <a:bodyPr/>
        <a:lstStyle/>
        <a:p>
          <a:endParaRPr lang="en-US"/>
        </a:p>
      </dgm:t>
    </dgm:pt>
    <dgm:pt modelId="{314C65FB-0B76-4658-A05A-5E25FABF3702}">
      <dgm:prSet phldrT="[Text]"/>
      <dgm:spPr/>
      <dgm:t>
        <a:bodyPr/>
        <a:lstStyle/>
        <a:p>
          <a:r>
            <a:rPr lang="en-US" dirty="0" smtClean="0"/>
            <a:t>Implement Those Parts of the IEP</a:t>
          </a:r>
          <a:endParaRPr lang="en-US" dirty="0"/>
        </a:p>
      </dgm:t>
    </dgm:pt>
    <dgm:pt modelId="{1419B1FD-B3B7-4FDA-972C-BCAE9D20F1A3}" type="parTrans" cxnId="{06EC2D4D-ADB3-4F76-ADE4-631B9BD30F2A}">
      <dgm:prSet/>
      <dgm:spPr/>
      <dgm:t>
        <a:bodyPr/>
        <a:lstStyle/>
        <a:p>
          <a:endParaRPr lang="en-US"/>
        </a:p>
      </dgm:t>
    </dgm:pt>
    <dgm:pt modelId="{12B39B13-B00D-46BB-AC8F-D894F0BDBD87}" type="sibTrans" cxnId="{06EC2D4D-ADB3-4F76-ADE4-631B9BD30F2A}">
      <dgm:prSet/>
      <dgm:spPr/>
      <dgm:t>
        <a:bodyPr/>
        <a:lstStyle/>
        <a:p>
          <a:endParaRPr lang="en-US"/>
        </a:p>
      </dgm:t>
    </dgm:pt>
    <dgm:pt modelId="{52B79C99-EB05-40C2-B296-6CBF56865C19}">
      <dgm:prSet phldrT="[Text]" phldr="1"/>
      <dgm:spPr/>
      <dgm:t>
        <a:bodyPr/>
        <a:lstStyle/>
        <a:p>
          <a:endParaRPr lang="en-US"/>
        </a:p>
      </dgm:t>
    </dgm:pt>
    <dgm:pt modelId="{7FFDDE48-6F0B-4D62-8369-8E24BA66ADFD}" type="parTrans" cxnId="{E37DD376-6407-449C-BFC1-466C78F3A9A2}">
      <dgm:prSet/>
      <dgm:spPr/>
      <dgm:t>
        <a:bodyPr/>
        <a:lstStyle/>
        <a:p>
          <a:endParaRPr lang="en-US"/>
        </a:p>
      </dgm:t>
    </dgm:pt>
    <dgm:pt modelId="{558F51C9-A2D3-48BB-8DE2-ACAC9E73DA5F}" type="sibTrans" cxnId="{E37DD376-6407-449C-BFC1-466C78F3A9A2}">
      <dgm:prSet/>
      <dgm:spPr/>
      <dgm:t>
        <a:bodyPr/>
        <a:lstStyle/>
        <a:p>
          <a:endParaRPr lang="en-US"/>
        </a:p>
      </dgm:t>
    </dgm:pt>
    <dgm:pt modelId="{10DABAA7-0DF5-47C8-9ABE-F40ED6AF81B7}">
      <dgm:prSet phldrT="[Text]"/>
      <dgm:spPr/>
      <dgm:t>
        <a:bodyPr/>
        <a:lstStyle/>
        <a:p>
          <a:r>
            <a:rPr lang="en-US" dirty="0" smtClean="0"/>
            <a:t>Stay Put Until Resolved</a:t>
          </a:r>
          <a:endParaRPr lang="en-US" dirty="0"/>
        </a:p>
      </dgm:t>
    </dgm:pt>
    <dgm:pt modelId="{D32A37B1-486F-48C9-8653-058A67B73595}" type="parTrans" cxnId="{ECD19723-4D03-42C0-866C-E0FF04D45A2E}">
      <dgm:prSet/>
      <dgm:spPr/>
      <dgm:t>
        <a:bodyPr/>
        <a:lstStyle/>
        <a:p>
          <a:endParaRPr lang="en-US"/>
        </a:p>
      </dgm:t>
    </dgm:pt>
    <dgm:pt modelId="{0EC3FEDA-1AD4-4B58-B793-39E102302C8E}" type="sibTrans" cxnId="{ECD19723-4D03-42C0-866C-E0FF04D45A2E}">
      <dgm:prSet/>
      <dgm:spPr/>
      <dgm:t>
        <a:bodyPr/>
        <a:lstStyle/>
        <a:p>
          <a:endParaRPr lang="en-US"/>
        </a:p>
      </dgm:t>
    </dgm:pt>
    <dgm:pt modelId="{8F06E8CE-492E-45B1-9988-AAE4E208BDDF}">
      <dgm:prSet phldrT="[Text]" phldr="1"/>
      <dgm:spPr/>
      <dgm:t>
        <a:bodyPr/>
        <a:lstStyle/>
        <a:p>
          <a:endParaRPr lang="en-US"/>
        </a:p>
      </dgm:t>
    </dgm:pt>
    <dgm:pt modelId="{BBA4885E-B14A-41B3-A5B3-7B8BAA178882}" type="parTrans" cxnId="{A78B2151-6A96-4FA9-A3CA-7BAE136D7CA9}">
      <dgm:prSet/>
      <dgm:spPr/>
      <dgm:t>
        <a:bodyPr/>
        <a:lstStyle/>
        <a:p>
          <a:endParaRPr lang="en-US"/>
        </a:p>
      </dgm:t>
    </dgm:pt>
    <dgm:pt modelId="{F3022BB7-E963-4F27-82BF-E99D6727C28E}" type="sibTrans" cxnId="{A78B2151-6A96-4FA9-A3CA-7BAE136D7CA9}">
      <dgm:prSet/>
      <dgm:spPr/>
      <dgm:t>
        <a:bodyPr/>
        <a:lstStyle/>
        <a:p>
          <a:endParaRPr lang="en-US"/>
        </a:p>
      </dgm:t>
    </dgm:pt>
    <dgm:pt modelId="{E321ABDE-1063-482C-A01A-8137B55DC21A}" type="pres">
      <dgm:prSet presAssocID="{B39B49F6-41F9-4E5D-91CC-1F41A625119F}" presName="rootnode" presStyleCnt="0">
        <dgm:presLayoutVars>
          <dgm:chMax/>
          <dgm:chPref/>
          <dgm:dir/>
          <dgm:animLvl val="lvl"/>
        </dgm:presLayoutVars>
      </dgm:prSet>
      <dgm:spPr/>
      <dgm:t>
        <a:bodyPr/>
        <a:lstStyle/>
        <a:p>
          <a:endParaRPr lang="en-US"/>
        </a:p>
      </dgm:t>
    </dgm:pt>
    <dgm:pt modelId="{F8393B91-2B4D-4EB2-AC8D-F6738BEE949C}" type="pres">
      <dgm:prSet presAssocID="{2F34BE2B-195C-4F88-B049-658B558179D6}" presName="composite" presStyleCnt="0"/>
      <dgm:spPr/>
    </dgm:pt>
    <dgm:pt modelId="{138F1204-6873-49A2-9360-F03930E742AB}" type="pres">
      <dgm:prSet presAssocID="{2F34BE2B-195C-4F88-B049-658B558179D6}" presName="bentUpArrow1" presStyleLbl="alignImgPlace1" presStyleIdx="0" presStyleCnt="2"/>
      <dgm:spPr/>
    </dgm:pt>
    <dgm:pt modelId="{DAAE5614-C3E6-4888-9864-075B4C121D98}" type="pres">
      <dgm:prSet presAssocID="{2F34BE2B-195C-4F88-B049-658B558179D6}" presName="ParentText" presStyleLbl="node1" presStyleIdx="0" presStyleCnt="3">
        <dgm:presLayoutVars>
          <dgm:chMax val="1"/>
          <dgm:chPref val="1"/>
          <dgm:bulletEnabled val="1"/>
        </dgm:presLayoutVars>
      </dgm:prSet>
      <dgm:spPr/>
      <dgm:t>
        <a:bodyPr/>
        <a:lstStyle/>
        <a:p>
          <a:endParaRPr lang="en-US"/>
        </a:p>
      </dgm:t>
    </dgm:pt>
    <dgm:pt modelId="{7D923CF3-322D-48EA-805A-BCECF693977C}" type="pres">
      <dgm:prSet presAssocID="{2F34BE2B-195C-4F88-B049-658B558179D6}" presName="ChildText" presStyleLbl="revTx" presStyleIdx="0" presStyleCnt="3">
        <dgm:presLayoutVars>
          <dgm:chMax val="0"/>
          <dgm:chPref val="0"/>
          <dgm:bulletEnabled val="1"/>
        </dgm:presLayoutVars>
      </dgm:prSet>
      <dgm:spPr/>
      <dgm:t>
        <a:bodyPr/>
        <a:lstStyle/>
        <a:p>
          <a:endParaRPr lang="en-US"/>
        </a:p>
      </dgm:t>
    </dgm:pt>
    <dgm:pt modelId="{FF8E9787-A77A-4E12-BA3D-9598569B0D7F}" type="pres">
      <dgm:prSet presAssocID="{EEA550CD-E17A-45FA-93C4-76BB7D8AE6B7}" presName="sibTrans" presStyleCnt="0"/>
      <dgm:spPr/>
    </dgm:pt>
    <dgm:pt modelId="{4BC1FA41-B2F2-4328-8E71-339728DD336E}" type="pres">
      <dgm:prSet presAssocID="{314C65FB-0B76-4658-A05A-5E25FABF3702}" presName="composite" presStyleCnt="0"/>
      <dgm:spPr/>
    </dgm:pt>
    <dgm:pt modelId="{91702CAD-40BB-4CB4-95B2-596048E487A8}" type="pres">
      <dgm:prSet presAssocID="{314C65FB-0B76-4658-A05A-5E25FABF3702}" presName="bentUpArrow1" presStyleLbl="alignImgPlace1" presStyleIdx="1" presStyleCnt="2"/>
      <dgm:spPr/>
    </dgm:pt>
    <dgm:pt modelId="{1A47C564-705A-4DD7-B710-C87D88B75EEA}" type="pres">
      <dgm:prSet presAssocID="{314C65FB-0B76-4658-A05A-5E25FABF3702}" presName="ParentText" presStyleLbl="node1" presStyleIdx="1" presStyleCnt="3">
        <dgm:presLayoutVars>
          <dgm:chMax val="1"/>
          <dgm:chPref val="1"/>
          <dgm:bulletEnabled val="1"/>
        </dgm:presLayoutVars>
      </dgm:prSet>
      <dgm:spPr/>
      <dgm:t>
        <a:bodyPr/>
        <a:lstStyle/>
        <a:p>
          <a:endParaRPr lang="en-US"/>
        </a:p>
      </dgm:t>
    </dgm:pt>
    <dgm:pt modelId="{D119F163-76FF-4859-907F-5ECA1D95FAA9}" type="pres">
      <dgm:prSet presAssocID="{314C65FB-0B76-4658-A05A-5E25FABF3702}" presName="ChildText" presStyleLbl="revTx" presStyleIdx="1" presStyleCnt="3">
        <dgm:presLayoutVars>
          <dgm:chMax val="0"/>
          <dgm:chPref val="0"/>
          <dgm:bulletEnabled val="1"/>
        </dgm:presLayoutVars>
      </dgm:prSet>
      <dgm:spPr/>
      <dgm:t>
        <a:bodyPr/>
        <a:lstStyle/>
        <a:p>
          <a:endParaRPr lang="en-US"/>
        </a:p>
      </dgm:t>
    </dgm:pt>
    <dgm:pt modelId="{4572F25A-5A17-46AE-8F61-BEC14265B39C}" type="pres">
      <dgm:prSet presAssocID="{12B39B13-B00D-46BB-AC8F-D894F0BDBD87}" presName="sibTrans" presStyleCnt="0"/>
      <dgm:spPr/>
    </dgm:pt>
    <dgm:pt modelId="{47BECFF7-ED42-4B79-8C96-B6C3F2A6A255}" type="pres">
      <dgm:prSet presAssocID="{10DABAA7-0DF5-47C8-9ABE-F40ED6AF81B7}" presName="composite" presStyleCnt="0"/>
      <dgm:spPr/>
    </dgm:pt>
    <dgm:pt modelId="{8446F0CA-6F1A-4DD5-A025-4F6B6C5756FE}" type="pres">
      <dgm:prSet presAssocID="{10DABAA7-0DF5-47C8-9ABE-F40ED6AF81B7}" presName="ParentText" presStyleLbl="node1" presStyleIdx="2" presStyleCnt="3">
        <dgm:presLayoutVars>
          <dgm:chMax val="1"/>
          <dgm:chPref val="1"/>
          <dgm:bulletEnabled val="1"/>
        </dgm:presLayoutVars>
      </dgm:prSet>
      <dgm:spPr/>
      <dgm:t>
        <a:bodyPr/>
        <a:lstStyle/>
        <a:p>
          <a:endParaRPr lang="en-US"/>
        </a:p>
      </dgm:t>
    </dgm:pt>
    <dgm:pt modelId="{D7DE57D6-E13F-4129-9CDD-84E5A94C245C}" type="pres">
      <dgm:prSet presAssocID="{10DABAA7-0DF5-47C8-9ABE-F40ED6AF81B7}" presName="FinalChildText" presStyleLbl="revTx" presStyleIdx="2" presStyleCnt="3">
        <dgm:presLayoutVars>
          <dgm:chMax val="0"/>
          <dgm:chPref val="0"/>
          <dgm:bulletEnabled val="1"/>
        </dgm:presLayoutVars>
      </dgm:prSet>
      <dgm:spPr/>
      <dgm:t>
        <a:bodyPr/>
        <a:lstStyle/>
        <a:p>
          <a:endParaRPr lang="en-US"/>
        </a:p>
      </dgm:t>
    </dgm:pt>
  </dgm:ptLst>
  <dgm:cxnLst>
    <dgm:cxn modelId="{E37DD376-6407-449C-BFC1-466C78F3A9A2}" srcId="{314C65FB-0B76-4658-A05A-5E25FABF3702}" destId="{52B79C99-EB05-40C2-B296-6CBF56865C19}" srcOrd="0" destOrd="0" parTransId="{7FFDDE48-6F0B-4D62-8369-8E24BA66ADFD}" sibTransId="{558F51C9-A2D3-48BB-8DE2-ACAC9E73DA5F}"/>
    <dgm:cxn modelId="{FED2AD44-C81C-4130-841C-169F814ED595}" type="presOf" srcId="{2F34BE2B-195C-4F88-B049-658B558179D6}" destId="{DAAE5614-C3E6-4888-9864-075B4C121D98}" srcOrd="0" destOrd="0" presId="urn:microsoft.com/office/officeart/2005/8/layout/StepDownProcess"/>
    <dgm:cxn modelId="{4C904A38-4D3B-4420-BD5B-E7AC5600449B}" srcId="{2F34BE2B-195C-4F88-B049-658B558179D6}" destId="{DD3266B7-6B99-459B-A37E-BC243FF33E30}" srcOrd="0" destOrd="0" parTransId="{2F794082-915F-445B-BF32-43A189AB5C65}" sibTransId="{C757CAC6-57A3-4DB9-982C-DAB37A7EE68C}"/>
    <dgm:cxn modelId="{B6DBA603-C7C8-457F-B911-B23B3439D34C}" type="presOf" srcId="{10DABAA7-0DF5-47C8-9ABE-F40ED6AF81B7}" destId="{8446F0CA-6F1A-4DD5-A025-4F6B6C5756FE}" srcOrd="0" destOrd="0" presId="urn:microsoft.com/office/officeart/2005/8/layout/StepDownProcess"/>
    <dgm:cxn modelId="{A78B2151-6A96-4FA9-A3CA-7BAE136D7CA9}" srcId="{10DABAA7-0DF5-47C8-9ABE-F40ED6AF81B7}" destId="{8F06E8CE-492E-45B1-9988-AAE4E208BDDF}" srcOrd="0" destOrd="0" parTransId="{BBA4885E-B14A-41B3-A5B3-7B8BAA178882}" sibTransId="{F3022BB7-E963-4F27-82BF-E99D6727C28E}"/>
    <dgm:cxn modelId="{ECD19723-4D03-42C0-866C-E0FF04D45A2E}" srcId="{B39B49F6-41F9-4E5D-91CC-1F41A625119F}" destId="{10DABAA7-0DF5-47C8-9ABE-F40ED6AF81B7}" srcOrd="2" destOrd="0" parTransId="{D32A37B1-486F-48C9-8653-058A67B73595}" sibTransId="{0EC3FEDA-1AD4-4B58-B793-39E102302C8E}"/>
    <dgm:cxn modelId="{DF8186AF-0DBC-4FEB-BDC4-A77D5F93973B}" type="presOf" srcId="{DD3266B7-6B99-459B-A37E-BC243FF33E30}" destId="{7D923CF3-322D-48EA-805A-BCECF693977C}" srcOrd="0" destOrd="0" presId="urn:microsoft.com/office/officeart/2005/8/layout/StepDownProcess"/>
    <dgm:cxn modelId="{8753EA76-9C9E-4D53-9396-787F0E260B57}" type="presOf" srcId="{B39B49F6-41F9-4E5D-91CC-1F41A625119F}" destId="{E321ABDE-1063-482C-A01A-8137B55DC21A}" srcOrd="0" destOrd="0" presId="urn:microsoft.com/office/officeart/2005/8/layout/StepDownProcess"/>
    <dgm:cxn modelId="{69115B0A-0A77-4DCB-9250-28413345CFEA}" srcId="{B39B49F6-41F9-4E5D-91CC-1F41A625119F}" destId="{2F34BE2B-195C-4F88-B049-658B558179D6}" srcOrd="0" destOrd="0" parTransId="{84D43B2A-504C-4C99-9777-8D836E2E6EB2}" sibTransId="{EEA550CD-E17A-45FA-93C4-76BB7D8AE6B7}"/>
    <dgm:cxn modelId="{7C77106C-F226-47DF-A631-7F9FCC91386C}" type="presOf" srcId="{8F06E8CE-492E-45B1-9988-AAE4E208BDDF}" destId="{D7DE57D6-E13F-4129-9CDD-84E5A94C245C}" srcOrd="0" destOrd="0" presId="urn:microsoft.com/office/officeart/2005/8/layout/StepDownProcess"/>
    <dgm:cxn modelId="{FE73440C-6D2B-40B7-A9B9-8E7683BD8F34}" type="presOf" srcId="{314C65FB-0B76-4658-A05A-5E25FABF3702}" destId="{1A47C564-705A-4DD7-B710-C87D88B75EEA}" srcOrd="0" destOrd="0" presId="urn:microsoft.com/office/officeart/2005/8/layout/StepDownProcess"/>
    <dgm:cxn modelId="{6CAF324E-5925-418F-96E7-DEB7F1FA3B9A}" type="presOf" srcId="{52B79C99-EB05-40C2-B296-6CBF56865C19}" destId="{D119F163-76FF-4859-907F-5ECA1D95FAA9}" srcOrd="0" destOrd="0" presId="urn:microsoft.com/office/officeart/2005/8/layout/StepDownProcess"/>
    <dgm:cxn modelId="{06EC2D4D-ADB3-4F76-ADE4-631B9BD30F2A}" srcId="{B39B49F6-41F9-4E5D-91CC-1F41A625119F}" destId="{314C65FB-0B76-4658-A05A-5E25FABF3702}" srcOrd="1" destOrd="0" parTransId="{1419B1FD-B3B7-4FDA-972C-BCAE9D20F1A3}" sibTransId="{12B39B13-B00D-46BB-AC8F-D894F0BDBD87}"/>
    <dgm:cxn modelId="{FC667632-482E-4008-861B-F45DA3762066}" type="presParOf" srcId="{E321ABDE-1063-482C-A01A-8137B55DC21A}" destId="{F8393B91-2B4D-4EB2-AC8D-F6738BEE949C}" srcOrd="0" destOrd="0" presId="urn:microsoft.com/office/officeart/2005/8/layout/StepDownProcess"/>
    <dgm:cxn modelId="{2C8A89F9-8EEA-4485-932B-FC88A55FFABF}" type="presParOf" srcId="{F8393B91-2B4D-4EB2-AC8D-F6738BEE949C}" destId="{138F1204-6873-49A2-9360-F03930E742AB}" srcOrd="0" destOrd="0" presId="urn:microsoft.com/office/officeart/2005/8/layout/StepDownProcess"/>
    <dgm:cxn modelId="{E5CA9D75-372C-4F62-9D72-7AD35F13E2AC}" type="presParOf" srcId="{F8393B91-2B4D-4EB2-AC8D-F6738BEE949C}" destId="{DAAE5614-C3E6-4888-9864-075B4C121D98}" srcOrd="1" destOrd="0" presId="urn:microsoft.com/office/officeart/2005/8/layout/StepDownProcess"/>
    <dgm:cxn modelId="{AA4FD639-1F6A-4AA6-99EF-FE964E3CD733}" type="presParOf" srcId="{F8393B91-2B4D-4EB2-AC8D-F6738BEE949C}" destId="{7D923CF3-322D-48EA-805A-BCECF693977C}" srcOrd="2" destOrd="0" presId="urn:microsoft.com/office/officeart/2005/8/layout/StepDownProcess"/>
    <dgm:cxn modelId="{8B947963-4D44-40F1-91FB-9DEA66097C80}" type="presParOf" srcId="{E321ABDE-1063-482C-A01A-8137B55DC21A}" destId="{FF8E9787-A77A-4E12-BA3D-9598569B0D7F}" srcOrd="1" destOrd="0" presId="urn:microsoft.com/office/officeart/2005/8/layout/StepDownProcess"/>
    <dgm:cxn modelId="{C1333818-B8F6-485C-8C29-DA310A3C5751}" type="presParOf" srcId="{E321ABDE-1063-482C-A01A-8137B55DC21A}" destId="{4BC1FA41-B2F2-4328-8E71-339728DD336E}" srcOrd="2" destOrd="0" presId="urn:microsoft.com/office/officeart/2005/8/layout/StepDownProcess"/>
    <dgm:cxn modelId="{A85918E6-FA71-45F1-BECD-4A267F76A455}" type="presParOf" srcId="{4BC1FA41-B2F2-4328-8E71-339728DD336E}" destId="{91702CAD-40BB-4CB4-95B2-596048E487A8}" srcOrd="0" destOrd="0" presId="urn:microsoft.com/office/officeart/2005/8/layout/StepDownProcess"/>
    <dgm:cxn modelId="{0530C646-87B1-4A3B-9C35-540B5DCDB808}" type="presParOf" srcId="{4BC1FA41-B2F2-4328-8E71-339728DD336E}" destId="{1A47C564-705A-4DD7-B710-C87D88B75EEA}" srcOrd="1" destOrd="0" presId="urn:microsoft.com/office/officeart/2005/8/layout/StepDownProcess"/>
    <dgm:cxn modelId="{71B4EC65-44A1-48D8-88CE-A4171498C378}" type="presParOf" srcId="{4BC1FA41-B2F2-4328-8E71-339728DD336E}" destId="{D119F163-76FF-4859-907F-5ECA1D95FAA9}" srcOrd="2" destOrd="0" presId="urn:microsoft.com/office/officeart/2005/8/layout/StepDownProcess"/>
    <dgm:cxn modelId="{05E8DAA2-9C77-45FD-86B5-321414BC20FE}" type="presParOf" srcId="{E321ABDE-1063-482C-A01A-8137B55DC21A}" destId="{4572F25A-5A17-46AE-8F61-BEC14265B39C}" srcOrd="3" destOrd="0" presId="urn:microsoft.com/office/officeart/2005/8/layout/StepDownProcess"/>
    <dgm:cxn modelId="{658754EC-2056-4D6A-8A7C-3DFE766D17B4}" type="presParOf" srcId="{E321ABDE-1063-482C-A01A-8137B55DC21A}" destId="{47BECFF7-ED42-4B79-8C96-B6C3F2A6A255}" srcOrd="4" destOrd="0" presId="urn:microsoft.com/office/officeart/2005/8/layout/StepDownProcess"/>
    <dgm:cxn modelId="{5B818A3F-2D2A-4E5B-BD1C-926C14CB41D7}" type="presParOf" srcId="{47BECFF7-ED42-4B79-8C96-B6C3F2A6A255}" destId="{8446F0CA-6F1A-4DD5-A025-4F6B6C5756FE}" srcOrd="0" destOrd="0" presId="urn:microsoft.com/office/officeart/2005/8/layout/StepDownProcess"/>
    <dgm:cxn modelId="{30DAA475-8F03-47A3-ABF7-6A3A59851F34}" type="presParOf" srcId="{47BECFF7-ED42-4B79-8C96-B6C3F2A6A255}" destId="{D7DE57D6-E13F-4129-9CDD-84E5A94C245C}" srcOrd="1" destOrd="0" presId="urn:microsoft.com/office/officeart/2005/8/layout/StepDown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2D91F0C6-2ED1-41FC-9E9D-A461E3DDF636}"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B395A5D2-BD42-4947-A9BB-CBB7E0BFD3D3}">
      <dgm:prSet phldrT="[Text]" custT="1"/>
      <dgm:spPr/>
      <dgm:t>
        <a:bodyPr/>
        <a:lstStyle/>
        <a:p>
          <a:r>
            <a:rPr lang="en-US" sz="2000" dirty="0" smtClean="0"/>
            <a:t>AH – HA</a:t>
          </a:r>
          <a:endParaRPr lang="en-US" sz="2000" dirty="0"/>
        </a:p>
      </dgm:t>
    </dgm:pt>
    <dgm:pt modelId="{7AA4CE10-D04E-49B2-AE3D-8D84A61D3CDD}" type="parTrans" cxnId="{F25E650B-FA23-441C-81EF-828442BDAF74}">
      <dgm:prSet/>
      <dgm:spPr/>
      <dgm:t>
        <a:bodyPr/>
        <a:lstStyle/>
        <a:p>
          <a:endParaRPr lang="en-US"/>
        </a:p>
      </dgm:t>
    </dgm:pt>
    <dgm:pt modelId="{B5D0AE42-C517-411D-A669-43A9BD0BD5BB}" type="sibTrans" cxnId="{F25E650B-FA23-441C-81EF-828442BDAF74}">
      <dgm:prSet/>
      <dgm:spPr/>
      <dgm:t>
        <a:bodyPr/>
        <a:lstStyle/>
        <a:p>
          <a:endParaRPr lang="en-US"/>
        </a:p>
      </dgm:t>
    </dgm:pt>
    <dgm:pt modelId="{7E8A11C9-628D-4908-8C4C-052CF5DE52D5}">
      <dgm:prSet phldrT="[Text]"/>
      <dgm:spPr/>
      <dgm:t>
        <a:bodyPr/>
        <a:lstStyle/>
        <a:p>
          <a:r>
            <a:rPr lang="en-US" dirty="0" smtClean="0"/>
            <a:t>Game Changer</a:t>
          </a:r>
          <a:endParaRPr lang="en-US" dirty="0"/>
        </a:p>
      </dgm:t>
    </dgm:pt>
    <dgm:pt modelId="{5DA52FDB-B831-47AF-8BC2-A8FEBAB97EFF}" type="parTrans" cxnId="{C37EB0C0-04B6-4484-9793-740B05F2A7E8}">
      <dgm:prSet/>
      <dgm:spPr/>
      <dgm:t>
        <a:bodyPr/>
        <a:lstStyle/>
        <a:p>
          <a:endParaRPr lang="en-US"/>
        </a:p>
      </dgm:t>
    </dgm:pt>
    <dgm:pt modelId="{8DD3F532-43AA-4330-BED9-215008B486E1}" type="sibTrans" cxnId="{C37EB0C0-04B6-4484-9793-740B05F2A7E8}">
      <dgm:prSet/>
      <dgm:spPr/>
      <dgm:t>
        <a:bodyPr/>
        <a:lstStyle/>
        <a:p>
          <a:endParaRPr lang="en-US"/>
        </a:p>
      </dgm:t>
    </dgm:pt>
    <dgm:pt modelId="{48226F73-7536-42BC-9DFA-5C1F83BC0C44}">
      <dgm:prSet phldrT="[Text]"/>
      <dgm:spPr/>
      <dgm:t>
        <a:bodyPr/>
        <a:lstStyle/>
        <a:p>
          <a:r>
            <a:rPr lang="en-US" dirty="0" smtClean="0"/>
            <a:t>Lightbulb Went Off</a:t>
          </a:r>
          <a:endParaRPr lang="en-US" dirty="0"/>
        </a:p>
      </dgm:t>
    </dgm:pt>
    <dgm:pt modelId="{9801B600-4727-43E2-B0EA-A099620BB801}" type="parTrans" cxnId="{2C2799A0-9D3D-429D-9E67-A2F4DD50E75A}">
      <dgm:prSet/>
      <dgm:spPr/>
      <dgm:t>
        <a:bodyPr/>
        <a:lstStyle/>
        <a:p>
          <a:endParaRPr lang="en-US"/>
        </a:p>
      </dgm:t>
    </dgm:pt>
    <dgm:pt modelId="{026A0B04-F729-4D5B-8097-7681025331F6}" type="sibTrans" cxnId="{2C2799A0-9D3D-429D-9E67-A2F4DD50E75A}">
      <dgm:prSet/>
      <dgm:spPr/>
      <dgm:t>
        <a:bodyPr/>
        <a:lstStyle/>
        <a:p>
          <a:endParaRPr lang="en-US"/>
        </a:p>
      </dgm:t>
    </dgm:pt>
    <dgm:pt modelId="{778E29AF-464F-4219-9032-38AD23A5C74B}">
      <dgm:prSet phldrT="[Text]"/>
      <dgm:spPr/>
      <dgm:t>
        <a:bodyPr/>
        <a:lstStyle/>
        <a:p>
          <a:r>
            <a:rPr lang="en-US" dirty="0" smtClean="0"/>
            <a:t>How Did I Live Without It</a:t>
          </a:r>
          <a:endParaRPr lang="en-US" dirty="0"/>
        </a:p>
      </dgm:t>
    </dgm:pt>
    <dgm:pt modelId="{42066F82-5996-4ECD-A456-09494B131993}" type="parTrans" cxnId="{C99B8707-BC8A-4C89-81A0-F576AD790A03}">
      <dgm:prSet/>
      <dgm:spPr/>
      <dgm:t>
        <a:bodyPr/>
        <a:lstStyle/>
        <a:p>
          <a:endParaRPr lang="en-US"/>
        </a:p>
      </dgm:t>
    </dgm:pt>
    <dgm:pt modelId="{D04A8BD0-BB17-442C-8C16-E9B2655F6476}" type="sibTrans" cxnId="{C99B8707-BC8A-4C89-81A0-F576AD790A03}">
      <dgm:prSet/>
      <dgm:spPr/>
      <dgm:t>
        <a:bodyPr/>
        <a:lstStyle/>
        <a:p>
          <a:endParaRPr lang="en-US"/>
        </a:p>
      </dgm:t>
    </dgm:pt>
    <dgm:pt modelId="{BD45828D-8407-472A-B35D-F2597FA09820}">
      <dgm:prSet phldrT="[Text]"/>
      <dgm:spPr/>
      <dgm:t>
        <a:bodyPr/>
        <a:lstStyle/>
        <a:p>
          <a:r>
            <a:rPr lang="en-US" dirty="0" smtClean="0"/>
            <a:t>Changed My Thinking</a:t>
          </a:r>
          <a:endParaRPr lang="en-US" dirty="0"/>
        </a:p>
      </dgm:t>
    </dgm:pt>
    <dgm:pt modelId="{CBF32268-B4D9-49E4-8112-F09A962380CD}" type="parTrans" cxnId="{560413DE-CE5B-4B24-86AB-EBA66FAC8EA3}">
      <dgm:prSet/>
      <dgm:spPr/>
      <dgm:t>
        <a:bodyPr/>
        <a:lstStyle/>
        <a:p>
          <a:endParaRPr lang="en-US"/>
        </a:p>
      </dgm:t>
    </dgm:pt>
    <dgm:pt modelId="{C55501B5-2BC7-4F2C-AD33-CA7C0673E96E}" type="sibTrans" cxnId="{560413DE-CE5B-4B24-86AB-EBA66FAC8EA3}">
      <dgm:prSet/>
      <dgm:spPr/>
      <dgm:t>
        <a:bodyPr/>
        <a:lstStyle/>
        <a:p>
          <a:endParaRPr lang="en-US"/>
        </a:p>
      </dgm:t>
    </dgm:pt>
    <dgm:pt modelId="{2B6BF92F-94F7-4035-9C3E-1787D910F875}" type="pres">
      <dgm:prSet presAssocID="{2D91F0C6-2ED1-41FC-9E9D-A461E3DDF636}" presName="cycle" presStyleCnt="0">
        <dgm:presLayoutVars>
          <dgm:dir/>
          <dgm:resizeHandles val="exact"/>
        </dgm:presLayoutVars>
      </dgm:prSet>
      <dgm:spPr/>
      <dgm:t>
        <a:bodyPr/>
        <a:lstStyle/>
        <a:p>
          <a:endParaRPr lang="en-US"/>
        </a:p>
      </dgm:t>
    </dgm:pt>
    <dgm:pt modelId="{3DA0DF93-713C-4B35-A6BE-1CED2E687F9C}" type="pres">
      <dgm:prSet presAssocID="{B395A5D2-BD42-4947-A9BB-CBB7E0BFD3D3}" presName="node" presStyleLbl="node1" presStyleIdx="0" presStyleCnt="5">
        <dgm:presLayoutVars>
          <dgm:bulletEnabled val="1"/>
        </dgm:presLayoutVars>
      </dgm:prSet>
      <dgm:spPr/>
      <dgm:t>
        <a:bodyPr/>
        <a:lstStyle/>
        <a:p>
          <a:endParaRPr lang="en-US"/>
        </a:p>
      </dgm:t>
    </dgm:pt>
    <dgm:pt modelId="{E9349440-4F45-417E-B16D-FA293908AF6A}" type="pres">
      <dgm:prSet presAssocID="{B395A5D2-BD42-4947-A9BB-CBB7E0BFD3D3}" presName="spNode" presStyleCnt="0"/>
      <dgm:spPr/>
    </dgm:pt>
    <dgm:pt modelId="{23AB1F6F-4532-45F5-90AA-EE0656779CFA}" type="pres">
      <dgm:prSet presAssocID="{B5D0AE42-C517-411D-A669-43A9BD0BD5BB}" presName="sibTrans" presStyleLbl="sibTrans1D1" presStyleIdx="0" presStyleCnt="5"/>
      <dgm:spPr/>
      <dgm:t>
        <a:bodyPr/>
        <a:lstStyle/>
        <a:p>
          <a:endParaRPr lang="en-US"/>
        </a:p>
      </dgm:t>
    </dgm:pt>
    <dgm:pt modelId="{5B4020FE-4616-40E3-B3DC-3FB03EC3F28C}" type="pres">
      <dgm:prSet presAssocID="{7E8A11C9-628D-4908-8C4C-052CF5DE52D5}" presName="node" presStyleLbl="node1" presStyleIdx="1" presStyleCnt="5">
        <dgm:presLayoutVars>
          <dgm:bulletEnabled val="1"/>
        </dgm:presLayoutVars>
      </dgm:prSet>
      <dgm:spPr/>
      <dgm:t>
        <a:bodyPr/>
        <a:lstStyle/>
        <a:p>
          <a:endParaRPr lang="en-US"/>
        </a:p>
      </dgm:t>
    </dgm:pt>
    <dgm:pt modelId="{81F9F424-BB78-4087-929A-535578474CBB}" type="pres">
      <dgm:prSet presAssocID="{7E8A11C9-628D-4908-8C4C-052CF5DE52D5}" presName="spNode" presStyleCnt="0"/>
      <dgm:spPr/>
    </dgm:pt>
    <dgm:pt modelId="{10AED9EF-5910-44D8-886A-7C40665BDD96}" type="pres">
      <dgm:prSet presAssocID="{8DD3F532-43AA-4330-BED9-215008B486E1}" presName="sibTrans" presStyleLbl="sibTrans1D1" presStyleIdx="1" presStyleCnt="5"/>
      <dgm:spPr/>
      <dgm:t>
        <a:bodyPr/>
        <a:lstStyle/>
        <a:p>
          <a:endParaRPr lang="en-US"/>
        </a:p>
      </dgm:t>
    </dgm:pt>
    <dgm:pt modelId="{8E015CF5-A49A-4172-989F-5C3469CEC630}" type="pres">
      <dgm:prSet presAssocID="{48226F73-7536-42BC-9DFA-5C1F83BC0C44}" presName="node" presStyleLbl="node1" presStyleIdx="2" presStyleCnt="5">
        <dgm:presLayoutVars>
          <dgm:bulletEnabled val="1"/>
        </dgm:presLayoutVars>
      </dgm:prSet>
      <dgm:spPr/>
      <dgm:t>
        <a:bodyPr/>
        <a:lstStyle/>
        <a:p>
          <a:endParaRPr lang="en-US"/>
        </a:p>
      </dgm:t>
    </dgm:pt>
    <dgm:pt modelId="{A73B8CF5-AC6C-4E31-B05E-1CB9E93A713D}" type="pres">
      <dgm:prSet presAssocID="{48226F73-7536-42BC-9DFA-5C1F83BC0C44}" presName="spNode" presStyleCnt="0"/>
      <dgm:spPr/>
    </dgm:pt>
    <dgm:pt modelId="{CC232F4A-37BE-45C0-A3C7-1B3ED9C096EF}" type="pres">
      <dgm:prSet presAssocID="{026A0B04-F729-4D5B-8097-7681025331F6}" presName="sibTrans" presStyleLbl="sibTrans1D1" presStyleIdx="2" presStyleCnt="5"/>
      <dgm:spPr/>
      <dgm:t>
        <a:bodyPr/>
        <a:lstStyle/>
        <a:p>
          <a:endParaRPr lang="en-US"/>
        </a:p>
      </dgm:t>
    </dgm:pt>
    <dgm:pt modelId="{CF5114B6-1A17-414E-AAAE-7C88AF16374B}" type="pres">
      <dgm:prSet presAssocID="{778E29AF-464F-4219-9032-38AD23A5C74B}" presName="node" presStyleLbl="node1" presStyleIdx="3" presStyleCnt="5">
        <dgm:presLayoutVars>
          <dgm:bulletEnabled val="1"/>
        </dgm:presLayoutVars>
      </dgm:prSet>
      <dgm:spPr/>
      <dgm:t>
        <a:bodyPr/>
        <a:lstStyle/>
        <a:p>
          <a:endParaRPr lang="en-US"/>
        </a:p>
      </dgm:t>
    </dgm:pt>
    <dgm:pt modelId="{72F98D11-CF2F-4617-9A75-1AD93CD938DF}" type="pres">
      <dgm:prSet presAssocID="{778E29AF-464F-4219-9032-38AD23A5C74B}" presName="spNode" presStyleCnt="0"/>
      <dgm:spPr/>
    </dgm:pt>
    <dgm:pt modelId="{D909F428-5985-4547-9015-6A410C8B9F90}" type="pres">
      <dgm:prSet presAssocID="{D04A8BD0-BB17-442C-8C16-E9B2655F6476}" presName="sibTrans" presStyleLbl="sibTrans1D1" presStyleIdx="3" presStyleCnt="5"/>
      <dgm:spPr/>
      <dgm:t>
        <a:bodyPr/>
        <a:lstStyle/>
        <a:p>
          <a:endParaRPr lang="en-US"/>
        </a:p>
      </dgm:t>
    </dgm:pt>
    <dgm:pt modelId="{D542F6C6-C088-4C16-AA9C-998ED809075D}" type="pres">
      <dgm:prSet presAssocID="{BD45828D-8407-472A-B35D-F2597FA09820}" presName="node" presStyleLbl="node1" presStyleIdx="4" presStyleCnt="5">
        <dgm:presLayoutVars>
          <dgm:bulletEnabled val="1"/>
        </dgm:presLayoutVars>
      </dgm:prSet>
      <dgm:spPr/>
      <dgm:t>
        <a:bodyPr/>
        <a:lstStyle/>
        <a:p>
          <a:endParaRPr lang="en-US"/>
        </a:p>
      </dgm:t>
    </dgm:pt>
    <dgm:pt modelId="{1CA84ADA-3855-4461-B13E-0214EEF1D7AA}" type="pres">
      <dgm:prSet presAssocID="{BD45828D-8407-472A-B35D-F2597FA09820}" presName="spNode" presStyleCnt="0"/>
      <dgm:spPr/>
    </dgm:pt>
    <dgm:pt modelId="{02F60C4D-945A-442E-8D68-455E157AA5B9}" type="pres">
      <dgm:prSet presAssocID="{C55501B5-2BC7-4F2C-AD33-CA7C0673E96E}" presName="sibTrans" presStyleLbl="sibTrans1D1" presStyleIdx="4" presStyleCnt="5"/>
      <dgm:spPr/>
      <dgm:t>
        <a:bodyPr/>
        <a:lstStyle/>
        <a:p>
          <a:endParaRPr lang="en-US"/>
        </a:p>
      </dgm:t>
    </dgm:pt>
  </dgm:ptLst>
  <dgm:cxnLst>
    <dgm:cxn modelId="{2C2799A0-9D3D-429D-9E67-A2F4DD50E75A}" srcId="{2D91F0C6-2ED1-41FC-9E9D-A461E3DDF636}" destId="{48226F73-7536-42BC-9DFA-5C1F83BC0C44}" srcOrd="2" destOrd="0" parTransId="{9801B600-4727-43E2-B0EA-A099620BB801}" sibTransId="{026A0B04-F729-4D5B-8097-7681025331F6}"/>
    <dgm:cxn modelId="{CB3804D0-FB1E-4B61-8C75-8E917BA2F225}" type="presOf" srcId="{B5D0AE42-C517-411D-A669-43A9BD0BD5BB}" destId="{23AB1F6F-4532-45F5-90AA-EE0656779CFA}" srcOrd="0" destOrd="0" presId="urn:microsoft.com/office/officeart/2005/8/layout/cycle6"/>
    <dgm:cxn modelId="{49125D0F-174A-44AE-AA9A-A5DB04F391A3}" type="presOf" srcId="{7E8A11C9-628D-4908-8C4C-052CF5DE52D5}" destId="{5B4020FE-4616-40E3-B3DC-3FB03EC3F28C}" srcOrd="0" destOrd="0" presId="urn:microsoft.com/office/officeart/2005/8/layout/cycle6"/>
    <dgm:cxn modelId="{2878B34A-DDD0-496A-9EC4-48CA14C92143}" type="presOf" srcId="{C55501B5-2BC7-4F2C-AD33-CA7C0673E96E}" destId="{02F60C4D-945A-442E-8D68-455E157AA5B9}" srcOrd="0" destOrd="0" presId="urn:microsoft.com/office/officeart/2005/8/layout/cycle6"/>
    <dgm:cxn modelId="{4117BFD7-80A4-462C-9A15-A315C9A56C65}" type="presOf" srcId="{D04A8BD0-BB17-442C-8C16-E9B2655F6476}" destId="{D909F428-5985-4547-9015-6A410C8B9F90}" srcOrd="0" destOrd="0" presId="urn:microsoft.com/office/officeart/2005/8/layout/cycle6"/>
    <dgm:cxn modelId="{98E98FBE-09CF-472D-B2A9-2006ADA11F16}" type="presOf" srcId="{026A0B04-F729-4D5B-8097-7681025331F6}" destId="{CC232F4A-37BE-45C0-A3C7-1B3ED9C096EF}" srcOrd="0" destOrd="0" presId="urn:microsoft.com/office/officeart/2005/8/layout/cycle6"/>
    <dgm:cxn modelId="{1740C39C-507A-4C32-946F-019ABE9BC48C}" type="presOf" srcId="{B395A5D2-BD42-4947-A9BB-CBB7E0BFD3D3}" destId="{3DA0DF93-713C-4B35-A6BE-1CED2E687F9C}" srcOrd="0" destOrd="0" presId="urn:microsoft.com/office/officeart/2005/8/layout/cycle6"/>
    <dgm:cxn modelId="{B93D8304-2BE8-4F59-971C-0DB5725CCE26}" type="presOf" srcId="{8DD3F532-43AA-4330-BED9-215008B486E1}" destId="{10AED9EF-5910-44D8-886A-7C40665BDD96}" srcOrd="0" destOrd="0" presId="urn:microsoft.com/office/officeart/2005/8/layout/cycle6"/>
    <dgm:cxn modelId="{F25E650B-FA23-441C-81EF-828442BDAF74}" srcId="{2D91F0C6-2ED1-41FC-9E9D-A461E3DDF636}" destId="{B395A5D2-BD42-4947-A9BB-CBB7E0BFD3D3}" srcOrd="0" destOrd="0" parTransId="{7AA4CE10-D04E-49B2-AE3D-8D84A61D3CDD}" sibTransId="{B5D0AE42-C517-411D-A669-43A9BD0BD5BB}"/>
    <dgm:cxn modelId="{52622237-8880-403D-90E1-228B4417DB1E}" type="presOf" srcId="{BD45828D-8407-472A-B35D-F2597FA09820}" destId="{D542F6C6-C088-4C16-AA9C-998ED809075D}" srcOrd="0" destOrd="0" presId="urn:microsoft.com/office/officeart/2005/8/layout/cycle6"/>
    <dgm:cxn modelId="{5652353D-D488-4CAE-9F43-AF2F8516D4C2}" type="presOf" srcId="{778E29AF-464F-4219-9032-38AD23A5C74B}" destId="{CF5114B6-1A17-414E-AAAE-7C88AF16374B}" srcOrd="0" destOrd="0" presId="urn:microsoft.com/office/officeart/2005/8/layout/cycle6"/>
    <dgm:cxn modelId="{560413DE-CE5B-4B24-86AB-EBA66FAC8EA3}" srcId="{2D91F0C6-2ED1-41FC-9E9D-A461E3DDF636}" destId="{BD45828D-8407-472A-B35D-F2597FA09820}" srcOrd="4" destOrd="0" parTransId="{CBF32268-B4D9-49E4-8112-F09A962380CD}" sibTransId="{C55501B5-2BC7-4F2C-AD33-CA7C0673E96E}"/>
    <dgm:cxn modelId="{0B455A6A-6F7D-4A66-82C0-A6E1082942D0}" type="presOf" srcId="{2D91F0C6-2ED1-41FC-9E9D-A461E3DDF636}" destId="{2B6BF92F-94F7-4035-9C3E-1787D910F875}" srcOrd="0" destOrd="0" presId="urn:microsoft.com/office/officeart/2005/8/layout/cycle6"/>
    <dgm:cxn modelId="{C37EB0C0-04B6-4484-9793-740B05F2A7E8}" srcId="{2D91F0C6-2ED1-41FC-9E9D-A461E3DDF636}" destId="{7E8A11C9-628D-4908-8C4C-052CF5DE52D5}" srcOrd="1" destOrd="0" parTransId="{5DA52FDB-B831-47AF-8BC2-A8FEBAB97EFF}" sibTransId="{8DD3F532-43AA-4330-BED9-215008B486E1}"/>
    <dgm:cxn modelId="{C99B8707-BC8A-4C89-81A0-F576AD790A03}" srcId="{2D91F0C6-2ED1-41FC-9E9D-A461E3DDF636}" destId="{778E29AF-464F-4219-9032-38AD23A5C74B}" srcOrd="3" destOrd="0" parTransId="{42066F82-5996-4ECD-A456-09494B131993}" sibTransId="{D04A8BD0-BB17-442C-8C16-E9B2655F6476}"/>
    <dgm:cxn modelId="{80196AE8-F3C9-437D-B21D-2ACDA0696F1D}" type="presOf" srcId="{48226F73-7536-42BC-9DFA-5C1F83BC0C44}" destId="{8E015CF5-A49A-4172-989F-5C3469CEC630}" srcOrd="0" destOrd="0" presId="urn:microsoft.com/office/officeart/2005/8/layout/cycle6"/>
    <dgm:cxn modelId="{323A413A-33A3-4B91-81EB-054D1B7569F7}" type="presParOf" srcId="{2B6BF92F-94F7-4035-9C3E-1787D910F875}" destId="{3DA0DF93-713C-4B35-A6BE-1CED2E687F9C}" srcOrd="0" destOrd="0" presId="urn:microsoft.com/office/officeart/2005/8/layout/cycle6"/>
    <dgm:cxn modelId="{7C4C96BF-07E2-4877-A399-59A76CA81EEE}" type="presParOf" srcId="{2B6BF92F-94F7-4035-9C3E-1787D910F875}" destId="{E9349440-4F45-417E-B16D-FA293908AF6A}" srcOrd="1" destOrd="0" presId="urn:microsoft.com/office/officeart/2005/8/layout/cycle6"/>
    <dgm:cxn modelId="{369406CB-CE39-4471-9D9F-51EEF23C4037}" type="presParOf" srcId="{2B6BF92F-94F7-4035-9C3E-1787D910F875}" destId="{23AB1F6F-4532-45F5-90AA-EE0656779CFA}" srcOrd="2" destOrd="0" presId="urn:microsoft.com/office/officeart/2005/8/layout/cycle6"/>
    <dgm:cxn modelId="{134B0719-FEE3-4829-BAB6-C17ECA44A740}" type="presParOf" srcId="{2B6BF92F-94F7-4035-9C3E-1787D910F875}" destId="{5B4020FE-4616-40E3-B3DC-3FB03EC3F28C}" srcOrd="3" destOrd="0" presId="urn:microsoft.com/office/officeart/2005/8/layout/cycle6"/>
    <dgm:cxn modelId="{0F98B7FF-C394-4A8B-8F2A-7860BE120E94}" type="presParOf" srcId="{2B6BF92F-94F7-4035-9C3E-1787D910F875}" destId="{81F9F424-BB78-4087-929A-535578474CBB}" srcOrd="4" destOrd="0" presId="urn:microsoft.com/office/officeart/2005/8/layout/cycle6"/>
    <dgm:cxn modelId="{A78482F3-37EF-4022-96AE-5B2DCF171709}" type="presParOf" srcId="{2B6BF92F-94F7-4035-9C3E-1787D910F875}" destId="{10AED9EF-5910-44D8-886A-7C40665BDD96}" srcOrd="5" destOrd="0" presId="urn:microsoft.com/office/officeart/2005/8/layout/cycle6"/>
    <dgm:cxn modelId="{FC84AB69-85F8-4A3C-8A33-D817C7B8C613}" type="presParOf" srcId="{2B6BF92F-94F7-4035-9C3E-1787D910F875}" destId="{8E015CF5-A49A-4172-989F-5C3469CEC630}" srcOrd="6" destOrd="0" presId="urn:microsoft.com/office/officeart/2005/8/layout/cycle6"/>
    <dgm:cxn modelId="{BF21570A-EBC3-44B4-BBDB-94EFEA751331}" type="presParOf" srcId="{2B6BF92F-94F7-4035-9C3E-1787D910F875}" destId="{A73B8CF5-AC6C-4E31-B05E-1CB9E93A713D}" srcOrd="7" destOrd="0" presId="urn:microsoft.com/office/officeart/2005/8/layout/cycle6"/>
    <dgm:cxn modelId="{1445CEDF-177D-4CF1-8597-B4922BEEC823}" type="presParOf" srcId="{2B6BF92F-94F7-4035-9C3E-1787D910F875}" destId="{CC232F4A-37BE-45C0-A3C7-1B3ED9C096EF}" srcOrd="8" destOrd="0" presId="urn:microsoft.com/office/officeart/2005/8/layout/cycle6"/>
    <dgm:cxn modelId="{57B6EF41-499A-46AB-812D-BCECB9E757F9}" type="presParOf" srcId="{2B6BF92F-94F7-4035-9C3E-1787D910F875}" destId="{CF5114B6-1A17-414E-AAAE-7C88AF16374B}" srcOrd="9" destOrd="0" presId="urn:microsoft.com/office/officeart/2005/8/layout/cycle6"/>
    <dgm:cxn modelId="{FFAD61B8-4166-4051-8BA6-25088827408E}" type="presParOf" srcId="{2B6BF92F-94F7-4035-9C3E-1787D910F875}" destId="{72F98D11-CF2F-4617-9A75-1AD93CD938DF}" srcOrd="10" destOrd="0" presId="urn:microsoft.com/office/officeart/2005/8/layout/cycle6"/>
    <dgm:cxn modelId="{60C52634-95F7-47AB-A4D9-BBADF1E60EE1}" type="presParOf" srcId="{2B6BF92F-94F7-4035-9C3E-1787D910F875}" destId="{D909F428-5985-4547-9015-6A410C8B9F90}" srcOrd="11" destOrd="0" presId="urn:microsoft.com/office/officeart/2005/8/layout/cycle6"/>
    <dgm:cxn modelId="{E86F9662-DA04-4748-9279-BFAD4E2BCA2E}" type="presParOf" srcId="{2B6BF92F-94F7-4035-9C3E-1787D910F875}" destId="{D542F6C6-C088-4C16-AA9C-998ED809075D}" srcOrd="12" destOrd="0" presId="urn:microsoft.com/office/officeart/2005/8/layout/cycle6"/>
    <dgm:cxn modelId="{42428BE2-55D0-41C4-8A3D-6C817FA252E1}" type="presParOf" srcId="{2B6BF92F-94F7-4035-9C3E-1787D910F875}" destId="{1CA84ADA-3855-4461-B13E-0214EEF1D7AA}" srcOrd="13" destOrd="0" presId="urn:microsoft.com/office/officeart/2005/8/layout/cycle6"/>
    <dgm:cxn modelId="{3D132970-6CA7-412C-80CC-E87CC8A3B558}" type="presParOf" srcId="{2B6BF92F-94F7-4035-9C3E-1787D910F875}" destId="{02F60C4D-945A-442E-8D68-455E157AA5B9}"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FFBFD4-C5A5-40A8-B0C9-5406FC595EC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C4C15AD2-5D19-434A-B427-8EFB3F6D671E}">
      <dgm:prSet phldrT="[Text]"/>
      <dgm:spPr/>
      <dgm:t>
        <a:bodyPr/>
        <a:lstStyle/>
        <a:p>
          <a:r>
            <a:rPr lang="en-US" dirty="0" smtClean="0"/>
            <a:t>Progress Report</a:t>
          </a:r>
          <a:endParaRPr lang="en-US" dirty="0"/>
        </a:p>
      </dgm:t>
    </dgm:pt>
    <dgm:pt modelId="{E7378F1C-0ACA-4B7B-8680-F35B0A7FD818}" type="parTrans" cxnId="{ED25B15E-A3D9-47A3-9974-D2F713EBA909}">
      <dgm:prSet/>
      <dgm:spPr/>
      <dgm:t>
        <a:bodyPr/>
        <a:lstStyle/>
        <a:p>
          <a:endParaRPr lang="en-US"/>
        </a:p>
      </dgm:t>
    </dgm:pt>
    <dgm:pt modelId="{5A41AFEB-707A-47B5-8CD0-E86CD6B7AF32}" type="sibTrans" cxnId="{ED25B15E-A3D9-47A3-9974-D2F713EBA909}">
      <dgm:prSet/>
      <dgm:spPr/>
      <dgm:t>
        <a:bodyPr/>
        <a:lstStyle/>
        <a:p>
          <a:endParaRPr lang="en-US"/>
        </a:p>
      </dgm:t>
    </dgm:pt>
    <dgm:pt modelId="{64CAEC32-DCED-4662-B574-ACA8998E8DB3}">
      <dgm:prSet phldrT="[Text]"/>
      <dgm:spPr/>
      <dgm:t>
        <a:bodyPr/>
        <a:lstStyle/>
        <a:p>
          <a:r>
            <a:rPr lang="en-US" dirty="0" smtClean="0"/>
            <a:t>Area(s) of Concern</a:t>
          </a:r>
          <a:endParaRPr lang="en-US" dirty="0"/>
        </a:p>
      </dgm:t>
    </dgm:pt>
    <dgm:pt modelId="{6E9ECCC5-89AF-40D4-AA74-9D063A0C7B45}" type="parTrans" cxnId="{DBC9A597-9FE2-43B8-9776-ED53BED10555}">
      <dgm:prSet/>
      <dgm:spPr/>
      <dgm:t>
        <a:bodyPr/>
        <a:lstStyle/>
        <a:p>
          <a:endParaRPr lang="en-US"/>
        </a:p>
      </dgm:t>
    </dgm:pt>
    <dgm:pt modelId="{0A5D69A0-FC93-4BC6-B8FB-2F4A796AC280}" type="sibTrans" cxnId="{DBC9A597-9FE2-43B8-9776-ED53BED10555}">
      <dgm:prSet/>
      <dgm:spPr/>
      <dgm:t>
        <a:bodyPr/>
        <a:lstStyle/>
        <a:p>
          <a:endParaRPr lang="en-US"/>
        </a:p>
      </dgm:t>
    </dgm:pt>
    <dgm:pt modelId="{9CF8CDED-EDAA-4798-AC79-C24B361B095F}">
      <dgm:prSet phldrT="[Text]"/>
      <dgm:spPr/>
      <dgm:t>
        <a:bodyPr/>
        <a:lstStyle/>
        <a:p>
          <a:r>
            <a:rPr lang="en-US" dirty="0" smtClean="0"/>
            <a:t>1 Goal Per Area</a:t>
          </a:r>
          <a:endParaRPr lang="en-US" dirty="0"/>
        </a:p>
      </dgm:t>
    </dgm:pt>
    <dgm:pt modelId="{7FA6ED54-D56E-4B32-AAE4-A3A44E2BE124}" type="parTrans" cxnId="{AFC25537-777F-4862-AF5F-A0B5F7829481}">
      <dgm:prSet/>
      <dgm:spPr/>
      <dgm:t>
        <a:bodyPr/>
        <a:lstStyle/>
        <a:p>
          <a:endParaRPr lang="en-US"/>
        </a:p>
      </dgm:t>
    </dgm:pt>
    <dgm:pt modelId="{86B60B32-F430-4C52-85FF-DF3E7FF17647}" type="sibTrans" cxnId="{AFC25537-777F-4862-AF5F-A0B5F7829481}">
      <dgm:prSet/>
      <dgm:spPr/>
      <dgm:t>
        <a:bodyPr/>
        <a:lstStyle/>
        <a:p>
          <a:endParaRPr lang="en-US"/>
        </a:p>
      </dgm:t>
    </dgm:pt>
    <dgm:pt modelId="{7D8C57AE-2300-4865-8E30-30BD98126362}">
      <dgm:prSet phldrT="[Text]"/>
      <dgm:spPr/>
      <dgm:t>
        <a:bodyPr/>
        <a:lstStyle/>
        <a:p>
          <a:r>
            <a:rPr lang="en-US" dirty="0" smtClean="0"/>
            <a:t>Services + Supports</a:t>
          </a:r>
          <a:endParaRPr lang="en-US" dirty="0"/>
        </a:p>
      </dgm:t>
    </dgm:pt>
    <dgm:pt modelId="{C595F3A3-A2A6-4717-8830-3BD3CCA095BB}" type="parTrans" cxnId="{96320CA1-C6FA-4273-838F-08F5AF91EA0F}">
      <dgm:prSet/>
      <dgm:spPr/>
      <dgm:t>
        <a:bodyPr/>
        <a:lstStyle/>
        <a:p>
          <a:endParaRPr lang="en-US"/>
        </a:p>
      </dgm:t>
    </dgm:pt>
    <dgm:pt modelId="{6FDF0548-0147-4B96-80F4-C5DC975723FE}" type="sibTrans" cxnId="{96320CA1-C6FA-4273-838F-08F5AF91EA0F}">
      <dgm:prSet/>
      <dgm:spPr/>
      <dgm:t>
        <a:bodyPr/>
        <a:lstStyle/>
        <a:p>
          <a:endParaRPr lang="en-US"/>
        </a:p>
      </dgm:t>
    </dgm:pt>
    <dgm:pt modelId="{B40E308C-5E8E-4281-9264-F08612007217}">
      <dgm:prSet phldrT="[Text]"/>
      <dgm:spPr/>
      <dgm:t>
        <a:bodyPr/>
        <a:lstStyle/>
        <a:p>
          <a:r>
            <a:rPr lang="en-US" dirty="0" smtClean="0"/>
            <a:t>Progress Monitoring</a:t>
          </a:r>
          <a:endParaRPr lang="en-US" dirty="0"/>
        </a:p>
      </dgm:t>
    </dgm:pt>
    <dgm:pt modelId="{83D28D1D-25A0-4958-9616-25713AC000A4}" type="parTrans" cxnId="{FE908B1D-04C8-46B8-BFE3-E5059A6A235F}">
      <dgm:prSet/>
      <dgm:spPr/>
      <dgm:t>
        <a:bodyPr/>
        <a:lstStyle/>
        <a:p>
          <a:endParaRPr lang="en-US"/>
        </a:p>
      </dgm:t>
    </dgm:pt>
    <dgm:pt modelId="{81111619-9174-4A5E-8087-747D7D8DB685}" type="sibTrans" cxnId="{FE908B1D-04C8-46B8-BFE3-E5059A6A235F}">
      <dgm:prSet/>
      <dgm:spPr/>
      <dgm:t>
        <a:bodyPr/>
        <a:lstStyle/>
        <a:p>
          <a:endParaRPr lang="en-US"/>
        </a:p>
      </dgm:t>
    </dgm:pt>
    <dgm:pt modelId="{2BE9FAFE-58DC-4321-A4E7-B5CD2F691D8D}" type="pres">
      <dgm:prSet presAssocID="{79FFBFD4-C5A5-40A8-B0C9-5406FC595ECE}" presName="cycle" presStyleCnt="0">
        <dgm:presLayoutVars>
          <dgm:dir/>
          <dgm:resizeHandles val="exact"/>
        </dgm:presLayoutVars>
      </dgm:prSet>
      <dgm:spPr/>
      <dgm:t>
        <a:bodyPr/>
        <a:lstStyle/>
        <a:p>
          <a:endParaRPr lang="en-US"/>
        </a:p>
      </dgm:t>
    </dgm:pt>
    <dgm:pt modelId="{BD58DFFA-18B7-406D-BE3E-CDD07F46478A}" type="pres">
      <dgm:prSet presAssocID="{C4C15AD2-5D19-434A-B427-8EFB3F6D671E}" presName="node" presStyleLbl="node1" presStyleIdx="0" presStyleCnt="5">
        <dgm:presLayoutVars>
          <dgm:bulletEnabled val="1"/>
        </dgm:presLayoutVars>
      </dgm:prSet>
      <dgm:spPr/>
      <dgm:t>
        <a:bodyPr/>
        <a:lstStyle/>
        <a:p>
          <a:endParaRPr lang="en-US"/>
        </a:p>
      </dgm:t>
    </dgm:pt>
    <dgm:pt modelId="{BB0265E6-02BA-4C49-80C5-C3A4AC7AD09E}" type="pres">
      <dgm:prSet presAssocID="{C4C15AD2-5D19-434A-B427-8EFB3F6D671E}" presName="spNode" presStyleCnt="0"/>
      <dgm:spPr/>
    </dgm:pt>
    <dgm:pt modelId="{FE1AA414-6907-45C8-9E91-3CA2418926C6}" type="pres">
      <dgm:prSet presAssocID="{5A41AFEB-707A-47B5-8CD0-E86CD6B7AF32}" presName="sibTrans" presStyleLbl="sibTrans1D1" presStyleIdx="0" presStyleCnt="5"/>
      <dgm:spPr/>
      <dgm:t>
        <a:bodyPr/>
        <a:lstStyle/>
        <a:p>
          <a:endParaRPr lang="en-US"/>
        </a:p>
      </dgm:t>
    </dgm:pt>
    <dgm:pt modelId="{EC9A0B03-919D-42D2-BB37-1CD8327D4C1E}" type="pres">
      <dgm:prSet presAssocID="{64CAEC32-DCED-4662-B574-ACA8998E8DB3}" presName="node" presStyleLbl="node1" presStyleIdx="1" presStyleCnt="5">
        <dgm:presLayoutVars>
          <dgm:bulletEnabled val="1"/>
        </dgm:presLayoutVars>
      </dgm:prSet>
      <dgm:spPr/>
      <dgm:t>
        <a:bodyPr/>
        <a:lstStyle/>
        <a:p>
          <a:endParaRPr lang="en-US"/>
        </a:p>
      </dgm:t>
    </dgm:pt>
    <dgm:pt modelId="{6A110DF4-DA92-4CCE-A07B-0761E3D97FBB}" type="pres">
      <dgm:prSet presAssocID="{64CAEC32-DCED-4662-B574-ACA8998E8DB3}" presName="spNode" presStyleCnt="0"/>
      <dgm:spPr/>
    </dgm:pt>
    <dgm:pt modelId="{9F033FBA-9C56-4A03-BA01-1F63F4EDF665}" type="pres">
      <dgm:prSet presAssocID="{0A5D69A0-FC93-4BC6-B8FB-2F4A796AC280}" presName="sibTrans" presStyleLbl="sibTrans1D1" presStyleIdx="1" presStyleCnt="5"/>
      <dgm:spPr/>
      <dgm:t>
        <a:bodyPr/>
        <a:lstStyle/>
        <a:p>
          <a:endParaRPr lang="en-US"/>
        </a:p>
      </dgm:t>
    </dgm:pt>
    <dgm:pt modelId="{A923AA1F-A555-4EAD-9B63-6849AA388CF0}" type="pres">
      <dgm:prSet presAssocID="{9CF8CDED-EDAA-4798-AC79-C24B361B095F}" presName="node" presStyleLbl="node1" presStyleIdx="2" presStyleCnt="5">
        <dgm:presLayoutVars>
          <dgm:bulletEnabled val="1"/>
        </dgm:presLayoutVars>
      </dgm:prSet>
      <dgm:spPr/>
      <dgm:t>
        <a:bodyPr/>
        <a:lstStyle/>
        <a:p>
          <a:endParaRPr lang="en-US"/>
        </a:p>
      </dgm:t>
    </dgm:pt>
    <dgm:pt modelId="{720787BD-C7A4-442E-90B9-3C9EA5D90517}" type="pres">
      <dgm:prSet presAssocID="{9CF8CDED-EDAA-4798-AC79-C24B361B095F}" presName="spNode" presStyleCnt="0"/>
      <dgm:spPr/>
    </dgm:pt>
    <dgm:pt modelId="{55CA3C9B-F394-42C7-9FFB-98942728E754}" type="pres">
      <dgm:prSet presAssocID="{86B60B32-F430-4C52-85FF-DF3E7FF17647}" presName="sibTrans" presStyleLbl="sibTrans1D1" presStyleIdx="2" presStyleCnt="5"/>
      <dgm:spPr/>
      <dgm:t>
        <a:bodyPr/>
        <a:lstStyle/>
        <a:p>
          <a:endParaRPr lang="en-US"/>
        </a:p>
      </dgm:t>
    </dgm:pt>
    <dgm:pt modelId="{AF61E6EA-E695-45FA-9FD6-CECD00A46578}" type="pres">
      <dgm:prSet presAssocID="{7D8C57AE-2300-4865-8E30-30BD98126362}" presName="node" presStyleLbl="node1" presStyleIdx="3" presStyleCnt="5">
        <dgm:presLayoutVars>
          <dgm:bulletEnabled val="1"/>
        </dgm:presLayoutVars>
      </dgm:prSet>
      <dgm:spPr/>
      <dgm:t>
        <a:bodyPr/>
        <a:lstStyle/>
        <a:p>
          <a:endParaRPr lang="en-US"/>
        </a:p>
      </dgm:t>
    </dgm:pt>
    <dgm:pt modelId="{ED915F65-D22F-4BA5-A17F-B016ECDC2166}" type="pres">
      <dgm:prSet presAssocID="{7D8C57AE-2300-4865-8E30-30BD98126362}" presName="spNode" presStyleCnt="0"/>
      <dgm:spPr/>
    </dgm:pt>
    <dgm:pt modelId="{14785D2B-2AC2-4A85-9A50-91FD5EFA7AAC}" type="pres">
      <dgm:prSet presAssocID="{6FDF0548-0147-4B96-80F4-C5DC975723FE}" presName="sibTrans" presStyleLbl="sibTrans1D1" presStyleIdx="3" presStyleCnt="5"/>
      <dgm:spPr/>
      <dgm:t>
        <a:bodyPr/>
        <a:lstStyle/>
        <a:p>
          <a:endParaRPr lang="en-US"/>
        </a:p>
      </dgm:t>
    </dgm:pt>
    <dgm:pt modelId="{2340EA53-ECEF-4DD2-8998-00C3E4396C69}" type="pres">
      <dgm:prSet presAssocID="{B40E308C-5E8E-4281-9264-F08612007217}" presName="node" presStyleLbl="node1" presStyleIdx="4" presStyleCnt="5">
        <dgm:presLayoutVars>
          <dgm:bulletEnabled val="1"/>
        </dgm:presLayoutVars>
      </dgm:prSet>
      <dgm:spPr/>
      <dgm:t>
        <a:bodyPr/>
        <a:lstStyle/>
        <a:p>
          <a:endParaRPr lang="en-US"/>
        </a:p>
      </dgm:t>
    </dgm:pt>
    <dgm:pt modelId="{B5AC40DA-06A9-4ABF-A326-D5A483DA96DF}" type="pres">
      <dgm:prSet presAssocID="{B40E308C-5E8E-4281-9264-F08612007217}" presName="spNode" presStyleCnt="0"/>
      <dgm:spPr/>
    </dgm:pt>
    <dgm:pt modelId="{C04C0B3B-7D68-4DB4-BB5C-06F4C8A0998F}" type="pres">
      <dgm:prSet presAssocID="{81111619-9174-4A5E-8087-747D7D8DB685}" presName="sibTrans" presStyleLbl="sibTrans1D1" presStyleIdx="4" presStyleCnt="5"/>
      <dgm:spPr/>
      <dgm:t>
        <a:bodyPr/>
        <a:lstStyle/>
        <a:p>
          <a:endParaRPr lang="en-US"/>
        </a:p>
      </dgm:t>
    </dgm:pt>
  </dgm:ptLst>
  <dgm:cxnLst>
    <dgm:cxn modelId="{BDFA8F4C-DA56-4147-909C-64E354710FF3}" type="presOf" srcId="{79FFBFD4-C5A5-40A8-B0C9-5406FC595ECE}" destId="{2BE9FAFE-58DC-4321-A4E7-B5CD2F691D8D}" srcOrd="0" destOrd="0" presId="urn:microsoft.com/office/officeart/2005/8/layout/cycle5"/>
    <dgm:cxn modelId="{ED25B15E-A3D9-47A3-9974-D2F713EBA909}" srcId="{79FFBFD4-C5A5-40A8-B0C9-5406FC595ECE}" destId="{C4C15AD2-5D19-434A-B427-8EFB3F6D671E}" srcOrd="0" destOrd="0" parTransId="{E7378F1C-0ACA-4B7B-8680-F35B0A7FD818}" sibTransId="{5A41AFEB-707A-47B5-8CD0-E86CD6B7AF32}"/>
    <dgm:cxn modelId="{FE908B1D-04C8-46B8-BFE3-E5059A6A235F}" srcId="{79FFBFD4-C5A5-40A8-B0C9-5406FC595ECE}" destId="{B40E308C-5E8E-4281-9264-F08612007217}" srcOrd="4" destOrd="0" parTransId="{83D28D1D-25A0-4958-9616-25713AC000A4}" sibTransId="{81111619-9174-4A5E-8087-747D7D8DB685}"/>
    <dgm:cxn modelId="{D5BEFA80-13B7-48E9-A569-A91CE3909EA2}" type="presOf" srcId="{6FDF0548-0147-4B96-80F4-C5DC975723FE}" destId="{14785D2B-2AC2-4A85-9A50-91FD5EFA7AAC}" srcOrd="0" destOrd="0" presId="urn:microsoft.com/office/officeart/2005/8/layout/cycle5"/>
    <dgm:cxn modelId="{87058B41-D2C3-491D-964A-24A866C844A5}" type="presOf" srcId="{C4C15AD2-5D19-434A-B427-8EFB3F6D671E}" destId="{BD58DFFA-18B7-406D-BE3E-CDD07F46478A}" srcOrd="0" destOrd="0" presId="urn:microsoft.com/office/officeart/2005/8/layout/cycle5"/>
    <dgm:cxn modelId="{DBE2BDAC-7472-40E8-A463-805BD39533B7}" type="presOf" srcId="{B40E308C-5E8E-4281-9264-F08612007217}" destId="{2340EA53-ECEF-4DD2-8998-00C3E4396C69}" srcOrd="0" destOrd="0" presId="urn:microsoft.com/office/officeart/2005/8/layout/cycle5"/>
    <dgm:cxn modelId="{3B10356B-1135-42A7-AB92-BDD5D2087821}" type="presOf" srcId="{81111619-9174-4A5E-8087-747D7D8DB685}" destId="{C04C0B3B-7D68-4DB4-BB5C-06F4C8A0998F}" srcOrd="0" destOrd="0" presId="urn:microsoft.com/office/officeart/2005/8/layout/cycle5"/>
    <dgm:cxn modelId="{2369BE05-83A2-43C6-9210-7E1184BB8BB8}" type="presOf" srcId="{9CF8CDED-EDAA-4798-AC79-C24B361B095F}" destId="{A923AA1F-A555-4EAD-9B63-6849AA388CF0}" srcOrd="0" destOrd="0" presId="urn:microsoft.com/office/officeart/2005/8/layout/cycle5"/>
    <dgm:cxn modelId="{CBE71CDD-526E-46E0-9F6F-178C269C472D}" type="presOf" srcId="{0A5D69A0-FC93-4BC6-B8FB-2F4A796AC280}" destId="{9F033FBA-9C56-4A03-BA01-1F63F4EDF665}" srcOrd="0" destOrd="0" presId="urn:microsoft.com/office/officeart/2005/8/layout/cycle5"/>
    <dgm:cxn modelId="{494D70B6-DDB2-4CB1-A7FD-E97429F1D9A1}" type="presOf" srcId="{7D8C57AE-2300-4865-8E30-30BD98126362}" destId="{AF61E6EA-E695-45FA-9FD6-CECD00A46578}" srcOrd="0" destOrd="0" presId="urn:microsoft.com/office/officeart/2005/8/layout/cycle5"/>
    <dgm:cxn modelId="{DD90874A-E520-49AD-A868-8EB34FA80A28}" type="presOf" srcId="{64CAEC32-DCED-4662-B574-ACA8998E8DB3}" destId="{EC9A0B03-919D-42D2-BB37-1CD8327D4C1E}" srcOrd="0" destOrd="0" presId="urn:microsoft.com/office/officeart/2005/8/layout/cycle5"/>
    <dgm:cxn modelId="{DBC9A597-9FE2-43B8-9776-ED53BED10555}" srcId="{79FFBFD4-C5A5-40A8-B0C9-5406FC595ECE}" destId="{64CAEC32-DCED-4662-B574-ACA8998E8DB3}" srcOrd="1" destOrd="0" parTransId="{6E9ECCC5-89AF-40D4-AA74-9D063A0C7B45}" sibTransId="{0A5D69A0-FC93-4BC6-B8FB-2F4A796AC280}"/>
    <dgm:cxn modelId="{AFC25537-777F-4862-AF5F-A0B5F7829481}" srcId="{79FFBFD4-C5A5-40A8-B0C9-5406FC595ECE}" destId="{9CF8CDED-EDAA-4798-AC79-C24B361B095F}" srcOrd="2" destOrd="0" parTransId="{7FA6ED54-D56E-4B32-AAE4-A3A44E2BE124}" sibTransId="{86B60B32-F430-4C52-85FF-DF3E7FF17647}"/>
    <dgm:cxn modelId="{8736B4E5-B20A-4610-9730-7651CF52B808}" type="presOf" srcId="{86B60B32-F430-4C52-85FF-DF3E7FF17647}" destId="{55CA3C9B-F394-42C7-9FFB-98942728E754}" srcOrd="0" destOrd="0" presId="urn:microsoft.com/office/officeart/2005/8/layout/cycle5"/>
    <dgm:cxn modelId="{96320CA1-C6FA-4273-838F-08F5AF91EA0F}" srcId="{79FFBFD4-C5A5-40A8-B0C9-5406FC595ECE}" destId="{7D8C57AE-2300-4865-8E30-30BD98126362}" srcOrd="3" destOrd="0" parTransId="{C595F3A3-A2A6-4717-8830-3BD3CCA095BB}" sibTransId="{6FDF0548-0147-4B96-80F4-C5DC975723FE}"/>
    <dgm:cxn modelId="{6E311375-C2F6-4E96-96E7-708644E0E04F}" type="presOf" srcId="{5A41AFEB-707A-47B5-8CD0-E86CD6B7AF32}" destId="{FE1AA414-6907-45C8-9E91-3CA2418926C6}" srcOrd="0" destOrd="0" presId="urn:microsoft.com/office/officeart/2005/8/layout/cycle5"/>
    <dgm:cxn modelId="{52B5FA06-F9BD-4D6C-B26C-B0D45C7C58B2}" type="presParOf" srcId="{2BE9FAFE-58DC-4321-A4E7-B5CD2F691D8D}" destId="{BD58DFFA-18B7-406D-BE3E-CDD07F46478A}" srcOrd="0" destOrd="0" presId="urn:microsoft.com/office/officeart/2005/8/layout/cycle5"/>
    <dgm:cxn modelId="{9746AF58-FFA7-4537-846C-275C0FA79D79}" type="presParOf" srcId="{2BE9FAFE-58DC-4321-A4E7-B5CD2F691D8D}" destId="{BB0265E6-02BA-4C49-80C5-C3A4AC7AD09E}" srcOrd="1" destOrd="0" presId="urn:microsoft.com/office/officeart/2005/8/layout/cycle5"/>
    <dgm:cxn modelId="{950DD3CA-884F-4E49-BC40-F2AE8C2048F8}" type="presParOf" srcId="{2BE9FAFE-58DC-4321-A4E7-B5CD2F691D8D}" destId="{FE1AA414-6907-45C8-9E91-3CA2418926C6}" srcOrd="2" destOrd="0" presId="urn:microsoft.com/office/officeart/2005/8/layout/cycle5"/>
    <dgm:cxn modelId="{3A4D8E23-2598-4A29-B8C9-A7CF30E3CD98}" type="presParOf" srcId="{2BE9FAFE-58DC-4321-A4E7-B5CD2F691D8D}" destId="{EC9A0B03-919D-42D2-BB37-1CD8327D4C1E}" srcOrd="3" destOrd="0" presId="urn:microsoft.com/office/officeart/2005/8/layout/cycle5"/>
    <dgm:cxn modelId="{B62FB20A-A55D-4FBD-AF77-C8CB55584453}" type="presParOf" srcId="{2BE9FAFE-58DC-4321-A4E7-B5CD2F691D8D}" destId="{6A110DF4-DA92-4CCE-A07B-0761E3D97FBB}" srcOrd="4" destOrd="0" presId="urn:microsoft.com/office/officeart/2005/8/layout/cycle5"/>
    <dgm:cxn modelId="{55FB1C6E-82F6-48FC-92BC-2A504F1D9250}" type="presParOf" srcId="{2BE9FAFE-58DC-4321-A4E7-B5CD2F691D8D}" destId="{9F033FBA-9C56-4A03-BA01-1F63F4EDF665}" srcOrd="5" destOrd="0" presId="urn:microsoft.com/office/officeart/2005/8/layout/cycle5"/>
    <dgm:cxn modelId="{0F57EDDE-22F9-41F3-AD06-1D9FAA8597DB}" type="presParOf" srcId="{2BE9FAFE-58DC-4321-A4E7-B5CD2F691D8D}" destId="{A923AA1F-A555-4EAD-9B63-6849AA388CF0}" srcOrd="6" destOrd="0" presId="urn:microsoft.com/office/officeart/2005/8/layout/cycle5"/>
    <dgm:cxn modelId="{CFC7FE59-510D-45D9-ABFE-473A968F61F7}" type="presParOf" srcId="{2BE9FAFE-58DC-4321-A4E7-B5CD2F691D8D}" destId="{720787BD-C7A4-442E-90B9-3C9EA5D90517}" srcOrd="7" destOrd="0" presId="urn:microsoft.com/office/officeart/2005/8/layout/cycle5"/>
    <dgm:cxn modelId="{FE6D3D8E-1FC3-452F-87D3-333BFB248681}" type="presParOf" srcId="{2BE9FAFE-58DC-4321-A4E7-B5CD2F691D8D}" destId="{55CA3C9B-F394-42C7-9FFB-98942728E754}" srcOrd="8" destOrd="0" presId="urn:microsoft.com/office/officeart/2005/8/layout/cycle5"/>
    <dgm:cxn modelId="{767616D2-8779-4D24-A2FC-F72D48757893}" type="presParOf" srcId="{2BE9FAFE-58DC-4321-A4E7-B5CD2F691D8D}" destId="{AF61E6EA-E695-45FA-9FD6-CECD00A46578}" srcOrd="9" destOrd="0" presId="urn:microsoft.com/office/officeart/2005/8/layout/cycle5"/>
    <dgm:cxn modelId="{A27B22E5-4E26-4233-8839-57058E84B926}" type="presParOf" srcId="{2BE9FAFE-58DC-4321-A4E7-B5CD2F691D8D}" destId="{ED915F65-D22F-4BA5-A17F-B016ECDC2166}" srcOrd="10" destOrd="0" presId="urn:microsoft.com/office/officeart/2005/8/layout/cycle5"/>
    <dgm:cxn modelId="{35E30B92-F495-41F1-8787-AF5DD436274C}" type="presParOf" srcId="{2BE9FAFE-58DC-4321-A4E7-B5CD2F691D8D}" destId="{14785D2B-2AC2-4A85-9A50-91FD5EFA7AAC}" srcOrd="11" destOrd="0" presId="urn:microsoft.com/office/officeart/2005/8/layout/cycle5"/>
    <dgm:cxn modelId="{9309ADA7-8E88-4293-9DBC-A69F491B5823}" type="presParOf" srcId="{2BE9FAFE-58DC-4321-A4E7-B5CD2F691D8D}" destId="{2340EA53-ECEF-4DD2-8998-00C3E4396C69}" srcOrd="12" destOrd="0" presId="urn:microsoft.com/office/officeart/2005/8/layout/cycle5"/>
    <dgm:cxn modelId="{6CB16A40-FEF5-4C18-ADF2-A6E6F2EBFB28}" type="presParOf" srcId="{2BE9FAFE-58DC-4321-A4E7-B5CD2F691D8D}" destId="{B5AC40DA-06A9-4ABF-A326-D5A483DA96DF}" srcOrd="13" destOrd="0" presId="urn:microsoft.com/office/officeart/2005/8/layout/cycle5"/>
    <dgm:cxn modelId="{01146A18-8650-4053-B25E-9EDCF41E68E5}" type="presParOf" srcId="{2BE9FAFE-58DC-4321-A4E7-B5CD2F691D8D}" destId="{C04C0B3B-7D68-4DB4-BB5C-06F4C8A0998F}"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83F8CD-B29D-4C1E-8FBB-67703483334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3A9E5A1-B074-45E7-B28B-7562EF649A94}">
      <dgm:prSet phldrT="[Text]"/>
      <dgm:spPr/>
      <dgm:t>
        <a:bodyPr/>
        <a:lstStyle/>
        <a:p>
          <a:r>
            <a:rPr lang="en-US" dirty="0" smtClean="0"/>
            <a:t>Progress Report</a:t>
          </a:r>
          <a:endParaRPr lang="en-US" dirty="0"/>
        </a:p>
      </dgm:t>
    </dgm:pt>
    <dgm:pt modelId="{78A71D4A-7A1F-4816-BD32-D9B33702EE74}" type="parTrans" cxnId="{FACA87B8-8915-4B43-A5AD-050D5E8C088A}">
      <dgm:prSet/>
      <dgm:spPr/>
      <dgm:t>
        <a:bodyPr/>
        <a:lstStyle/>
        <a:p>
          <a:endParaRPr lang="en-US"/>
        </a:p>
      </dgm:t>
    </dgm:pt>
    <dgm:pt modelId="{5F76889B-DB71-4276-B12A-7A357387FFE8}" type="sibTrans" cxnId="{FACA87B8-8915-4B43-A5AD-050D5E8C088A}">
      <dgm:prSet/>
      <dgm:spPr/>
      <dgm:t>
        <a:bodyPr/>
        <a:lstStyle/>
        <a:p>
          <a:endParaRPr lang="en-US"/>
        </a:p>
      </dgm:t>
    </dgm:pt>
    <dgm:pt modelId="{E0629CCC-88A6-4E1C-8E47-BE1FB88D3FAD}">
      <dgm:prSet phldrT="[Text]"/>
      <dgm:spPr/>
      <dgm:t>
        <a:bodyPr/>
        <a:lstStyle/>
        <a:p>
          <a:r>
            <a:rPr lang="en-US" dirty="0" smtClean="0"/>
            <a:t>Area(s) of Concern</a:t>
          </a:r>
          <a:endParaRPr lang="en-US" dirty="0"/>
        </a:p>
      </dgm:t>
    </dgm:pt>
    <dgm:pt modelId="{FE683277-8F44-4C5A-98EA-4F3B865D2EC8}" type="parTrans" cxnId="{10E15CB6-E632-497D-A600-4FFA9F4EFB46}">
      <dgm:prSet/>
      <dgm:spPr/>
      <dgm:t>
        <a:bodyPr/>
        <a:lstStyle/>
        <a:p>
          <a:endParaRPr lang="en-US"/>
        </a:p>
      </dgm:t>
    </dgm:pt>
    <dgm:pt modelId="{5F0E3F15-E85E-4EAB-87F8-BF67B2BA26AC}" type="sibTrans" cxnId="{10E15CB6-E632-497D-A600-4FFA9F4EFB46}">
      <dgm:prSet/>
      <dgm:spPr/>
      <dgm:t>
        <a:bodyPr/>
        <a:lstStyle/>
        <a:p>
          <a:endParaRPr lang="en-US"/>
        </a:p>
      </dgm:t>
    </dgm:pt>
    <dgm:pt modelId="{8565B382-8536-48D2-BC75-0DE4A9661C25}">
      <dgm:prSet phldrT="[Text]"/>
      <dgm:spPr/>
      <dgm:t>
        <a:bodyPr/>
        <a:lstStyle/>
        <a:p>
          <a:r>
            <a:rPr lang="en-US" dirty="0" smtClean="0"/>
            <a:t>1 Goal Per Area</a:t>
          </a:r>
          <a:endParaRPr lang="en-US" dirty="0"/>
        </a:p>
      </dgm:t>
    </dgm:pt>
    <dgm:pt modelId="{86076CBE-9E78-4A99-B69D-532D1F134455}" type="parTrans" cxnId="{2BE7F3AE-7074-462F-BAD5-5F2C6EF8A23E}">
      <dgm:prSet/>
      <dgm:spPr/>
      <dgm:t>
        <a:bodyPr/>
        <a:lstStyle/>
        <a:p>
          <a:endParaRPr lang="en-US"/>
        </a:p>
      </dgm:t>
    </dgm:pt>
    <dgm:pt modelId="{67357195-6B4C-4189-9983-35BB4DECFEAC}" type="sibTrans" cxnId="{2BE7F3AE-7074-462F-BAD5-5F2C6EF8A23E}">
      <dgm:prSet/>
      <dgm:spPr/>
      <dgm:t>
        <a:bodyPr/>
        <a:lstStyle/>
        <a:p>
          <a:endParaRPr lang="en-US"/>
        </a:p>
      </dgm:t>
    </dgm:pt>
    <dgm:pt modelId="{66D10FE8-7B66-4F6B-8760-5D408D7A6EEA}">
      <dgm:prSet phldrT="[Text]"/>
      <dgm:spPr/>
      <dgm:t>
        <a:bodyPr/>
        <a:lstStyle/>
        <a:p>
          <a:r>
            <a:rPr lang="en-US" dirty="0" smtClean="0"/>
            <a:t>Services + Supports</a:t>
          </a:r>
          <a:endParaRPr lang="en-US" dirty="0"/>
        </a:p>
      </dgm:t>
    </dgm:pt>
    <dgm:pt modelId="{6027E03D-A1D6-4113-9B56-F80B7B7426E4}" type="parTrans" cxnId="{90BBF37C-7E67-4816-B7F0-BAE4E81D6718}">
      <dgm:prSet/>
      <dgm:spPr/>
      <dgm:t>
        <a:bodyPr/>
        <a:lstStyle/>
        <a:p>
          <a:endParaRPr lang="en-US"/>
        </a:p>
      </dgm:t>
    </dgm:pt>
    <dgm:pt modelId="{D5CD3E04-3B5F-42BE-BEA9-48B875102029}" type="sibTrans" cxnId="{90BBF37C-7E67-4816-B7F0-BAE4E81D6718}">
      <dgm:prSet/>
      <dgm:spPr/>
      <dgm:t>
        <a:bodyPr/>
        <a:lstStyle/>
        <a:p>
          <a:endParaRPr lang="en-US"/>
        </a:p>
      </dgm:t>
    </dgm:pt>
    <dgm:pt modelId="{0D6E2B39-CFFE-4533-8C68-BD3466E2FE5F}">
      <dgm:prSet phldrT="[Text]"/>
      <dgm:spPr/>
      <dgm:t>
        <a:bodyPr/>
        <a:lstStyle/>
        <a:p>
          <a:r>
            <a:rPr lang="en-US" dirty="0" smtClean="0"/>
            <a:t>Progress Monitoring</a:t>
          </a:r>
          <a:endParaRPr lang="en-US" dirty="0"/>
        </a:p>
      </dgm:t>
    </dgm:pt>
    <dgm:pt modelId="{9AB677D8-7095-4804-8352-9E1BF6A3F13B}" type="parTrans" cxnId="{F188365C-2097-4FBD-9949-91BA27F149BC}">
      <dgm:prSet/>
      <dgm:spPr/>
      <dgm:t>
        <a:bodyPr/>
        <a:lstStyle/>
        <a:p>
          <a:endParaRPr lang="en-US"/>
        </a:p>
      </dgm:t>
    </dgm:pt>
    <dgm:pt modelId="{B00019A5-6648-4EC1-909F-A4DA47EE90A1}" type="sibTrans" cxnId="{F188365C-2097-4FBD-9949-91BA27F149BC}">
      <dgm:prSet/>
      <dgm:spPr/>
      <dgm:t>
        <a:bodyPr/>
        <a:lstStyle/>
        <a:p>
          <a:endParaRPr lang="en-US"/>
        </a:p>
      </dgm:t>
    </dgm:pt>
    <dgm:pt modelId="{48219B38-762A-4D15-BB8A-339DBBF2E698}" type="pres">
      <dgm:prSet presAssocID="{D283F8CD-B29D-4C1E-8FBB-677034833347}" presName="cycle" presStyleCnt="0">
        <dgm:presLayoutVars>
          <dgm:dir/>
          <dgm:resizeHandles val="exact"/>
        </dgm:presLayoutVars>
      </dgm:prSet>
      <dgm:spPr/>
      <dgm:t>
        <a:bodyPr/>
        <a:lstStyle/>
        <a:p>
          <a:endParaRPr lang="en-US"/>
        </a:p>
      </dgm:t>
    </dgm:pt>
    <dgm:pt modelId="{8BAB3E6F-80DA-4B5D-9228-18AF84B87347}" type="pres">
      <dgm:prSet presAssocID="{63A9E5A1-B074-45E7-B28B-7562EF649A94}" presName="node" presStyleLbl="node1" presStyleIdx="0" presStyleCnt="5">
        <dgm:presLayoutVars>
          <dgm:bulletEnabled val="1"/>
        </dgm:presLayoutVars>
      </dgm:prSet>
      <dgm:spPr/>
      <dgm:t>
        <a:bodyPr/>
        <a:lstStyle/>
        <a:p>
          <a:endParaRPr lang="en-US"/>
        </a:p>
      </dgm:t>
    </dgm:pt>
    <dgm:pt modelId="{BA90F7CE-37D0-43FA-B52A-CF09EE49D6C6}" type="pres">
      <dgm:prSet presAssocID="{63A9E5A1-B074-45E7-B28B-7562EF649A94}" presName="spNode" presStyleCnt="0"/>
      <dgm:spPr/>
    </dgm:pt>
    <dgm:pt modelId="{9A78C964-451D-4D42-AAD5-5F77CB96C9A0}" type="pres">
      <dgm:prSet presAssocID="{5F76889B-DB71-4276-B12A-7A357387FFE8}" presName="sibTrans" presStyleLbl="sibTrans1D1" presStyleIdx="0" presStyleCnt="5"/>
      <dgm:spPr/>
      <dgm:t>
        <a:bodyPr/>
        <a:lstStyle/>
        <a:p>
          <a:endParaRPr lang="en-US"/>
        </a:p>
      </dgm:t>
    </dgm:pt>
    <dgm:pt modelId="{151497CB-4AC6-4649-8346-A10E05B45F99}" type="pres">
      <dgm:prSet presAssocID="{E0629CCC-88A6-4E1C-8E47-BE1FB88D3FAD}" presName="node" presStyleLbl="node1" presStyleIdx="1" presStyleCnt="5">
        <dgm:presLayoutVars>
          <dgm:bulletEnabled val="1"/>
        </dgm:presLayoutVars>
      </dgm:prSet>
      <dgm:spPr/>
      <dgm:t>
        <a:bodyPr/>
        <a:lstStyle/>
        <a:p>
          <a:endParaRPr lang="en-US"/>
        </a:p>
      </dgm:t>
    </dgm:pt>
    <dgm:pt modelId="{C76497FC-A216-4665-A005-17A613E3E87C}" type="pres">
      <dgm:prSet presAssocID="{E0629CCC-88A6-4E1C-8E47-BE1FB88D3FAD}" presName="spNode" presStyleCnt="0"/>
      <dgm:spPr/>
    </dgm:pt>
    <dgm:pt modelId="{C644B8AA-5E52-401F-B986-2C4238E2505A}" type="pres">
      <dgm:prSet presAssocID="{5F0E3F15-E85E-4EAB-87F8-BF67B2BA26AC}" presName="sibTrans" presStyleLbl="sibTrans1D1" presStyleIdx="1" presStyleCnt="5"/>
      <dgm:spPr/>
      <dgm:t>
        <a:bodyPr/>
        <a:lstStyle/>
        <a:p>
          <a:endParaRPr lang="en-US"/>
        </a:p>
      </dgm:t>
    </dgm:pt>
    <dgm:pt modelId="{54A6936A-978E-4707-8B98-018DC2D56571}" type="pres">
      <dgm:prSet presAssocID="{8565B382-8536-48D2-BC75-0DE4A9661C25}" presName="node" presStyleLbl="node1" presStyleIdx="2" presStyleCnt="5">
        <dgm:presLayoutVars>
          <dgm:bulletEnabled val="1"/>
        </dgm:presLayoutVars>
      </dgm:prSet>
      <dgm:spPr/>
      <dgm:t>
        <a:bodyPr/>
        <a:lstStyle/>
        <a:p>
          <a:endParaRPr lang="en-US"/>
        </a:p>
      </dgm:t>
    </dgm:pt>
    <dgm:pt modelId="{96638E91-E378-43BA-B60F-607280F44986}" type="pres">
      <dgm:prSet presAssocID="{8565B382-8536-48D2-BC75-0DE4A9661C25}" presName="spNode" presStyleCnt="0"/>
      <dgm:spPr/>
    </dgm:pt>
    <dgm:pt modelId="{EC6754E0-C98C-4BF4-AA58-B033F2AD97FE}" type="pres">
      <dgm:prSet presAssocID="{67357195-6B4C-4189-9983-35BB4DECFEAC}" presName="sibTrans" presStyleLbl="sibTrans1D1" presStyleIdx="2" presStyleCnt="5"/>
      <dgm:spPr/>
      <dgm:t>
        <a:bodyPr/>
        <a:lstStyle/>
        <a:p>
          <a:endParaRPr lang="en-US"/>
        </a:p>
      </dgm:t>
    </dgm:pt>
    <dgm:pt modelId="{3A30B9B0-733B-4FB9-B878-2DFE4D2F8FA1}" type="pres">
      <dgm:prSet presAssocID="{66D10FE8-7B66-4F6B-8760-5D408D7A6EEA}" presName="node" presStyleLbl="node1" presStyleIdx="3" presStyleCnt="5">
        <dgm:presLayoutVars>
          <dgm:bulletEnabled val="1"/>
        </dgm:presLayoutVars>
      </dgm:prSet>
      <dgm:spPr/>
      <dgm:t>
        <a:bodyPr/>
        <a:lstStyle/>
        <a:p>
          <a:endParaRPr lang="en-US"/>
        </a:p>
      </dgm:t>
    </dgm:pt>
    <dgm:pt modelId="{99592C29-8293-4EC4-8C90-9E0A45434C24}" type="pres">
      <dgm:prSet presAssocID="{66D10FE8-7B66-4F6B-8760-5D408D7A6EEA}" presName="spNode" presStyleCnt="0"/>
      <dgm:spPr/>
    </dgm:pt>
    <dgm:pt modelId="{D170F949-60D0-4017-B50B-73E67682E4D2}" type="pres">
      <dgm:prSet presAssocID="{D5CD3E04-3B5F-42BE-BEA9-48B875102029}" presName="sibTrans" presStyleLbl="sibTrans1D1" presStyleIdx="3" presStyleCnt="5"/>
      <dgm:spPr/>
      <dgm:t>
        <a:bodyPr/>
        <a:lstStyle/>
        <a:p>
          <a:endParaRPr lang="en-US"/>
        </a:p>
      </dgm:t>
    </dgm:pt>
    <dgm:pt modelId="{ECEE2824-F2CD-4AFA-AD23-0A4DFD0DC090}" type="pres">
      <dgm:prSet presAssocID="{0D6E2B39-CFFE-4533-8C68-BD3466E2FE5F}" presName="node" presStyleLbl="node1" presStyleIdx="4" presStyleCnt="5">
        <dgm:presLayoutVars>
          <dgm:bulletEnabled val="1"/>
        </dgm:presLayoutVars>
      </dgm:prSet>
      <dgm:spPr/>
      <dgm:t>
        <a:bodyPr/>
        <a:lstStyle/>
        <a:p>
          <a:endParaRPr lang="en-US"/>
        </a:p>
      </dgm:t>
    </dgm:pt>
    <dgm:pt modelId="{14FE630E-54C5-4863-BC67-40A140A63034}" type="pres">
      <dgm:prSet presAssocID="{0D6E2B39-CFFE-4533-8C68-BD3466E2FE5F}" presName="spNode" presStyleCnt="0"/>
      <dgm:spPr/>
    </dgm:pt>
    <dgm:pt modelId="{7EA790B7-481A-43DA-8BEA-ADE07944EA8A}" type="pres">
      <dgm:prSet presAssocID="{B00019A5-6648-4EC1-909F-A4DA47EE90A1}" presName="sibTrans" presStyleLbl="sibTrans1D1" presStyleIdx="4" presStyleCnt="5"/>
      <dgm:spPr/>
      <dgm:t>
        <a:bodyPr/>
        <a:lstStyle/>
        <a:p>
          <a:endParaRPr lang="en-US"/>
        </a:p>
      </dgm:t>
    </dgm:pt>
  </dgm:ptLst>
  <dgm:cxnLst>
    <dgm:cxn modelId="{3093D48A-5AED-43FD-92A4-2A75826181E0}" type="presOf" srcId="{66D10FE8-7B66-4F6B-8760-5D408D7A6EEA}" destId="{3A30B9B0-733B-4FB9-B878-2DFE4D2F8FA1}" srcOrd="0" destOrd="0" presId="urn:microsoft.com/office/officeart/2005/8/layout/cycle5"/>
    <dgm:cxn modelId="{5EE5E3FD-D4D3-457B-8A00-185D7E4E609B}" type="presOf" srcId="{67357195-6B4C-4189-9983-35BB4DECFEAC}" destId="{EC6754E0-C98C-4BF4-AA58-B033F2AD97FE}" srcOrd="0" destOrd="0" presId="urn:microsoft.com/office/officeart/2005/8/layout/cycle5"/>
    <dgm:cxn modelId="{90BBF37C-7E67-4816-B7F0-BAE4E81D6718}" srcId="{D283F8CD-B29D-4C1E-8FBB-677034833347}" destId="{66D10FE8-7B66-4F6B-8760-5D408D7A6EEA}" srcOrd="3" destOrd="0" parTransId="{6027E03D-A1D6-4113-9B56-F80B7B7426E4}" sibTransId="{D5CD3E04-3B5F-42BE-BEA9-48B875102029}"/>
    <dgm:cxn modelId="{2BE7F3AE-7074-462F-BAD5-5F2C6EF8A23E}" srcId="{D283F8CD-B29D-4C1E-8FBB-677034833347}" destId="{8565B382-8536-48D2-BC75-0DE4A9661C25}" srcOrd="2" destOrd="0" parTransId="{86076CBE-9E78-4A99-B69D-532D1F134455}" sibTransId="{67357195-6B4C-4189-9983-35BB4DECFEAC}"/>
    <dgm:cxn modelId="{AC0EDB5C-906A-4FA5-9843-798E0465E785}" type="presOf" srcId="{5F0E3F15-E85E-4EAB-87F8-BF67B2BA26AC}" destId="{C644B8AA-5E52-401F-B986-2C4238E2505A}" srcOrd="0" destOrd="0" presId="urn:microsoft.com/office/officeart/2005/8/layout/cycle5"/>
    <dgm:cxn modelId="{84889EEE-7498-4BA7-B07D-255170271AE8}" type="presOf" srcId="{D5CD3E04-3B5F-42BE-BEA9-48B875102029}" destId="{D170F949-60D0-4017-B50B-73E67682E4D2}" srcOrd="0" destOrd="0" presId="urn:microsoft.com/office/officeart/2005/8/layout/cycle5"/>
    <dgm:cxn modelId="{FACA87B8-8915-4B43-A5AD-050D5E8C088A}" srcId="{D283F8CD-B29D-4C1E-8FBB-677034833347}" destId="{63A9E5A1-B074-45E7-B28B-7562EF649A94}" srcOrd="0" destOrd="0" parTransId="{78A71D4A-7A1F-4816-BD32-D9B33702EE74}" sibTransId="{5F76889B-DB71-4276-B12A-7A357387FFE8}"/>
    <dgm:cxn modelId="{FCD034B8-15CA-4CA0-B432-53A1712D534A}" type="presOf" srcId="{63A9E5A1-B074-45E7-B28B-7562EF649A94}" destId="{8BAB3E6F-80DA-4B5D-9228-18AF84B87347}" srcOrd="0" destOrd="0" presId="urn:microsoft.com/office/officeart/2005/8/layout/cycle5"/>
    <dgm:cxn modelId="{F188365C-2097-4FBD-9949-91BA27F149BC}" srcId="{D283F8CD-B29D-4C1E-8FBB-677034833347}" destId="{0D6E2B39-CFFE-4533-8C68-BD3466E2FE5F}" srcOrd="4" destOrd="0" parTransId="{9AB677D8-7095-4804-8352-9E1BF6A3F13B}" sibTransId="{B00019A5-6648-4EC1-909F-A4DA47EE90A1}"/>
    <dgm:cxn modelId="{F334B60D-5669-4CCB-BD74-0488E3EB7E7F}" type="presOf" srcId="{B00019A5-6648-4EC1-909F-A4DA47EE90A1}" destId="{7EA790B7-481A-43DA-8BEA-ADE07944EA8A}" srcOrd="0" destOrd="0" presId="urn:microsoft.com/office/officeart/2005/8/layout/cycle5"/>
    <dgm:cxn modelId="{F0275A75-7296-45DB-9F61-C2032ED16152}" type="presOf" srcId="{E0629CCC-88A6-4E1C-8E47-BE1FB88D3FAD}" destId="{151497CB-4AC6-4649-8346-A10E05B45F99}" srcOrd="0" destOrd="0" presId="urn:microsoft.com/office/officeart/2005/8/layout/cycle5"/>
    <dgm:cxn modelId="{0D8B9AB6-690D-4C1C-8326-1131B0677DE7}" type="presOf" srcId="{D283F8CD-B29D-4C1E-8FBB-677034833347}" destId="{48219B38-762A-4D15-BB8A-339DBBF2E698}" srcOrd="0" destOrd="0" presId="urn:microsoft.com/office/officeart/2005/8/layout/cycle5"/>
    <dgm:cxn modelId="{48F78FF5-586B-4201-A2E3-7B7CD9764938}" type="presOf" srcId="{5F76889B-DB71-4276-B12A-7A357387FFE8}" destId="{9A78C964-451D-4D42-AAD5-5F77CB96C9A0}" srcOrd="0" destOrd="0" presId="urn:microsoft.com/office/officeart/2005/8/layout/cycle5"/>
    <dgm:cxn modelId="{DD2BE697-1016-43A3-890C-0B748ACB9A3C}" type="presOf" srcId="{0D6E2B39-CFFE-4533-8C68-BD3466E2FE5F}" destId="{ECEE2824-F2CD-4AFA-AD23-0A4DFD0DC090}" srcOrd="0" destOrd="0" presId="urn:microsoft.com/office/officeart/2005/8/layout/cycle5"/>
    <dgm:cxn modelId="{10E15CB6-E632-497D-A600-4FFA9F4EFB46}" srcId="{D283F8CD-B29D-4C1E-8FBB-677034833347}" destId="{E0629CCC-88A6-4E1C-8E47-BE1FB88D3FAD}" srcOrd="1" destOrd="0" parTransId="{FE683277-8F44-4C5A-98EA-4F3B865D2EC8}" sibTransId="{5F0E3F15-E85E-4EAB-87F8-BF67B2BA26AC}"/>
    <dgm:cxn modelId="{319DF829-2214-4FD0-A9C2-2D13F592D782}" type="presOf" srcId="{8565B382-8536-48D2-BC75-0DE4A9661C25}" destId="{54A6936A-978E-4707-8B98-018DC2D56571}" srcOrd="0" destOrd="0" presId="urn:microsoft.com/office/officeart/2005/8/layout/cycle5"/>
    <dgm:cxn modelId="{AD9D7FB7-F52F-4F86-A721-9FF5A86BFB74}" type="presParOf" srcId="{48219B38-762A-4D15-BB8A-339DBBF2E698}" destId="{8BAB3E6F-80DA-4B5D-9228-18AF84B87347}" srcOrd="0" destOrd="0" presId="urn:microsoft.com/office/officeart/2005/8/layout/cycle5"/>
    <dgm:cxn modelId="{A047A300-946D-40D8-A2E9-59E83C43BDA5}" type="presParOf" srcId="{48219B38-762A-4D15-BB8A-339DBBF2E698}" destId="{BA90F7CE-37D0-43FA-B52A-CF09EE49D6C6}" srcOrd="1" destOrd="0" presId="urn:microsoft.com/office/officeart/2005/8/layout/cycle5"/>
    <dgm:cxn modelId="{1978D59E-CE34-48AB-B023-0DA9F569ADB6}" type="presParOf" srcId="{48219B38-762A-4D15-BB8A-339DBBF2E698}" destId="{9A78C964-451D-4D42-AAD5-5F77CB96C9A0}" srcOrd="2" destOrd="0" presId="urn:microsoft.com/office/officeart/2005/8/layout/cycle5"/>
    <dgm:cxn modelId="{A0A590E5-8A9C-409C-A9A1-21949D371750}" type="presParOf" srcId="{48219B38-762A-4D15-BB8A-339DBBF2E698}" destId="{151497CB-4AC6-4649-8346-A10E05B45F99}" srcOrd="3" destOrd="0" presId="urn:microsoft.com/office/officeart/2005/8/layout/cycle5"/>
    <dgm:cxn modelId="{68AE38FF-98FC-472D-9C1B-A7FFE7A3E480}" type="presParOf" srcId="{48219B38-762A-4D15-BB8A-339DBBF2E698}" destId="{C76497FC-A216-4665-A005-17A613E3E87C}" srcOrd="4" destOrd="0" presId="urn:microsoft.com/office/officeart/2005/8/layout/cycle5"/>
    <dgm:cxn modelId="{45A829EC-ADB7-42B5-98F1-340E0A593014}" type="presParOf" srcId="{48219B38-762A-4D15-BB8A-339DBBF2E698}" destId="{C644B8AA-5E52-401F-B986-2C4238E2505A}" srcOrd="5" destOrd="0" presId="urn:microsoft.com/office/officeart/2005/8/layout/cycle5"/>
    <dgm:cxn modelId="{14AC5D4C-782D-4605-8DA3-EAD072691B27}" type="presParOf" srcId="{48219B38-762A-4D15-BB8A-339DBBF2E698}" destId="{54A6936A-978E-4707-8B98-018DC2D56571}" srcOrd="6" destOrd="0" presId="urn:microsoft.com/office/officeart/2005/8/layout/cycle5"/>
    <dgm:cxn modelId="{2EFCB604-7D8E-4DD3-B3CB-CA58619CCBCA}" type="presParOf" srcId="{48219B38-762A-4D15-BB8A-339DBBF2E698}" destId="{96638E91-E378-43BA-B60F-607280F44986}" srcOrd="7" destOrd="0" presId="urn:microsoft.com/office/officeart/2005/8/layout/cycle5"/>
    <dgm:cxn modelId="{BFC2AF5F-7CAB-4EE5-B6AE-DCFE5278DCCA}" type="presParOf" srcId="{48219B38-762A-4D15-BB8A-339DBBF2E698}" destId="{EC6754E0-C98C-4BF4-AA58-B033F2AD97FE}" srcOrd="8" destOrd="0" presId="urn:microsoft.com/office/officeart/2005/8/layout/cycle5"/>
    <dgm:cxn modelId="{028A6713-8FDB-40F1-A3B9-F3E38E663A91}" type="presParOf" srcId="{48219B38-762A-4D15-BB8A-339DBBF2E698}" destId="{3A30B9B0-733B-4FB9-B878-2DFE4D2F8FA1}" srcOrd="9" destOrd="0" presId="urn:microsoft.com/office/officeart/2005/8/layout/cycle5"/>
    <dgm:cxn modelId="{74E7183B-A4C3-4F83-AD8C-02A007AD34B3}" type="presParOf" srcId="{48219B38-762A-4D15-BB8A-339DBBF2E698}" destId="{99592C29-8293-4EC4-8C90-9E0A45434C24}" srcOrd="10" destOrd="0" presId="urn:microsoft.com/office/officeart/2005/8/layout/cycle5"/>
    <dgm:cxn modelId="{F12E88D3-757D-4AE4-A54F-212ACE224609}" type="presParOf" srcId="{48219B38-762A-4D15-BB8A-339DBBF2E698}" destId="{D170F949-60D0-4017-B50B-73E67682E4D2}" srcOrd="11" destOrd="0" presId="urn:microsoft.com/office/officeart/2005/8/layout/cycle5"/>
    <dgm:cxn modelId="{1E0D716A-D5E9-4A54-BF13-9FF3BFDC947A}" type="presParOf" srcId="{48219B38-762A-4D15-BB8A-339DBBF2E698}" destId="{ECEE2824-F2CD-4AFA-AD23-0A4DFD0DC090}" srcOrd="12" destOrd="0" presId="urn:microsoft.com/office/officeart/2005/8/layout/cycle5"/>
    <dgm:cxn modelId="{4BAF4378-131A-415B-8F17-0F44F31B9054}" type="presParOf" srcId="{48219B38-762A-4D15-BB8A-339DBBF2E698}" destId="{14FE630E-54C5-4863-BC67-40A140A63034}" srcOrd="13" destOrd="0" presId="urn:microsoft.com/office/officeart/2005/8/layout/cycle5"/>
    <dgm:cxn modelId="{82A94203-F138-4F5D-9597-9F71E0D2EAF5}" type="presParOf" srcId="{48219B38-762A-4D15-BB8A-339DBBF2E698}" destId="{7EA790B7-481A-43DA-8BEA-ADE07944EA8A}"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827C57-6D88-463E-A69E-E0CF161B6D3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54392ABC-8B95-4F36-9A8D-5CE11B13830F}">
      <dgm:prSet phldrT="[Text]" custT="1"/>
      <dgm:spPr/>
      <dgm:t>
        <a:bodyPr/>
        <a:lstStyle/>
        <a:p>
          <a:r>
            <a:rPr lang="en-US" sz="2000" dirty="0" smtClean="0"/>
            <a:t>Progress Report</a:t>
          </a:r>
          <a:endParaRPr lang="en-US" sz="2000" dirty="0"/>
        </a:p>
      </dgm:t>
    </dgm:pt>
    <dgm:pt modelId="{24789EE7-A1F7-4CD2-8992-7AB3F5FBF91E}" type="parTrans" cxnId="{3816E5B5-E307-4028-9B73-223880C48372}">
      <dgm:prSet/>
      <dgm:spPr/>
      <dgm:t>
        <a:bodyPr/>
        <a:lstStyle/>
        <a:p>
          <a:endParaRPr lang="en-US"/>
        </a:p>
      </dgm:t>
    </dgm:pt>
    <dgm:pt modelId="{2225B1DE-47DA-49FC-8BF2-21C778D230B3}" type="sibTrans" cxnId="{3816E5B5-E307-4028-9B73-223880C48372}">
      <dgm:prSet/>
      <dgm:spPr/>
      <dgm:t>
        <a:bodyPr/>
        <a:lstStyle/>
        <a:p>
          <a:endParaRPr lang="en-US"/>
        </a:p>
      </dgm:t>
    </dgm:pt>
    <dgm:pt modelId="{4F2BCF52-5619-4CE1-B72E-839A48768F42}">
      <dgm:prSet phldrT="[Text]" custT="1"/>
      <dgm:spPr/>
      <dgm:t>
        <a:bodyPr/>
        <a:lstStyle/>
        <a:p>
          <a:r>
            <a:rPr lang="en-US" sz="2000" dirty="0" smtClean="0"/>
            <a:t>Area(s) of Concern</a:t>
          </a:r>
          <a:endParaRPr lang="en-US" sz="2000" dirty="0"/>
        </a:p>
      </dgm:t>
    </dgm:pt>
    <dgm:pt modelId="{58D33E3B-1546-4FAD-93A0-DBE146658FAE}" type="parTrans" cxnId="{F3D04A97-7138-4417-A20F-3D984886E0AD}">
      <dgm:prSet/>
      <dgm:spPr/>
      <dgm:t>
        <a:bodyPr/>
        <a:lstStyle/>
        <a:p>
          <a:endParaRPr lang="en-US"/>
        </a:p>
      </dgm:t>
    </dgm:pt>
    <dgm:pt modelId="{1D5B4AD1-E425-47FA-90D2-0DC2E14EB95E}" type="sibTrans" cxnId="{F3D04A97-7138-4417-A20F-3D984886E0AD}">
      <dgm:prSet/>
      <dgm:spPr/>
      <dgm:t>
        <a:bodyPr/>
        <a:lstStyle/>
        <a:p>
          <a:endParaRPr lang="en-US"/>
        </a:p>
      </dgm:t>
    </dgm:pt>
    <dgm:pt modelId="{51C6141A-CD7C-4219-9746-6A887436EE96}">
      <dgm:prSet phldrT="[Text]" custT="1"/>
      <dgm:spPr/>
      <dgm:t>
        <a:bodyPr/>
        <a:lstStyle/>
        <a:p>
          <a:r>
            <a:rPr lang="en-US" sz="1800" dirty="0" smtClean="0"/>
            <a:t>1 Goal Per Area + Transition Goals</a:t>
          </a:r>
          <a:endParaRPr lang="en-US" sz="1800" dirty="0"/>
        </a:p>
      </dgm:t>
    </dgm:pt>
    <dgm:pt modelId="{5FF6BDB1-D016-410A-BE02-AEC30A9EF968}" type="parTrans" cxnId="{B88D68AD-B87A-4D77-AA57-964567EA0715}">
      <dgm:prSet/>
      <dgm:spPr/>
      <dgm:t>
        <a:bodyPr/>
        <a:lstStyle/>
        <a:p>
          <a:endParaRPr lang="en-US"/>
        </a:p>
      </dgm:t>
    </dgm:pt>
    <dgm:pt modelId="{CF48ABDC-FD58-4074-9B0D-0E7F1390AB05}" type="sibTrans" cxnId="{B88D68AD-B87A-4D77-AA57-964567EA0715}">
      <dgm:prSet/>
      <dgm:spPr/>
      <dgm:t>
        <a:bodyPr/>
        <a:lstStyle/>
        <a:p>
          <a:endParaRPr lang="en-US"/>
        </a:p>
      </dgm:t>
    </dgm:pt>
    <dgm:pt modelId="{BF97ADF9-A754-49BB-8EEB-E5F32B708CFA}">
      <dgm:prSet phldrT="[Text]" custT="1"/>
      <dgm:spPr/>
      <dgm:t>
        <a:bodyPr/>
        <a:lstStyle/>
        <a:p>
          <a:r>
            <a:rPr lang="en-US" sz="2000" dirty="0" smtClean="0"/>
            <a:t>Services + Supports</a:t>
          </a:r>
          <a:endParaRPr lang="en-US" sz="2000" dirty="0"/>
        </a:p>
      </dgm:t>
    </dgm:pt>
    <dgm:pt modelId="{02FBCCC4-82C4-4998-A920-E71291D63592}" type="parTrans" cxnId="{659042FE-F886-477D-AB4F-51FD438F51B8}">
      <dgm:prSet/>
      <dgm:spPr/>
      <dgm:t>
        <a:bodyPr/>
        <a:lstStyle/>
        <a:p>
          <a:endParaRPr lang="en-US"/>
        </a:p>
      </dgm:t>
    </dgm:pt>
    <dgm:pt modelId="{D0D48693-9C54-470E-9A3B-37A130F2E0BB}" type="sibTrans" cxnId="{659042FE-F886-477D-AB4F-51FD438F51B8}">
      <dgm:prSet/>
      <dgm:spPr/>
      <dgm:t>
        <a:bodyPr/>
        <a:lstStyle/>
        <a:p>
          <a:endParaRPr lang="en-US"/>
        </a:p>
      </dgm:t>
    </dgm:pt>
    <dgm:pt modelId="{D462AC5D-1AA8-4728-A403-5A433EEC0298}">
      <dgm:prSet phldrT="[Text]" custT="1"/>
      <dgm:spPr/>
      <dgm:t>
        <a:bodyPr/>
        <a:lstStyle/>
        <a:p>
          <a:r>
            <a:rPr lang="en-US" sz="2000" dirty="0" smtClean="0"/>
            <a:t>Progress Monitoring</a:t>
          </a:r>
          <a:endParaRPr lang="en-US" sz="2000" dirty="0"/>
        </a:p>
      </dgm:t>
    </dgm:pt>
    <dgm:pt modelId="{38A2C7E6-2A02-46AE-B9DD-86210B6FAC10}" type="parTrans" cxnId="{4742081B-A9A9-4564-90AD-C67F717CE67C}">
      <dgm:prSet/>
      <dgm:spPr/>
      <dgm:t>
        <a:bodyPr/>
        <a:lstStyle/>
        <a:p>
          <a:endParaRPr lang="en-US"/>
        </a:p>
      </dgm:t>
    </dgm:pt>
    <dgm:pt modelId="{24614A55-C8BD-418A-8116-E2F17E25ACEE}" type="sibTrans" cxnId="{4742081B-A9A9-4564-90AD-C67F717CE67C}">
      <dgm:prSet/>
      <dgm:spPr/>
      <dgm:t>
        <a:bodyPr/>
        <a:lstStyle/>
        <a:p>
          <a:endParaRPr lang="en-US"/>
        </a:p>
      </dgm:t>
    </dgm:pt>
    <dgm:pt modelId="{0CF2FC70-2738-40BE-9988-FE78280B42A5}" type="pres">
      <dgm:prSet presAssocID="{8C827C57-6D88-463E-A69E-E0CF161B6D3D}" presName="cycle" presStyleCnt="0">
        <dgm:presLayoutVars>
          <dgm:dir/>
          <dgm:resizeHandles val="exact"/>
        </dgm:presLayoutVars>
      </dgm:prSet>
      <dgm:spPr/>
      <dgm:t>
        <a:bodyPr/>
        <a:lstStyle/>
        <a:p>
          <a:endParaRPr lang="en-US"/>
        </a:p>
      </dgm:t>
    </dgm:pt>
    <dgm:pt modelId="{BF18B4D1-E4EF-42BC-AAB8-B9FAAAC0C2C0}" type="pres">
      <dgm:prSet presAssocID="{54392ABC-8B95-4F36-9A8D-5CE11B13830F}" presName="node" presStyleLbl="node1" presStyleIdx="0" presStyleCnt="5">
        <dgm:presLayoutVars>
          <dgm:bulletEnabled val="1"/>
        </dgm:presLayoutVars>
      </dgm:prSet>
      <dgm:spPr/>
      <dgm:t>
        <a:bodyPr/>
        <a:lstStyle/>
        <a:p>
          <a:endParaRPr lang="en-US"/>
        </a:p>
      </dgm:t>
    </dgm:pt>
    <dgm:pt modelId="{97794BCC-8FC8-4877-8C2C-EC31A9FF1C88}" type="pres">
      <dgm:prSet presAssocID="{54392ABC-8B95-4F36-9A8D-5CE11B13830F}" presName="spNode" presStyleCnt="0"/>
      <dgm:spPr/>
    </dgm:pt>
    <dgm:pt modelId="{6E776F13-EE0F-423E-8FE8-7938E6505EB1}" type="pres">
      <dgm:prSet presAssocID="{2225B1DE-47DA-49FC-8BF2-21C778D230B3}" presName="sibTrans" presStyleLbl="sibTrans1D1" presStyleIdx="0" presStyleCnt="5"/>
      <dgm:spPr/>
      <dgm:t>
        <a:bodyPr/>
        <a:lstStyle/>
        <a:p>
          <a:endParaRPr lang="en-US"/>
        </a:p>
      </dgm:t>
    </dgm:pt>
    <dgm:pt modelId="{9C368EC3-440E-452D-95C7-0902C606A585}" type="pres">
      <dgm:prSet presAssocID="{4F2BCF52-5619-4CE1-B72E-839A48768F42}" presName="node" presStyleLbl="node1" presStyleIdx="1" presStyleCnt="5">
        <dgm:presLayoutVars>
          <dgm:bulletEnabled val="1"/>
        </dgm:presLayoutVars>
      </dgm:prSet>
      <dgm:spPr/>
      <dgm:t>
        <a:bodyPr/>
        <a:lstStyle/>
        <a:p>
          <a:endParaRPr lang="en-US"/>
        </a:p>
      </dgm:t>
    </dgm:pt>
    <dgm:pt modelId="{39E508BE-9E2D-4D56-868E-CB0A824F5BD2}" type="pres">
      <dgm:prSet presAssocID="{4F2BCF52-5619-4CE1-B72E-839A48768F42}" presName="spNode" presStyleCnt="0"/>
      <dgm:spPr/>
    </dgm:pt>
    <dgm:pt modelId="{FE92C87B-2380-45FB-BB49-D4D00021739E}" type="pres">
      <dgm:prSet presAssocID="{1D5B4AD1-E425-47FA-90D2-0DC2E14EB95E}" presName="sibTrans" presStyleLbl="sibTrans1D1" presStyleIdx="1" presStyleCnt="5"/>
      <dgm:spPr/>
      <dgm:t>
        <a:bodyPr/>
        <a:lstStyle/>
        <a:p>
          <a:endParaRPr lang="en-US"/>
        </a:p>
      </dgm:t>
    </dgm:pt>
    <dgm:pt modelId="{85B1D156-DE0F-4DB7-A889-20DEA64376A4}" type="pres">
      <dgm:prSet presAssocID="{51C6141A-CD7C-4219-9746-6A887436EE96}" presName="node" presStyleLbl="node1" presStyleIdx="2" presStyleCnt="5">
        <dgm:presLayoutVars>
          <dgm:bulletEnabled val="1"/>
        </dgm:presLayoutVars>
      </dgm:prSet>
      <dgm:spPr/>
      <dgm:t>
        <a:bodyPr/>
        <a:lstStyle/>
        <a:p>
          <a:endParaRPr lang="en-US"/>
        </a:p>
      </dgm:t>
    </dgm:pt>
    <dgm:pt modelId="{3FFBFA33-3CF2-4D26-9B5D-2AEE58A3A999}" type="pres">
      <dgm:prSet presAssocID="{51C6141A-CD7C-4219-9746-6A887436EE96}" presName="spNode" presStyleCnt="0"/>
      <dgm:spPr/>
    </dgm:pt>
    <dgm:pt modelId="{5DAA3BF8-785A-4C68-8994-A78AABF980D5}" type="pres">
      <dgm:prSet presAssocID="{CF48ABDC-FD58-4074-9B0D-0E7F1390AB05}" presName="sibTrans" presStyleLbl="sibTrans1D1" presStyleIdx="2" presStyleCnt="5"/>
      <dgm:spPr/>
      <dgm:t>
        <a:bodyPr/>
        <a:lstStyle/>
        <a:p>
          <a:endParaRPr lang="en-US"/>
        </a:p>
      </dgm:t>
    </dgm:pt>
    <dgm:pt modelId="{8E6B6E45-C7C6-4AC6-A8DD-096825D719C9}" type="pres">
      <dgm:prSet presAssocID="{BF97ADF9-A754-49BB-8EEB-E5F32B708CFA}" presName="node" presStyleLbl="node1" presStyleIdx="3" presStyleCnt="5">
        <dgm:presLayoutVars>
          <dgm:bulletEnabled val="1"/>
        </dgm:presLayoutVars>
      </dgm:prSet>
      <dgm:spPr/>
      <dgm:t>
        <a:bodyPr/>
        <a:lstStyle/>
        <a:p>
          <a:endParaRPr lang="en-US"/>
        </a:p>
      </dgm:t>
    </dgm:pt>
    <dgm:pt modelId="{C9BFB148-31F8-4C9F-A484-55F602C9DBEC}" type="pres">
      <dgm:prSet presAssocID="{BF97ADF9-A754-49BB-8EEB-E5F32B708CFA}" presName="spNode" presStyleCnt="0"/>
      <dgm:spPr/>
    </dgm:pt>
    <dgm:pt modelId="{E81481F9-5913-4685-BEEE-9480D3EC7B9B}" type="pres">
      <dgm:prSet presAssocID="{D0D48693-9C54-470E-9A3B-37A130F2E0BB}" presName="sibTrans" presStyleLbl="sibTrans1D1" presStyleIdx="3" presStyleCnt="5"/>
      <dgm:spPr/>
      <dgm:t>
        <a:bodyPr/>
        <a:lstStyle/>
        <a:p>
          <a:endParaRPr lang="en-US"/>
        </a:p>
      </dgm:t>
    </dgm:pt>
    <dgm:pt modelId="{DEA2F1E4-41F0-4030-B178-0803AE2F992D}" type="pres">
      <dgm:prSet presAssocID="{D462AC5D-1AA8-4728-A403-5A433EEC0298}" presName="node" presStyleLbl="node1" presStyleIdx="4" presStyleCnt="5">
        <dgm:presLayoutVars>
          <dgm:bulletEnabled val="1"/>
        </dgm:presLayoutVars>
      </dgm:prSet>
      <dgm:spPr/>
      <dgm:t>
        <a:bodyPr/>
        <a:lstStyle/>
        <a:p>
          <a:endParaRPr lang="en-US"/>
        </a:p>
      </dgm:t>
    </dgm:pt>
    <dgm:pt modelId="{BA9106A1-F90A-4E31-A107-CECB7E17CC39}" type="pres">
      <dgm:prSet presAssocID="{D462AC5D-1AA8-4728-A403-5A433EEC0298}" presName="spNode" presStyleCnt="0"/>
      <dgm:spPr/>
    </dgm:pt>
    <dgm:pt modelId="{05D427C2-B30F-4AA7-B57E-072A90EEEE9A}" type="pres">
      <dgm:prSet presAssocID="{24614A55-C8BD-418A-8116-E2F17E25ACEE}" presName="sibTrans" presStyleLbl="sibTrans1D1" presStyleIdx="4" presStyleCnt="5"/>
      <dgm:spPr/>
      <dgm:t>
        <a:bodyPr/>
        <a:lstStyle/>
        <a:p>
          <a:endParaRPr lang="en-US"/>
        </a:p>
      </dgm:t>
    </dgm:pt>
  </dgm:ptLst>
  <dgm:cxnLst>
    <dgm:cxn modelId="{C8735312-2F85-4769-BDD0-310D462EC955}" type="presOf" srcId="{8C827C57-6D88-463E-A69E-E0CF161B6D3D}" destId="{0CF2FC70-2738-40BE-9988-FE78280B42A5}" srcOrd="0" destOrd="0" presId="urn:microsoft.com/office/officeart/2005/8/layout/cycle5"/>
    <dgm:cxn modelId="{B88D68AD-B87A-4D77-AA57-964567EA0715}" srcId="{8C827C57-6D88-463E-A69E-E0CF161B6D3D}" destId="{51C6141A-CD7C-4219-9746-6A887436EE96}" srcOrd="2" destOrd="0" parTransId="{5FF6BDB1-D016-410A-BE02-AEC30A9EF968}" sibTransId="{CF48ABDC-FD58-4074-9B0D-0E7F1390AB05}"/>
    <dgm:cxn modelId="{2D3F8525-1202-4A29-BD5C-D69E44301B2E}" type="presOf" srcId="{54392ABC-8B95-4F36-9A8D-5CE11B13830F}" destId="{BF18B4D1-E4EF-42BC-AAB8-B9FAAAC0C2C0}" srcOrd="0" destOrd="0" presId="urn:microsoft.com/office/officeart/2005/8/layout/cycle5"/>
    <dgm:cxn modelId="{21D6540E-2A67-470B-9BDD-1172D54CAA61}" type="presOf" srcId="{1D5B4AD1-E425-47FA-90D2-0DC2E14EB95E}" destId="{FE92C87B-2380-45FB-BB49-D4D00021739E}" srcOrd="0" destOrd="0" presId="urn:microsoft.com/office/officeart/2005/8/layout/cycle5"/>
    <dgm:cxn modelId="{4742081B-A9A9-4564-90AD-C67F717CE67C}" srcId="{8C827C57-6D88-463E-A69E-E0CF161B6D3D}" destId="{D462AC5D-1AA8-4728-A403-5A433EEC0298}" srcOrd="4" destOrd="0" parTransId="{38A2C7E6-2A02-46AE-B9DD-86210B6FAC10}" sibTransId="{24614A55-C8BD-418A-8116-E2F17E25ACEE}"/>
    <dgm:cxn modelId="{3816E5B5-E307-4028-9B73-223880C48372}" srcId="{8C827C57-6D88-463E-A69E-E0CF161B6D3D}" destId="{54392ABC-8B95-4F36-9A8D-5CE11B13830F}" srcOrd="0" destOrd="0" parTransId="{24789EE7-A1F7-4CD2-8992-7AB3F5FBF91E}" sibTransId="{2225B1DE-47DA-49FC-8BF2-21C778D230B3}"/>
    <dgm:cxn modelId="{F3D04A97-7138-4417-A20F-3D984886E0AD}" srcId="{8C827C57-6D88-463E-A69E-E0CF161B6D3D}" destId="{4F2BCF52-5619-4CE1-B72E-839A48768F42}" srcOrd="1" destOrd="0" parTransId="{58D33E3B-1546-4FAD-93A0-DBE146658FAE}" sibTransId="{1D5B4AD1-E425-47FA-90D2-0DC2E14EB95E}"/>
    <dgm:cxn modelId="{F834508B-354A-402B-ABCC-C1838A8DE610}" type="presOf" srcId="{4F2BCF52-5619-4CE1-B72E-839A48768F42}" destId="{9C368EC3-440E-452D-95C7-0902C606A585}" srcOrd="0" destOrd="0" presId="urn:microsoft.com/office/officeart/2005/8/layout/cycle5"/>
    <dgm:cxn modelId="{092B5D09-5E36-4D81-B5D8-0E63F923DB3B}" type="presOf" srcId="{CF48ABDC-FD58-4074-9B0D-0E7F1390AB05}" destId="{5DAA3BF8-785A-4C68-8994-A78AABF980D5}" srcOrd="0" destOrd="0" presId="urn:microsoft.com/office/officeart/2005/8/layout/cycle5"/>
    <dgm:cxn modelId="{F73BE0B3-46D2-453C-9B50-5B489D307496}" type="presOf" srcId="{D462AC5D-1AA8-4728-A403-5A433EEC0298}" destId="{DEA2F1E4-41F0-4030-B178-0803AE2F992D}" srcOrd="0" destOrd="0" presId="urn:microsoft.com/office/officeart/2005/8/layout/cycle5"/>
    <dgm:cxn modelId="{DF17CD5F-CFF9-4EC0-8CE3-7BDBF8C26986}" type="presOf" srcId="{BF97ADF9-A754-49BB-8EEB-E5F32B708CFA}" destId="{8E6B6E45-C7C6-4AC6-A8DD-096825D719C9}" srcOrd="0" destOrd="0" presId="urn:microsoft.com/office/officeart/2005/8/layout/cycle5"/>
    <dgm:cxn modelId="{659042FE-F886-477D-AB4F-51FD438F51B8}" srcId="{8C827C57-6D88-463E-A69E-E0CF161B6D3D}" destId="{BF97ADF9-A754-49BB-8EEB-E5F32B708CFA}" srcOrd="3" destOrd="0" parTransId="{02FBCCC4-82C4-4998-A920-E71291D63592}" sibTransId="{D0D48693-9C54-470E-9A3B-37A130F2E0BB}"/>
    <dgm:cxn modelId="{56515C91-5FE2-40B6-B68F-5F5DA6865232}" type="presOf" srcId="{51C6141A-CD7C-4219-9746-6A887436EE96}" destId="{85B1D156-DE0F-4DB7-A889-20DEA64376A4}" srcOrd="0" destOrd="0" presId="urn:microsoft.com/office/officeart/2005/8/layout/cycle5"/>
    <dgm:cxn modelId="{78F3C549-D2AC-4B10-A2D0-56BEA58411E6}" type="presOf" srcId="{2225B1DE-47DA-49FC-8BF2-21C778D230B3}" destId="{6E776F13-EE0F-423E-8FE8-7938E6505EB1}" srcOrd="0" destOrd="0" presId="urn:microsoft.com/office/officeart/2005/8/layout/cycle5"/>
    <dgm:cxn modelId="{B5E4E27B-4568-46D9-9C86-B89E87DBB942}" type="presOf" srcId="{24614A55-C8BD-418A-8116-E2F17E25ACEE}" destId="{05D427C2-B30F-4AA7-B57E-072A90EEEE9A}" srcOrd="0" destOrd="0" presId="urn:microsoft.com/office/officeart/2005/8/layout/cycle5"/>
    <dgm:cxn modelId="{426AEE93-4B4A-4858-BA4E-00369F7FBD1A}" type="presOf" srcId="{D0D48693-9C54-470E-9A3B-37A130F2E0BB}" destId="{E81481F9-5913-4685-BEEE-9480D3EC7B9B}" srcOrd="0" destOrd="0" presId="urn:microsoft.com/office/officeart/2005/8/layout/cycle5"/>
    <dgm:cxn modelId="{3CE555ED-3646-48D2-8F49-4B9F3212DB62}" type="presParOf" srcId="{0CF2FC70-2738-40BE-9988-FE78280B42A5}" destId="{BF18B4D1-E4EF-42BC-AAB8-B9FAAAC0C2C0}" srcOrd="0" destOrd="0" presId="urn:microsoft.com/office/officeart/2005/8/layout/cycle5"/>
    <dgm:cxn modelId="{D42B9E7B-4CBE-4979-A4DE-B1D293CC6862}" type="presParOf" srcId="{0CF2FC70-2738-40BE-9988-FE78280B42A5}" destId="{97794BCC-8FC8-4877-8C2C-EC31A9FF1C88}" srcOrd="1" destOrd="0" presId="urn:microsoft.com/office/officeart/2005/8/layout/cycle5"/>
    <dgm:cxn modelId="{5643D194-2FF9-41DA-983C-42B6EDFFBADF}" type="presParOf" srcId="{0CF2FC70-2738-40BE-9988-FE78280B42A5}" destId="{6E776F13-EE0F-423E-8FE8-7938E6505EB1}" srcOrd="2" destOrd="0" presId="urn:microsoft.com/office/officeart/2005/8/layout/cycle5"/>
    <dgm:cxn modelId="{7F538E66-A1EE-4B47-8E4A-A47BBB1740A8}" type="presParOf" srcId="{0CF2FC70-2738-40BE-9988-FE78280B42A5}" destId="{9C368EC3-440E-452D-95C7-0902C606A585}" srcOrd="3" destOrd="0" presId="urn:microsoft.com/office/officeart/2005/8/layout/cycle5"/>
    <dgm:cxn modelId="{8ECB4142-FF41-45F5-886B-91A96635E336}" type="presParOf" srcId="{0CF2FC70-2738-40BE-9988-FE78280B42A5}" destId="{39E508BE-9E2D-4D56-868E-CB0A824F5BD2}" srcOrd="4" destOrd="0" presId="urn:microsoft.com/office/officeart/2005/8/layout/cycle5"/>
    <dgm:cxn modelId="{583D5CFE-0B3A-479B-88FF-843522FD4EC9}" type="presParOf" srcId="{0CF2FC70-2738-40BE-9988-FE78280B42A5}" destId="{FE92C87B-2380-45FB-BB49-D4D00021739E}" srcOrd="5" destOrd="0" presId="urn:microsoft.com/office/officeart/2005/8/layout/cycle5"/>
    <dgm:cxn modelId="{D19B549E-FF4C-42FC-954A-CFC14C398518}" type="presParOf" srcId="{0CF2FC70-2738-40BE-9988-FE78280B42A5}" destId="{85B1D156-DE0F-4DB7-A889-20DEA64376A4}" srcOrd="6" destOrd="0" presId="urn:microsoft.com/office/officeart/2005/8/layout/cycle5"/>
    <dgm:cxn modelId="{56C952C6-F22F-4699-B24D-BEC447D6A5F2}" type="presParOf" srcId="{0CF2FC70-2738-40BE-9988-FE78280B42A5}" destId="{3FFBFA33-3CF2-4D26-9B5D-2AEE58A3A999}" srcOrd="7" destOrd="0" presId="urn:microsoft.com/office/officeart/2005/8/layout/cycle5"/>
    <dgm:cxn modelId="{FE72AD92-6F82-4E3E-9BC1-17871C8FE243}" type="presParOf" srcId="{0CF2FC70-2738-40BE-9988-FE78280B42A5}" destId="{5DAA3BF8-785A-4C68-8994-A78AABF980D5}" srcOrd="8" destOrd="0" presId="urn:microsoft.com/office/officeart/2005/8/layout/cycle5"/>
    <dgm:cxn modelId="{7385EAB1-01C7-4F3C-927E-FAA7681C0354}" type="presParOf" srcId="{0CF2FC70-2738-40BE-9988-FE78280B42A5}" destId="{8E6B6E45-C7C6-4AC6-A8DD-096825D719C9}" srcOrd="9" destOrd="0" presId="urn:microsoft.com/office/officeart/2005/8/layout/cycle5"/>
    <dgm:cxn modelId="{A9ACFEE7-227E-43E4-954D-58A3EB594C37}" type="presParOf" srcId="{0CF2FC70-2738-40BE-9988-FE78280B42A5}" destId="{C9BFB148-31F8-4C9F-A484-55F602C9DBEC}" srcOrd="10" destOrd="0" presId="urn:microsoft.com/office/officeart/2005/8/layout/cycle5"/>
    <dgm:cxn modelId="{748B5C01-4D1C-4AC7-AF82-4BBB23ABD956}" type="presParOf" srcId="{0CF2FC70-2738-40BE-9988-FE78280B42A5}" destId="{E81481F9-5913-4685-BEEE-9480D3EC7B9B}" srcOrd="11" destOrd="0" presId="urn:microsoft.com/office/officeart/2005/8/layout/cycle5"/>
    <dgm:cxn modelId="{30D4BFA5-CA89-4FDC-961A-7CE3C8593B75}" type="presParOf" srcId="{0CF2FC70-2738-40BE-9988-FE78280B42A5}" destId="{DEA2F1E4-41F0-4030-B178-0803AE2F992D}" srcOrd="12" destOrd="0" presId="urn:microsoft.com/office/officeart/2005/8/layout/cycle5"/>
    <dgm:cxn modelId="{AA3EA4DE-5D42-49E3-8E03-0E7EDAE38C5F}" type="presParOf" srcId="{0CF2FC70-2738-40BE-9988-FE78280B42A5}" destId="{BA9106A1-F90A-4E31-A107-CECB7E17CC39}" srcOrd="13" destOrd="0" presId="urn:microsoft.com/office/officeart/2005/8/layout/cycle5"/>
    <dgm:cxn modelId="{BF6B92ED-CCB7-4AD8-BD4B-36ECF9157D96}" type="presParOf" srcId="{0CF2FC70-2738-40BE-9988-FE78280B42A5}" destId="{05D427C2-B30F-4AA7-B57E-072A90EEEE9A}"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66C9DAF-05C9-4C26-AAE4-60694E890EA3}"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4D25313C-366C-4EDE-BA61-5A082E9B2AB0}">
      <dgm:prSet phldrT="[Text]"/>
      <dgm:spPr/>
      <dgm:t>
        <a:bodyPr/>
        <a:lstStyle/>
        <a:p>
          <a:r>
            <a:rPr lang="en-US" dirty="0" smtClean="0"/>
            <a:t>Transition Goals</a:t>
          </a:r>
          <a:endParaRPr lang="en-US" dirty="0"/>
        </a:p>
      </dgm:t>
    </dgm:pt>
    <dgm:pt modelId="{F18C7DCE-984B-4ED6-8655-A09061CE7635}" type="parTrans" cxnId="{394FE11D-3761-4F87-A0A9-211E67515A56}">
      <dgm:prSet/>
      <dgm:spPr/>
      <dgm:t>
        <a:bodyPr/>
        <a:lstStyle/>
        <a:p>
          <a:endParaRPr lang="en-US"/>
        </a:p>
      </dgm:t>
    </dgm:pt>
    <dgm:pt modelId="{80FDBEA0-7520-4919-AB56-7D7DF974ECB6}" type="sibTrans" cxnId="{394FE11D-3761-4F87-A0A9-211E67515A56}">
      <dgm:prSet/>
      <dgm:spPr/>
      <dgm:t>
        <a:bodyPr/>
        <a:lstStyle/>
        <a:p>
          <a:endParaRPr lang="en-US"/>
        </a:p>
      </dgm:t>
    </dgm:pt>
    <dgm:pt modelId="{6DFA16E7-7CF2-4584-828B-C41F0614D3C3}">
      <dgm:prSet phldrT="[Text]"/>
      <dgm:spPr/>
      <dgm:t>
        <a:bodyPr/>
        <a:lstStyle/>
        <a:p>
          <a:r>
            <a:rPr lang="en-US" dirty="0" smtClean="0"/>
            <a:t>Education</a:t>
          </a:r>
          <a:endParaRPr lang="en-US" dirty="0"/>
        </a:p>
      </dgm:t>
    </dgm:pt>
    <dgm:pt modelId="{BABC77A3-23C4-464F-9D9D-A59E3F36844F}" type="parTrans" cxnId="{A38B264C-B2F7-4CA4-B592-FC1A66DB65C2}">
      <dgm:prSet/>
      <dgm:spPr/>
      <dgm:t>
        <a:bodyPr/>
        <a:lstStyle/>
        <a:p>
          <a:endParaRPr lang="en-US"/>
        </a:p>
      </dgm:t>
    </dgm:pt>
    <dgm:pt modelId="{D24647AD-B191-46C5-96D5-8F6EF1795445}" type="sibTrans" cxnId="{A38B264C-B2F7-4CA4-B592-FC1A66DB65C2}">
      <dgm:prSet/>
      <dgm:spPr/>
      <dgm:t>
        <a:bodyPr/>
        <a:lstStyle/>
        <a:p>
          <a:endParaRPr lang="en-US"/>
        </a:p>
      </dgm:t>
    </dgm:pt>
    <dgm:pt modelId="{3E36F751-2400-443C-A33E-54A2CF906D27}">
      <dgm:prSet phldrT="[Text]"/>
      <dgm:spPr/>
      <dgm:t>
        <a:bodyPr/>
        <a:lstStyle/>
        <a:p>
          <a:r>
            <a:rPr lang="en-US" dirty="0" smtClean="0"/>
            <a:t>Employment</a:t>
          </a:r>
          <a:endParaRPr lang="en-US" dirty="0"/>
        </a:p>
      </dgm:t>
    </dgm:pt>
    <dgm:pt modelId="{B32FEEBF-D575-4BA4-9F91-46FA08A7C2E3}" type="parTrans" cxnId="{958A89F5-AFEF-46D8-8403-61DF4B488684}">
      <dgm:prSet/>
      <dgm:spPr/>
      <dgm:t>
        <a:bodyPr/>
        <a:lstStyle/>
        <a:p>
          <a:endParaRPr lang="en-US"/>
        </a:p>
      </dgm:t>
    </dgm:pt>
    <dgm:pt modelId="{097401E5-F82B-43D1-9832-20F7C8A40443}" type="sibTrans" cxnId="{958A89F5-AFEF-46D8-8403-61DF4B488684}">
      <dgm:prSet/>
      <dgm:spPr/>
      <dgm:t>
        <a:bodyPr/>
        <a:lstStyle/>
        <a:p>
          <a:endParaRPr lang="en-US"/>
        </a:p>
      </dgm:t>
    </dgm:pt>
    <dgm:pt modelId="{733396A8-B14A-4E6E-8E53-3A835F4D549C}">
      <dgm:prSet phldrT="[Text]"/>
      <dgm:spPr/>
      <dgm:t>
        <a:bodyPr/>
        <a:lstStyle/>
        <a:p>
          <a:r>
            <a:rPr lang="en-US" dirty="0" smtClean="0"/>
            <a:t>Training</a:t>
          </a:r>
          <a:endParaRPr lang="en-US" dirty="0"/>
        </a:p>
      </dgm:t>
    </dgm:pt>
    <dgm:pt modelId="{74A26CF0-4F04-443A-8EEB-462257B1A36B}" type="parTrans" cxnId="{687A8863-52D5-4AE0-86FE-CE269A9FFBB7}">
      <dgm:prSet/>
      <dgm:spPr/>
      <dgm:t>
        <a:bodyPr/>
        <a:lstStyle/>
        <a:p>
          <a:endParaRPr lang="en-US"/>
        </a:p>
      </dgm:t>
    </dgm:pt>
    <dgm:pt modelId="{181D4229-C2E2-427D-A1A5-A7D30E12B6F4}" type="sibTrans" cxnId="{687A8863-52D5-4AE0-86FE-CE269A9FFBB7}">
      <dgm:prSet/>
      <dgm:spPr/>
      <dgm:t>
        <a:bodyPr/>
        <a:lstStyle/>
        <a:p>
          <a:endParaRPr lang="en-US"/>
        </a:p>
      </dgm:t>
    </dgm:pt>
    <dgm:pt modelId="{1F8A27E0-C170-478C-9B8A-C3AC42A74E2F}">
      <dgm:prSet phldrT="[Text]"/>
      <dgm:spPr/>
      <dgm:t>
        <a:bodyPr/>
        <a:lstStyle/>
        <a:p>
          <a:r>
            <a:rPr lang="en-US" dirty="0" smtClean="0"/>
            <a:t>Independent</a:t>
          </a:r>
        </a:p>
        <a:p>
          <a:r>
            <a:rPr lang="en-US" dirty="0" smtClean="0"/>
            <a:t>Interdependent</a:t>
          </a:r>
        </a:p>
        <a:p>
          <a:r>
            <a:rPr lang="en-US" dirty="0" smtClean="0"/>
            <a:t>Living</a:t>
          </a:r>
          <a:endParaRPr lang="en-US" dirty="0"/>
        </a:p>
      </dgm:t>
    </dgm:pt>
    <dgm:pt modelId="{1BE6AE5C-5295-4BE8-9A15-2BC5A22508E3}" type="parTrans" cxnId="{222F538A-4B9B-4881-933B-6A3878511F1D}">
      <dgm:prSet/>
      <dgm:spPr/>
      <dgm:t>
        <a:bodyPr/>
        <a:lstStyle/>
        <a:p>
          <a:endParaRPr lang="en-US"/>
        </a:p>
      </dgm:t>
    </dgm:pt>
    <dgm:pt modelId="{E79750E7-217C-4AAB-9657-2702DC0973FD}" type="sibTrans" cxnId="{222F538A-4B9B-4881-933B-6A3878511F1D}">
      <dgm:prSet/>
      <dgm:spPr/>
      <dgm:t>
        <a:bodyPr/>
        <a:lstStyle/>
        <a:p>
          <a:endParaRPr lang="en-US"/>
        </a:p>
      </dgm:t>
    </dgm:pt>
    <dgm:pt modelId="{561AB9A1-9155-4668-9789-9873EAA314C5}">
      <dgm:prSet phldrT="[Text]"/>
      <dgm:spPr/>
      <dgm:t>
        <a:bodyPr/>
        <a:lstStyle/>
        <a:p>
          <a:r>
            <a:rPr lang="en-US" dirty="0" smtClean="0"/>
            <a:t>Recreation</a:t>
          </a:r>
        </a:p>
        <a:p>
          <a:r>
            <a:rPr lang="en-US" dirty="0" smtClean="0"/>
            <a:t>Leisure</a:t>
          </a:r>
          <a:endParaRPr lang="en-US" dirty="0"/>
        </a:p>
      </dgm:t>
    </dgm:pt>
    <dgm:pt modelId="{F3A938F8-431E-46AF-8C0D-FCE2376D020B}" type="parTrans" cxnId="{61518A50-B0C8-4E69-98A1-132444D6F679}">
      <dgm:prSet/>
      <dgm:spPr/>
      <dgm:t>
        <a:bodyPr/>
        <a:lstStyle/>
        <a:p>
          <a:endParaRPr lang="en-US"/>
        </a:p>
      </dgm:t>
    </dgm:pt>
    <dgm:pt modelId="{D756C4B2-3378-4479-8385-046136816DCC}" type="sibTrans" cxnId="{61518A50-B0C8-4E69-98A1-132444D6F679}">
      <dgm:prSet/>
      <dgm:spPr/>
      <dgm:t>
        <a:bodyPr/>
        <a:lstStyle/>
        <a:p>
          <a:endParaRPr lang="en-US"/>
        </a:p>
      </dgm:t>
    </dgm:pt>
    <dgm:pt modelId="{81DC08B6-A3FC-44BF-84DF-6658FD03C1EC}">
      <dgm:prSet phldrT="[Text]"/>
      <dgm:spPr/>
      <dgm:t>
        <a:bodyPr/>
        <a:lstStyle/>
        <a:p>
          <a:r>
            <a:rPr lang="en-US" dirty="0" smtClean="0"/>
            <a:t>Self Advocacy</a:t>
          </a:r>
          <a:endParaRPr lang="en-US" dirty="0"/>
        </a:p>
      </dgm:t>
    </dgm:pt>
    <dgm:pt modelId="{F5B2757B-7308-4236-B42E-892AD89F399D}" type="parTrans" cxnId="{AD196F50-A8E4-4AB4-BD0C-39299DE445A7}">
      <dgm:prSet/>
      <dgm:spPr/>
      <dgm:t>
        <a:bodyPr/>
        <a:lstStyle/>
        <a:p>
          <a:endParaRPr lang="en-US"/>
        </a:p>
      </dgm:t>
    </dgm:pt>
    <dgm:pt modelId="{4A51742B-D4A9-4C82-97A2-7AA5BEDACA2D}" type="sibTrans" cxnId="{AD196F50-A8E4-4AB4-BD0C-39299DE445A7}">
      <dgm:prSet/>
      <dgm:spPr/>
      <dgm:t>
        <a:bodyPr/>
        <a:lstStyle/>
        <a:p>
          <a:endParaRPr lang="en-US"/>
        </a:p>
      </dgm:t>
    </dgm:pt>
    <dgm:pt modelId="{C2AA9AFD-2E78-4F34-B825-FF3E06531493}" type="pres">
      <dgm:prSet presAssocID="{666C9DAF-05C9-4C26-AAE4-60694E890EA3}" presName="Name0" presStyleCnt="0">
        <dgm:presLayoutVars>
          <dgm:chMax val="1"/>
          <dgm:chPref val="1"/>
          <dgm:dir/>
          <dgm:animOne val="branch"/>
          <dgm:animLvl val="lvl"/>
        </dgm:presLayoutVars>
      </dgm:prSet>
      <dgm:spPr/>
      <dgm:t>
        <a:bodyPr/>
        <a:lstStyle/>
        <a:p>
          <a:endParaRPr lang="en-US"/>
        </a:p>
      </dgm:t>
    </dgm:pt>
    <dgm:pt modelId="{A5CC67E0-DC7E-4497-B30F-11B608D4170E}" type="pres">
      <dgm:prSet presAssocID="{4D25313C-366C-4EDE-BA61-5A082E9B2AB0}" presName="Parent" presStyleLbl="node0" presStyleIdx="0" presStyleCnt="1">
        <dgm:presLayoutVars>
          <dgm:chMax val="6"/>
          <dgm:chPref val="6"/>
        </dgm:presLayoutVars>
      </dgm:prSet>
      <dgm:spPr/>
      <dgm:t>
        <a:bodyPr/>
        <a:lstStyle/>
        <a:p>
          <a:endParaRPr lang="en-US"/>
        </a:p>
      </dgm:t>
    </dgm:pt>
    <dgm:pt modelId="{4CF40A1D-D7B0-40DF-BF0B-0C94C770BED9}" type="pres">
      <dgm:prSet presAssocID="{6DFA16E7-7CF2-4584-828B-C41F0614D3C3}" presName="Accent1" presStyleCnt="0"/>
      <dgm:spPr/>
    </dgm:pt>
    <dgm:pt modelId="{11C47E8D-02C4-40ED-A330-3339021EFAEE}" type="pres">
      <dgm:prSet presAssocID="{6DFA16E7-7CF2-4584-828B-C41F0614D3C3}" presName="Accent" presStyleLbl="bgShp" presStyleIdx="0" presStyleCnt="6"/>
      <dgm:spPr/>
    </dgm:pt>
    <dgm:pt modelId="{DBD21595-C90B-49C7-AD9B-B20B5865E4A5}" type="pres">
      <dgm:prSet presAssocID="{6DFA16E7-7CF2-4584-828B-C41F0614D3C3}" presName="Child1" presStyleLbl="node1" presStyleIdx="0" presStyleCnt="6">
        <dgm:presLayoutVars>
          <dgm:chMax val="0"/>
          <dgm:chPref val="0"/>
          <dgm:bulletEnabled val="1"/>
        </dgm:presLayoutVars>
      </dgm:prSet>
      <dgm:spPr/>
      <dgm:t>
        <a:bodyPr/>
        <a:lstStyle/>
        <a:p>
          <a:endParaRPr lang="en-US"/>
        </a:p>
      </dgm:t>
    </dgm:pt>
    <dgm:pt modelId="{9C114EE5-7E58-4864-85A9-EB0253EE0D4B}" type="pres">
      <dgm:prSet presAssocID="{3E36F751-2400-443C-A33E-54A2CF906D27}" presName="Accent2" presStyleCnt="0"/>
      <dgm:spPr/>
    </dgm:pt>
    <dgm:pt modelId="{11B5704B-A7F7-416A-8716-B968431DBCB0}" type="pres">
      <dgm:prSet presAssocID="{3E36F751-2400-443C-A33E-54A2CF906D27}" presName="Accent" presStyleLbl="bgShp" presStyleIdx="1" presStyleCnt="6"/>
      <dgm:spPr/>
    </dgm:pt>
    <dgm:pt modelId="{CD7C6E88-5674-4043-A2FB-90F21C8BCBD3}" type="pres">
      <dgm:prSet presAssocID="{3E36F751-2400-443C-A33E-54A2CF906D27}" presName="Child2" presStyleLbl="node1" presStyleIdx="1" presStyleCnt="6">
        <dgm:presLayoutVars>
          <dgm:chMax val="0"/>
          <dgm:chPref val="0"/>
          <dgm:bulletEnabled val="1"/>
        </dgm:presLayoutVars>
      </dgm:prSet>
      <dgm:spPr/>
      <dgm:t>
        <a:bodyPr/>
        <a:lstStyle/>
        <a:p>
          <a:endParaRPr lang="en-US"/>
        </a:p>
      </dgm:t>
    </dgm:pt>
    <dgm:pt modelId="{5B126985-9C19-47A2-A2E4-E06C29854C15}" type="pres">
      <dgm:prSet presAssocID="{733396A8-B14A-4E6E-8E53-3A835F4D549C}" presName="Accent3" presStyleCnt="0"/>
      <dgm:spPr/>
    </dgm:pt>
    <dgm:pt modelId="{95DDC1A7-AFE6-44D1-A4A5-C902252B2BB3}" type="pres">
      <dgm:prSet presAssocID="{733396A8-B14A-4E6E-8E53-3A835F4D549C}" presName="Accent" presStyleLbl="bgShp" presStyleIdx="2" presStyleCnt="6"/>
      <dgm:spPr/>
    </dgm:pt>
    <dgm:pt modelId="{D4085450-81AF-46AF-9CDC-3F03530884E9}" type="pres">
      <dgm:prSet presAssocID="{733396A8-B14A-4E6E-8E53-3A835F4D549C}" presName="Child3" presStyleLbl="node1" presStyleIdx="2" presStyleCnt="6">
        <dgm:presLayoutVars>
          <dgm:chMax val="0"/>
          <dgm:chPref val="0"/>
          <dgm:bulletEnabled val="1"/>
        </dgm:presLayoutVars>
      </dgm:prSet>
      <dgm:spPr/>
      <dgm:t>
        <a:bodyPr/>
        <a:lstStyle/>
        <a:p>
          <a:endParaRPr lang="en-US"/>
        </a:p>
      </dgm:t>
    </dgm:pt>
    <dgm:pt modelId="{91795438-FD1B-4279-9FAA-324CE57FAFAE}" type="pres">
      <dgm:prSet presAssocID="{1F8A27E0-C170-478C-9B8A-C3AC42A74E2F}" presName="Accent4" presStyleCnt="0"/>
      <dgm:spPr/>
    </dgm:pt>
    <dgm:pt modelId="{75674186-49A8-499D-BD11-234A0D498593}" type="pres">
      <dgm:prSet presAssocID="{1F8A27E0-C170-478C-9B8A-C3AC42A74E2F}" presName="Accent" presStyleLbl="bgShp" presStyleIdx="3" presStyleCnt="6"/>
      <dgm:spPr/>
    </dgm:pt>
    <dgm:pt modelId="{CBA08D6A-B1FC-4126-8D9A-A5DD4C3ED13A}" type="pres">
      <dgm:prSet presAssocID="{1F8A27E0-C170-478C-9B8A-C3AC42A74E2F}" presName="Child4" presStyleLbl="node1" presStyleIdx="3" presStyleCnt="6">
        <dgm:presLayoutVars>
          <dgm:chMax val="0"/>
          <dgm:chPref val="0"/>
          <dgm:bulletEnabled val="1"/>
        </dgm:presLayoutVars>
      </dgm:prSet>
      <dgm:spPr/>
      <dgm:t>
        <a:bodyPr/>
        <a:lstStyle/>
        <a:p>
          <a:endParaRPr lang="en-US"/>
        </a:p>
      </dgm:t>
    </dgm:pt>
    <dgm:pt modelId="{3B44D43F-9254-4DE2-8B4D-B7939E46EAC6}" type="pres">
      <dgm:prSet presAssocID="{561AB9A1-9155-4668-9789-9873EAA314C5}" presName="Accent5" presStyleCnt="0"/>
      <dgm:spPr/>
    </dgm:pt>
    <dgm:pt modelId="{CEA70EAE-F08D-4DDF-A698-BFD3A58F9108}" type="pres">
      <dgm:prSet presAssocID="{561AB9A1-9155-4668-9789-9873EAA314C5}" presName="Accent" presStyleLbl="bgShp" presStyleIdx="4" presStyleCnt="6"/>
      <dgm:spPr/>
    </dgm:pt>
    <dgm:pt modelId="{6F6FD914-46A7-4C65-9311-8F3119E7282B}" type="pres">
      <dgm:prSet presAssocID="{561AB9A1-9155-4668-9789-9873EAA314C5}" presName="Child5" presStyleLbl="node1" presStyleIdx="4" presStyleCnt="6">
        <dgm:presLayoutVars>
          <dgm:chMax val="0"/>
          <dgm:chPref val="0"/>
          <dgm:bulletEnabled val="1"/>
        </dgm:presLayoutVars>
      </dgm:prSet>
      <dgm:spPr/>
      <dgm:t>
        <a:bodyPr/>
        <a:lstStyle/>
        <a:p>
          <a:endParaRPr lang="en-US"/>
        </a:p>
      </dgm:t>
    </dgm:pt>
    <dgm:pt modelId="{20A7438E-A3BC-445F-86DD-299A30B25C94}" type="pres">
      <dgm:prSet presAssocID="{81DC08B6-A3FC-44BF-84DF-6658FD03C1EC}" presName="Accent6" presStyleCnt="0"/>
      <dgm:spPr/>
    </dgm:pt>
    <dgm:pt modelId="{FC942AC0-732D-4215-8842-2787EF47BCBC}" type="pres">
      <dgm:prSet presAssocID="{81DC08B6-A3FC-44BF-84DF-6658FD03C1EC}" presName="Accent" presStyleLbl="bgShp" presStyleIdx="5" presStyleCnt="6"/>
      <dgm:spPr/>
    </dgm:pt>
    <dgm:pt modelId="{FEA4647A-A220-4668-BAF3-BD62B6DCFE7C}" type="pres">
      <dgm:prSet presAssocID="{81DC08B6-A3FC-44BF-84DF-6658FD03C1EC}" presName="Child6" presStyleLbl="node1" presStyleIdx="5" presStyleCnt="6">
        <dgm:presLayoutVars>
          <dgm:chMax val="0"/>
          <dgm:chPref val="0"/>
          <dgm:bulletEnabled val="1"/>
        </dgm:presLayoutVars>
      </dgm:prSet>
      <dgm:spPr/>
      <dgm:t>
        <a:bodyPr/>
        <a:lstStyle/>
        <a:p>
          <a:endParaRPr lang="en-US"/>
        </a:p>
      </dgm:t>
    </dgm:pt>
  </dgm:ptLst>
  <dgm:cxnLst>
    <dgm:cxn modelId="{E971E2F0-74E0-4426-9C16-F75AFE6C0277}" type="presOf" srcId="{6DFA16E7-7CF2-4584-828B-C41F0614D3C3}" destId="{DBD21595-C90B-49C7-AD9B-B20B5865E4A5}" srcOrd="0" destOrd="0" presId="urn:microsoft.com/office/officeart/2011/layout/HexagonRadial"/>
    <dgm:cxn modelId="{3574D955-97CC-46B0-87FB-4529E5FF70BF}" type="presOf" srcId="{666C9DAF-05C9-4C26-AAE4-60694E890EA3}" destId="{C2AA9AFD-2E78-4F34-B825-FF3E06531493}" srcOrd="0" destOrd="0" presId="urn:microsoft.com/office/officeart/2011/layout/HexagonRadial"/>
    <dgm:cxn modelId="{394FE11D-3761-4F87-A0A9-211E67515A56}" srcId="{666C9DAF-05C9-4C26-AAE4-60694E890EA3}" destId="{4D25313C-366C-4EDE-BA61-5A082E9B2AB0}" srcOrd="0" destOrd="0" parTransId="{F18C7DCE-984B-4ED6-8655-A09061CE7635}" sibTransId="{80FDBEA0-7520-4919-AB56-7D7DF974ECB6}"/>
    <dgm:cxn modelId="{8B60B17D-2801-4D34-ADC3-8641A85B74E4}" type="presOf" srcId="{1F8A27E0-C170-478C-9B8A-C3AC42A74E2F}" destId="{CBA08D6A-B1FC-4126-8D9A-A5DD4C3ED13A}" srcOrd="0" destOrd="0" presId="urn:microsoft.com/office/officeart/2011/layout/HexagonRadial"/>
    <dgm:cxn modelId="{05D1FF5E-3D91-4E0F-893E-56B5DE887800}" type="presOf" srcId="{733396A8-B14A-4E6E-8E53-3A835F4D549C}" destId="{D4085450-81AF-46AF-9CDC-3F03530884E9}" srcOrd="0" destOrd="0" presId="urn:microsoft.com/office/officeart/2011/layout/HexagonRadial"/>
    <dgm:cxn modelId="{AD196F50-A8E4-4AB4-BD0C-39299DE445A7}" srcId="{4D25313C-366C-4EDE-BA61-5A082E9B2AB0}" destId="{81DC08B6-A3FC-44BF-84DF-6658FD03C1EC}" srcOrd="5" destOrd="0" parTransId="{F5B2757B-7308-4236-B42E-892AD89F399D}" sibTransId="{4A51742B-D4A9-4C82-97A2-7AA5BEDACA2D}"/>
    <dgm:cxn modelId="{A38B264C-B2F7-4CA4-B592-FC1A66DB65C2}" srcId="{4D25313C-366C-4EDE-BA61-5A082E9B2AB0}" destId="{6DFA16E7-7CF2-4584-828B-C41F0614D3C3}" srcOrd="0" destOrd="0" parTransId="{BABC77A3-23C4-464F-9D9D-A59E3F36844F}" sibTransId="{D24647AD-B191-46C5-96D5-8F6EF1795445}"/>
    <dgm:cxn modelId="{CFC12500-C856-4F51-893D-B215FA20DC9B}" type="presOf" srcId="{81DC08B6-A3FC-44BF-84DF-6658FD03C1EC}" destId="{FEA4647A-A220-4668-BAF3-BD62B6DCFE7C}" srcOrd="0" destOrd="0" presId="urn:microsoft.com/office/officeart/2011/layout/HexagonRadial"/>
    <dgm:cxn modelId="{61518A50-B0C8-4E69-98A1-132444D6F679}" srcId="{4D25313C-366C-4EDE-BA61-5A082E9B2AB0}" destId="{561AB9A1-9155-4668-9789-9873EAA314C5}" srcOrd="4" destOrd="0" parTransId="{F3A938F8-431E-46AF-8C0D-FCE2376D020B}" sibTransId="{D756C4B2-3378-4479-8385-046136816DCC}"/>
    <dgm:cxn modelId="{41EE6D84-CB43-4BF7-ABE5-BF9C0CE497FD}" type="presOf" srcId="{4D25313C-366C-4EDE-BA61-5A082E9B2AB0}" destId="{A5CC67E0-DC7E-4497-B30F-11B608D4170E}" srcOrd="0" destOrd="0" presId="urn:microsoft.com/office/officeart/2011/layout/HexagonRadial"/>
    <dgm:cxn modelId="{222F538A-4B9B-4881-933B-6A3878511F1D}" srcId="{4D25313C-366C-4EDE-BA61-5A082E9B2AB0}" destId="{1F8A27E0-C170-478C-9B8A-C3AC42A74E2F}" srcOrd="3" destOrd="0" parTransId="{1BE6AE5C-5295-4BE8-9A15-2BC5A22508E3}" sibTransId="{E79750E7-217C-4AAB-9657-2702DC0973FD}"/>
    <dgm:cxn modelId="{962E3270-9CEF-483E-801E-07443DCC2913}" type="presOf" srcId="{561AB9A1-9155-4668-9789-9873EAA314C5}" destId="{6F6FD914-46A7-4C65-9311-8F3119E7282B}" srcOrd="0" destOrd="0" presId="urn:microsoft.com/office/officeart/2011/layout/HexagonRadial"/>
    <dgm:cxn modelId="{687A8863-52D5-4AE0-86FE-CE269A9FFBB7}" srcId="{4D25313C-366C-4EDE-BA61-5A082E9B2AB0}" destId="{733396A8-B14A-4E6E-8E53-3A835F4D549C}" srcOrd="2" destOrd="0" parTransId="{74A26CF0-4F04-443A-8EEB-462257B1A36B}" sibTransId="{181D4229-C2E2-427D-A1A5-A7D30E12B6F4}"/>
    <dgm:cxn modelId="{958A89F5-AFEF-46D8-8403-61DF4B488684}" srcId="{4D25313C-366C-4EDE-BA61-5A082E9B2AB0}" destId="{3E36F751-2400-443C-A33E-54A2CF906D27}" srcOrd="1" destOrd="0" parTransId="{B32FEEBF-D575-4BA4-9F91-46FA08A7C2E3}" sibTransId="{097401E5-F82B-43D1-9832-20F7C8A40443}"/>
    <dgm:cxn modelId="{9B2CDC9B-A047-4A3C-BA8A-F78ED6BE3415}" type="presOf" srcId="{3E36F751-2400-443C-A33E-54A2CF906D27}" destId="{CD7C6E88-5674-4043-A2FB-90F21C8BCBD3}" srcOrd="0" destOrd="0" presId="urn:microsoft.com/office/officeart/2011/layout/HexagonRadial"/>
    <dgm:cxn modelId="{6E1E6A4C-9A38-43E6-BD1B-4AB6C62BE848}" type="presParOf" srcId="{C2AA9AFD-2E78-4F34-B825-FF3E06531493}" destId="{A5CC67E0-DC7E-4497-B30F-11B608D4170E}" srcOrd="0" destOrd="0" presId="urn:microsoft.com/office/officeart/2011/layout/HexagonRadial"/>
    <dgm:cxn modelId="{4FF89C41-C1BB-4972-B30F-D3344CD5112F}" type="presParOf" srcId="{C2AA9AFD-2E78-4F34-B825-FF3E06531493}" destId="{4CF40A1D-D7B0-40DF-BF0B-0C94C770BED9}" srcOrd="1" destOrd="0" presId="urn:microsoft.com/office/officeart/2011/layout/HexagonRadial"/>
    <dgm:cxn modelId="{735E4912-7721-4ADE-9DD0-4650D5F3E4A0}" type="presParOf" srcId="{4CF40A1D-D7B0-40DF-BF0B-0C94C770BED9}" destId="{11C47E8D-02C4-40ED-A330-3339021EFAEE}" srcOrd="0" destOrd="0" presId="urn:microsoft.com/office/officeart/2011/layout/HexagonRadial"/>
    <dgm:cxn modelId="{2D983C89-CA52-4D08-B2E6-868FA9609621}" type="presParOf" srcId="{C2AA9AFD-2E78-4F34-B825-FF3E06531493}" destId="{DBD21595-C90B-49C7-AD9B-B20B5865E4A5}" srcOrd="2" destOrd="0" presId="urn:microsoft.com/office/officeart/2011/layout/HexagonRadial"/>
    <dgm:cxn modelId="{652028C7-B11C-44FA-96CA-17E358EF2BAD}" type="presParOf" srcId="{C2AA9AFD-2E78-4F34-B825-FF3E06531493}" destId="{9C114EE5-7E58-4864-85A9-EB0253EE0D4B}" srcOrd="3" destOrd="0" presId="urn:microsoft.com/office/officeart/2011/layout/HexagonRadial"/>
    <dgm:cxn modelId="{3514363D-D50E-4350-A791-98102CA3A41D}" type="presParOf" srcId="{9C114EE5-7E58-4864-85A9-EB0253EE0D4B}" destId="{11B5704B-A7F7-416A-8716-B968431DBCB0}" srcOrd="0" destOrd="0" presId="urn:microsoft.com/office/officeart/2011/layout/HexagonRadial"/>
    <dgm:cxn modelId="{8D94374D-AD8E-47FE-B95C-6F0441210191}" type="presParOf" srcId="{C2AA9AFD-2E78-4F34-B825-FF3E06531493}" destId="{CD7C6E88-5674-4043-A2FB-90F21C8BCBD3}" srcOrd="4" destOrd="0" presId="urn:microsoft.com/office/officeart/2011/layout/HexagonRadial"/>
    <dgm:cxn modelId="{B09CDFFB-972D-42EF-B7B6-79A5FCD5035F}" type="presParOf" srcId="{C2AA9AFD-2E78-4F34-B825-FF3E06531493}" destId="{5B126985-9C19-47A2-A2E4-E06C29854C15}" srcOrd="5" destOrd="0" presId="urn:microsoft.com/office/officeart/2011/layout/HexagonRadial"/>
    <dgm:cxn modelId="{11A1C2F3-1EEA-4EBA-A60B-80D02260597F}" type="presParOf" srcId="{5B126985-9C19-47A2-A2E4-E06C29854C15}" destId="{95DDC1A7-AFE6-44D1-A4A5-C902252B2BB3}" srcOrd="0" destOrd="0" presId="urn:microsoft.com/office/officeart/2011/layout/HexagonRadial"/>
    <dgm:cxn modelId="{EC77FEA7-CC6F-4BF2-9589-C073AB55B354}" type="presParOf" srcId="{C2AA9AFD-2E78-4F34-B825-FF3E06531493}" destId="{D4085450-81AF-46AF-9CDC-3F03530884E9}" srcOrd="6" destOrd="0" presId="urn:microsoft.com/office/officeart/2011/layout/HexagonRadial"/>
    <dgm:cxn modelId="{3D2D462A-722D-4EC1-9941-E81C8B8F1FF3}" type="presParOf" srcId="{C2AA9AFD-2E78-4F34-B825-FF3E06531493}" destId="{91795438-FD1B-4279-9FAA-324CE57FAFAE}" srcOrd="7" destOrd="0" presId="urn:microsoft.com/office/officeart/2011/layout/HexagonRadial"/>
    <dgm:cxn modelId="{7A7C0E51-909A-4B1F-9DF1-0DA10B113D99}" type="presParOf" srcId="{91795438-FD1B-4279-9FAA-324CE57FAFAE}" destId="{75674186-49A8-499D-BD11-234A0D498593}" srcOrd="0" destOrd="0" presId="urn:microsoft.com/office/officeart/2011/layout/HexagonRadial"/>
    <dgm:cxn modelId="{7205D1AF-8B56-4716-A439-5AF216219574}" type="presParOf" srcId="{C2AA9AFD-2E78-4F34-B825-FF3E06531493}" destId="{CBA08D6A-B1FC-4126-8D9A-A5DD4C3ED13A}" srcOrd="8" destOrd="0" presId="urn:microsoft.com/office/officeart/2011/layout/HexagonRadial"/>
    <dgm:cxn modelId="{0D523343-4DC1-4997-95B9-0CF4424E0D5F}" type="presParOf" srcId="{C2AA9AFD-2E78-4F34-B825-FF3E06531493}" destId="{3B44D43F-9254-4DE2-8B4D-B7939E46EAC6}" srcOrd="9" destOrd="0" presId="urn:microsoft.com/office/officeart/2011/layout/HexagonRadial"/>
    <dgm:cxn modelId="{8632BCF8-68BB-4144-97A4-00D5441ED804}" type="presParOf" srcId="{3B44D43F-9254-4DE2-8B4D-B7939E46EAC6}" destId="{CEA70EAE-F08D-4DDF-A698-BFD3A58F9108}" srcOrd="0" destOrd="0" presId="urn:microsoft.com/office/officeart/2011/layout/HexagonRadial"/>
    <dgm:cxn modelId="{6C8DF979-61AE-41C6-B4BD-1E564362CA9E}" type="presParOf" srcId="{C2AA9AFD-2E78-4F34-B825-FF3E06531493}" destId="{6F6FD914-46A7-4C65-9311-8F3119E7282B}" srcOrd="10" destOrd="0" presId="urn:microsoft.com/office/officeart/2011/layout/HexagonRadial"/>
    <dgm:cxn modelId="{D15D3C74-7BB4-4D06-BE28-89AED25D1761}" type="presParOf" srcId="{C2AA9AFD-2E78-4F34-B825-FF3E06531493}" destId="{20A7438E-A3BC-445F-86DD-299A30B25C94}" srcOrd="11" destOrd="0" presId="urn:microsoft.com/office/officeart/2011/layout/HexagonRadial"/>
    <dgm:cxn modelId="{5C965F8B-6A8B-42AB-9A8C-2DDD44FCF57F}" type="presParOf" srcId="{20A7438E-A3BC-445F-86DD-299A30B25C94}" destId="{FC942AC0-732D-4215-8842-2787EF47BCBC}" srcOrd="0" destOrd="0" presId="urn:microsoft.com/office/officeart/2011/layout/HexagonRadial"/>
    <dgm:cxn modelId="{ECC3903B-BDEF-4A09-84EB-299547F8E8F0}" type="presParOf" srcId="{C2AA9AFD-2E78-4F34-B825-FF3E06531493}" destId="{FEA4647A-A220-4668-BAF3-BD62B6DCFE7C}"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4D2E78-D757-4D07-8CDC-63678C3651F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CFB78125-53B8-41FC-99B3-8F0CCB9B0D5B}">
      <dgm:prSet phldrT="[Text]"/>
      <dgm:spPr/>
      <dgm:t>
        <a:bodyPr/>
        <a:lstStyle/>
        <a:p>
          <a:r>
            <a:rPr lang="en-US" dirty="0" smtClean="0"/>
            <a:t>Temporary Placement</a:t>
          </a:r>
          <a:endParaRPr lang="en-US" dirty="0"/>
        </a:p>
      </dgm:t>
    </dgm:pt>
    <dgm:pt modelId="{B77AC3B7-391D-413A-B2F1-E49941CE8D52}" type="parTrans" cxnId="{8D692065-B975-4448-841A-074139E33631}">
      <dgm:prSet/>
      <dgm:spPr/>
      <dgm:t>
        <a:bodyPr/>
        <a:lstStyle/>
        <a:p>
          <a:endParaRPr lang="en-US"/>
        </a:p>
      </dgm:t>
    </dgm:pt>
    <dgm:pt modelId="{FBD1BDD7-F09B-4050-9BA2-3DC221C393BD}" type="sibTrans" cxnId="{8D692065-B975-4448-841A-074139E33631}">
      <dgm:prSet/>
      <dgm:spPr/>
      <dgm:t>
        <a:bodyPr/>
        <a:lstStyle/>
        <a:p>
          <a:endParaRPr lang="en-US"/>
        </a:p>
      </dgm:t>
    </dgm:pt>
    <dgm:pt modelId="{F8065EE7-ABFC-42E1-A956-B0A94F7E23C9}">
      <dgm:prSet phldrT="[Text]"/>
      <dgm:spPr/>
      <dgm:t>
        <a:bodyPr/>
        <a:lstStyle/>
        <a:p>
          <a:r>
            <a:rPr lang="en-US" dirty="0" smtClean="0"/>
            <a:t>Area(s) of Concern</a:t>
          </a:r>
          <a:endParaRPr lang="en-US" dirty="0"/>
        </a:p>
      </dgm:t>
    </dgm:pt>
    <dgm:pt modelId="{EAD11BF4-5E9D-4937-A841-C0F0EAAB8463}" type="parTrans" cxnId="{CD51B56D-39B2-4937-B4FA-D547D7BA645F}">
      <dgm:prSet/>
      <dgm:spPr/>
      <dgm:t>
        <a:bodyPr/>
        <a:lstStyle/>
        <a:p>
          <a:endParaRPr lang="en-US"/>
        </a:p>
      </dgm:t>
    </dgm:pt>
    <dgm:pt modelId="{61505317-D657-417C-818C-D6FFD1C28D38}" type="sibTrans" cxnId="{CD51B56D-39B2-4937-B4FA-D547D7BA645F}">
      <dgm:prSet/>
      <dgm:spPr/>
      <dgm:t>
        <a:bodyPr/>
        <a:lstStyle/>
        <a:p>
          <a:endParaRPr lang="en-US"/>
        </a:p>
      </dgm:t>
    </dgm:pt>
    <dgm:pt modelId="{72359F5E-C363-4B21-BD36-FF6CA5562D4C}">
      <dgm:prSet phldrT="[Text]"/>
      <dgm:spPr/>
      <dgm:t>
        <a:bodyPr/>
        <a:lstStyle/>
        <a:p>
          <a:r>
            <a:rPr lang="en-US" dirty="0" smtClean="0"/>
            <a:t>1 Goal Per Area</a:t>
          </a:r>
          <a:endParaRPr lang="en-US" dirty="0"/>
        </a:p>
      </dgm:t>
    </dgm:pt>
    <dgm:pt modelId="{E5AAA547-6191-48E5-B2B6-183047083E4F}" type="parTrans" cxnId="{B14B6F9B-5F51-4950-9E58-27C9B9DD09E8}">
      <dgm:prSet/>
      <dgm:spPr/>
      <dgm:t>
        <a:bodyPr/>
        <a:lstStyle/>
        <a:p>
          <a:endParaRPr lang="en-US"/>
        </a:p>
      </dgm:t>
    </dgm:pt>
    <dgm:pt modelId="{1BFE962D-79A1-484D-B692-2EC7AA69F999}" type="sibTrans" cxnId="{B14B6F9B-5F51-4950-9E58-27C9B9DD09E8}">
      <dgm:prSet/>
      <dgm:spPr/>
      <dgm:t>
        <a:bodyPr/>
        <a:lstStyle/>
        <a:p>
          <a:endParaRPr lang="en-US"/>
        </a:p>
      </dgm:t>
    </dgm:pt>
    <dgm:pt modelId="{5E0E3176-2BAF-47E9-905A-6C61E8BB8A0D}">
      <dgm:prSet phldrT="[Text]"/>
      <dgm:spPr/>
      <dgm:t>
        <a:bodyPr/>
        <a:lstStyle/>
        <a:p>
          <a:r>
            <a:rPr lang="en-US" dirty="0" smtClean="0"/>
            <a:t>Services + Supports</a:t>
          </a:r>
          <a:endParaRPr lang="en-US" dirty="0"/>
        </a:p>
      </dgm:t>
    </dgm:pt>
    <dgm:pt modelId="{D40BC422-CDB1-4F4E-9BB0-8D4FE21137F3}" type="parTrans" cxnId="{39C6AB30-93A0-4D03-8C02-E25690FEA0BC}">
      <dgm:prSet/>
      <dgm:spPr/>
      <dgm:t>
        <a:bodyPr/>
        <a:lstStyle/>
        <a:p>
          <a:endParaRPr lang="en-US"/>
        </a:p>
      </dgm:t>
    </dgm:pt>
    <dgm:pt modelId="{6259D7F1-D61B-4F6C-A2D8-A6B9ED2ECB75}" type="sibTrans" cxnId="{39C6AB30-93A0-4D03-8C02-E25690FEA0BC}">
      <dgm:prSet/>
      <dgm:spPr/>
      <dgm:t>
        <a:bodyPr/>
        <a:lstStyle/>
        <a:p>
          <a:endParaRPr lang="en-US"/>
        </a:p>
      </dgm:t>
    </dgm:pt>
    <dgm:pt modelId="{618FF649-145C-4909-90B3-699A61F7B32A}">
      <dgm:prSet phldrT="[Text]"/>
      <dgm:spPr/>
      <dgm:t>
        <a:bodyPr/>
        <a:lstStyle/>
        <a:p>
          <a:r>
            <a:rPr lang="en-US" dirty="0" smtClean="0"/>
            <a:t>Final Placement</a:t>
          </a:r>
          <a:endParaRPr lang="en-US" dirty="0"/>
        </a:p>
      </dgm:t>
    </dgm:pt>
    <dgm:pt modelId="{4DA78013-7E77-4172-988D-47FA31522896}" type="parTrans" cxnId="{FF5A5205-ED72-4082-8B71-4C8F397D9F95}">
      <dgm:prSet/>
      <dgm:spPr/>
      <dgm:t>
        <a:bodyPr/>
        <a:lstStyle/>
        <a:p>
          <a:endParaRPr lang="en-US"/>
        </a:p>
      </dgm:t>
    </dgm:pt>
    <dgm:pt modelId="{FD2B6607-8658-45BC-9B81-3817CBD1B841}" type="sibTrans" cxnId="{FF5A5205-ED72-4082-8B71-4C8F397D9F95}">
      <dgm:prSet/>
      <dgm:spPr/>
      <dgm:t>
        <a:bodyPr/>
        <a:lstStyle/>
        <a:p>
          <a:endParaRPr lang="en-US"/>
        </a:p>
      </dgm:t>
    </dgm:pt>
    <dgm:pt modelId="{7EA44C4A-1F5E-4F03-998D-50C003F07B96}" type="pres">
      <dgm:prSet presAssocID="{714D2E78-D757-4D07-8CDC-63678C3651F6}" presName="cycle" presStyleCnt="0">
        <dgm:presLayoutVars>
          <dgm:dir/>
          <dgm:resizeHandles val="exact"/>
        </dgm:presLayoutVars>
      </dgm:prSet>
      <dgm:spPr/>
      <dgm:t>
        <a:bodyPr/>
        <a:lstStyle/>
        <a:p>
          <a:endParaRPr lang="en-US"/>
        </a:p>
      </dgm:t>
    </dgm:pt>
    <dgm:pt modelId="{366A2C65-1C30-4C5E-B78C-F7614B82751B}" type="pres">
      <dgm:prSet presAssocID="{CFB78125-53B8-41FC-99B3-8F0CCB9B0D5B}" presName="node" presStyleLbl="node1" presStyleIdx="0" presStyleCnt="5">
        <dgm:presLayoutVars>
          <dgm:bulletEnabled val="1"/>
        </dgm:presLayoutVars>
      </dgm:prSet>
      <dgm:spPr/>
      <dgm:t>
        <a:bodyPr/>
        <a:lstStyle/>
        <a:p>
          <a:endParaRPr lang="en-US"/>
        </a:p>
      </dgm:t>
    </dgm:pt>
    <dgm:pt modelId="{A9D85F2C-FBE3-4FA5-89BE-40FBB642BE2D}" type="pres">
      <dgm:prSet presAssocID="{CFB78125-53B8-41FC-99B3-8F0CCB9B0D5B}" presName="spNode" presStyleCnt="0"/>
      <dgm:spPr/>
    </dgm:pt>
    <dgm:pt modelId="{00151557-E549-4925-80B7-786C0C624E01}" type="pres">
      <dgm:prSet presAssocID="{FBD1BDD7-F09B-4050-9BA2-3DC221C393BD}" presName="sibTrans" presStyleLbl="sibTrans1D1" presStyleIdx="0" presStyleCnt="5"/>
      <dgm:spPr/>
      <dgm:t>
        <a:bodyPr/>
        <a:lstStyle/>
        <a:p>
          <a:endParaRPr lang="en-US"/>
        </a:p>
      </dgm:t>
    </dgm:pt>
    <dgm:pt modelId="{B6C70C79-858E-410B-87F0-797C5A99CEE0}" type="pres">
      <dgm:prSet presAssocID="{F8065EE7-ABFC-42E1-A956-B0A94F7E23C9}" presName="node" presStyleLbl="node1" presStyleIdx="1" presStyleCnt="5">
        <dgm:presLayoutVars>
          <dgm:bulletEnabled val="1"/>
        </dgm:presLayoutVars>
      </dgm:prSet>
      <dgm:spPr/>
      <dgm:t>
        <a:bodyPr/>
        <a:lstStyle/>
        <a:p>
          <a:endParaRPr lang="en-US"/>
        </a:p>
      </dgm:t>
    </dgm:pt>
    <dgm:pt modelId="{358188D8-5240-4FE9-97F7-B21C4A9DD328}" type="pres">
      <dgm:prSet presAssocID="{F8065EE7-ABFC-42E1-A956-B0A94F7E23C9}" presName="spNode" presStyleCnt="0"/>
      <dgm:spPr/>
    </dgm:pt>
    <dgm:pt modelId="{5FB4A118-74E7-4E3C-8EB7-65050DB320C4}" type="pres">
      <dgm:prSet presAssocID="{61505317-D657-417C-818C-D6FFD1C28D38}" presName="sibTrans" presStyleLbl="sibTrans1D1" presStyleIdx="1" presStyleCnt="5"/>
      <dgm:spPr/>
      <dgm:t>
        <a:bodyPr/>
        <a:lstStyle/>
        <a:p>
          <a:endParaRPr lang="en-US"/>
        </a:p>
      </dgm:t>
    </dgm:pt>
    <dgm:pt modelId="{C93A870A-0593-41B6-9A20-49AC8C847A4C}" type="pres">
      <dgm:prSet presAssocID="{72359F5E-C363-4B21-BD36-FF6CA5562D4C}" presName="node" presStyleLbl="node1" presStyleIdx="2" presStyleCnt="5">
        <dgm:presLayoutVars>
          <dgm:bulletEnabled val="1"/>
        </dgm:presLayoutVars>
      </dgm:prSet>
      <dgm:spPr/>
      <dgm:t>
        <a:bodyPr/>
        <a:lstStyle/>
        <a:p>
          <a:endParaRPr lang="en-US"/>
        </a:p>
      </dgm:t>
    </dgm:pt>
    <dgm:pt modelId="{E4B4B027-0921-4131-BF2B-D3E99756E972}" type="pres">
      <dgm:prSet presAssocID="{72359F5E-C363-4B21-BD36-FF6CA5562D4C}" presName="spNode" presStyleCnt="0"/>
      <dgm:spPr/>
    </dgm:pt>
    <dgm:pt modelId="{186F353B-69F6-4B44-94D8-703DCFB0FD50}" type="pres">
      <dgm:prSet presAssocID="{1BFE962D-79A1-484D-B692-2EC7AA69F999}" presName="sibTrans" presStyleLbl="sibTrans1D1" presStyleIdx="2" presStyleCnt="5"/>
      <dgm:spPr/>
      <dgm:t>
        <a:bodyPr/>
        <a:lstStyle/>
        <a:p>
          <a:endParaRPr lang="en-US"/>
        </a:p>
      </dgm:t>
    </dgm:pt>
    <dgm:pt modelId="{664462E2-C08E-49BD-A2BC-D9DBC7216783}" type="pres">
      <dgm:prSet presAssocID="{5E0E3176-2BAF-47E9-905A-6C61E8BB8A0D}" presName="node" presStyleLbl="node1" presStyleIdx="3" presStyleCnt="5">
        <dgm:presLayoutVars>
          <dgm:bulletEnabled val="1"/>
        </dgm:presLayoutVars>
      </dgm:prSet>
      <dgm:spPr/>
      <dgm:t>
        <a:bodyPr/>
        <a:lstStyle/>
        <a:p>
          <a:endParaRPr lang="en-US"/>
        </a:p>
      </dgm:t>
    </dgm:pt>
    <dgm:pt modelId="{6251404F-FDDF-4CBD-BDBC-80E1DACFED0F}" type="pres">
      <dgm:prSet presAssocID="{5E0E3176-2BAF-47E9-905A-6C61E8BB8A0D}" presName="spNode" presStyleCnt="0"/>
      <dgm:spPr/>
    </dgm:pt>
    <dgm:pt modelId="{1E32ED8C-B54E-4EE8-B7E1-3E231E5BFFDB}" type="pres">
      <dgm:prSet presAssocID="{6259D7F1-D61B-4F6C-A2D8-A6B9ED2ECB75}" presName="sibTrans" presStyleLbl="sibTrans1D1" presStyleIdx="3" presStyleCnt="5"/>
      <dgm:spPr/>
      <dgm:t>
        <a:bodyPr/>
        <a:lstStyle/>
        <a:p>
          <a:endParaRPr lang="en-US"/>
        </a:p>
      </dgm:t>
    </dgm:pt>
    <dgm:pt modelId="{7EE901B6-908D-4622-8C3F-C9A0EF1B5858}" type="pres">
      <dgm:prSet presAssocID="{618FF649-145C-4909-90B3-699A61F7B32A}" presName="node" presStyleLbl="node1" presStyleIdx="4" presStyleCnt="5">
        <dgm:presLayoutVars>
          <dgm:bulletEnabled val="1"/>
        </dgm:presLayoutVars>
      </dgm:prSet>
      <dgm:spPr/>
      <dgm:t>
        <a:bodyPr/>
        <a:lstStyle/>
        <a:p>
          <a:endParaRPr lang="en-US"/>
        </a:p>
      </dgm:t>
    </dgm:pt>
    <dgm:pt modelId="{01E31214-6B2B-428B-B415-1D73F04CAEF6}" type="pres">
      <dgm:prSet presAssocID="{618FF649-145C-4909-90B3-699A61F7B32A}" presName="spNode" presStyleCnt="0"/>
      <dgm:spPr/>
    </dgm:pt>
    <dgm:pt modelId="{AF4D66C1-3A65-4971-969B-2ECAF1D9F63F}" type="pres">
      <dgm:prSet presAssocID="{FD2B6607-8658-45BC-9B81-3817CBD1B841}" presName="sibTrans" presStyleLbl="sibTrans1D1" presStyleIdx="4" presStyleCnt="5"/>
      <dgm:spPr/>
      <dgm:t>
        <a:bodyPr/>
        <a:lstStyle/>
        <a:p>
          <a:endParaRPr lang="en-US"/>
        </a:p>
      </dgm:t>
    </dgm:pt>
  </dgm:ptLst>
  <dgm:cxnLst>
    <dgm:cxn modelId="{1232A63D-FEF3-40C4-A32D-69F25AD29934}" type="presOf" srcId="{61505317-D657-417C-818C-D6FFD1C28D38}" destId="{5FB4A118-74E7-4E3C-8EB7-65050DB320C4}" srcOrd="0" destOrd="0" presId="urn:microsoft.com/office/officeart/2005/8/layout/cycle5"/>
    <dgm:cxn modelId="{43C111C1-C247-4782-B7F9-E3E00356CACE}" type="presOf" srcId="{F8065EE7-ABFC-42E1-A956-B0A94F7E23C9}" destId="{B6C70C79-858E-410B-87F0-797C5A99CEE0}" srcOrd="0" destOrd="0" presId="urn:microsoft.com/office/officeart/2005/8/layout/cycle5"/>
    <dgm:cxn modelId="{B81AB2B9-4085-4244-AB0A-B080EFD14402}" type="presOf" srcId="{FBD1BDD7-F09B-4050-9BA2-3DC221C393BD}" destId="{00151557-E549-4925-80B7-786C0C624E01}" srcOrd="0" destOrd="0" presId="urn:microsoft.com/office/officeart/2005/8/layout/cycle5"/>
    <dgm:cxn modelId="{FF5A5205-ED72-4082-8B71-4C8F397D9F95}" srcId="{714D2E78-D757-4D07-8CDC-63678C3651F6}" destId="{618FF649-145C-4909-90B3-699A61F7B32A}" srcOrd="4" destOrd="0" parTransId="{4DA78013-7E77-4172-988D-47FA31522896}" sibTransId="{FD2B6607-8658-45BC-9B81-3817CBD1B841}"/>
    <dgm:cxn modelId="{CC1C240D-0355-4243-93BE-2181399E2BCC}" type="presOf" srcId="{CFB78125-53B8-41FC-99B3-8F0CCB9B0D5B}" destId="{366A2C65-1C30-4C5E-B78C-F7614B82751B}" srcOrd="0" destOrd="0" presId="urn:microsoft.com/office/officeart/2005/8/layout/cycle5"/>
    <dgm:cxn modelId="{1AF5884B-1B6D-497C-90D4-C2917241B817}" type="presOf" srcId="{618FF649-145C-4909-90B3-699A61F7B32A}" destId="{7EE901B6-908D-4622-8C3F-C9A0EF1B5858}" srcOrd="0" destOrd="0" presId="urn:microsoft.com/office/officeart/2005/8/layout/cycle5"/>
    <dgm:cxn modelId="{8D692065-B975-4448-841A-074139E33631}" srcId="{714D2E78-D757-4D07-8CDC-63678C3651F6}" destId="{CFB78125-53B8-41FC-99B3-8F0CCB9B0D5B}" srcOrd="0" destOrd="0" parTransId="{B77AC3B7-391D-413A-B2F1-E49941CE8D52}" sibTransId="{FBD1BDD7-F09B-4050-9BA2-3DC221C393BD}"/>
    <dgm:cxn modelId="{B8716D36-99C0-426E-916F-E8B9BAA3A54A}" type="presOf" srcId="{FD2B6607-8658-45BC-9B81-3817CBD1B841}" destId="{AF4D66C1-3A65-4971-969B-2ECAF1D9F63F}" srcOrd="0" destOrd="0" presId="urn:microsoft.com/office/officeart/2005/8/layout/cycle5"/>
    <dgm:cxn modelId="{B14B6F9B-5F51-4950-9E58-27C9B9DD09E8}" srcId="{714D2E78-D757-4D07-8CDC-63678C3651F6}" destId="{72359F5E-C363-4B21-BD36-FF6CA5562D4C}" srcOrd="2" destOrd="0" parTransId="{E5AAA547-6191-48E5-B2B6-183047083E4F}" sibTransId="{1BFE962D-79A1-484D-B692-2EC7AA69F999}"/>
    <dgm:cxn modelId="{CD51B56D-39B2-4937-B4FA-D547D7BA645F}" srcId="{714D2E78-D757-4D07-8CDC-63678C3651F6}" destId="{F8065EE7-ABFC-42E1-A956-B0A94F7E23C9}" srcOrd="1" destOrd="0" parTransId="{EAD11BF4-5E9D-4937-A841-C0F0EAAB8463}" sibTransId="{61505317-D657-417C-818C-D6FFD1C28D38}"/>
    <dgm:cxn modelId="{69252917-CD76-4FC8-A54F-D228E3A3DA4F}" type="presOf" srcId="{6259D7F1-D61B-4F6C-A2D8-A6B9ED2ECB75}" destId="{1E32ED8C-B54E-4EE8-B7E1-3E231E5BFFDB}" srcOrd="0" destOrd="0" presId="urn:microsoft.com/office/officeart/2005/8/layout/cycle5"/>
    <dgm:cxn modelId="{72E20BB6-A2F3-4938-AE25-5EC949BD55B9}" type="presOf" srcId="{5E0E3176-2BAF-47E9-905A-6C61E8BB8A0D}" destId="{664462E2-C08E-49BD-A2BC-D9DBC7216783}" srcOrd="0" destOrd="0" presId="urn:microsoft.com/office/officeart/2005/8/layout/cycle5"/>
    <dgm:cxn modelId="{86B84FAD-30F6-479D-8F46-DA032AC8C0DF}" type="presOf" srcId="{72359F5E-C363-4B21-BD36-FF6CA5562D4C}" destId="{C93A870A-0593-41B6-9A20-49AC8C847A4C}" srcOrd="0" destOrd="0" presId="urn:microsoft.com/office/officeart/2005/8/layout/cycle5"/>
    <dgm:cxn modelId="{60D0D052-989C-4910-A753-AACC18C3A881}" type="presOf" srcId="{714D2E78-D757-4D07-8CDC-63678C3651F6}" destId="{7EA44C4A-1F5E-4F03-998D-50C003F07B96}" srcOrd="0" destOrd="0" presId="urn:microsoft.com/office/officeart/2005/8/layout/cycle5"/>
    <dgm:cxn modelId="{A75E614E-156C-41DA-A574-631DBDCB261C}" type="presOf" srcId="{1BFE962D-79A1-484D-B692-2EC7AA69F999}" destId="{186F353B-69F6-4B44-94D8-703DCFB0FD50}" srcOrd="0" destOrd="0" presId="urn:microsoft.com/office/officeart/2005/8/layout/cycle5"/>
    <dgm:cxn modelId="{39C6AB30-93A0-4D03-8C02-E25690FEA0BC}" srcId="{714D2E78-D757-4D07-8CDC-63678C3651F6}" destId="{5E0E3176-2BAF-47E9-905A-6C61E8BB8A0D}" srcOrd="3" destOrd="0" parTransId="{D40BC422-CDB1-4F4E-9BB0-8D4FE21137F3}" sibTransId="{6259D7F1-D61B-4F6C-A2D8-A6B9ED2ECB75}"/>
    <dgm:cxn modelId="{79726BF8-6A6F-452B-9EA1-1AB9D854C282}" type="presParOf" srcId="{7EA44C4A-1F5E-4F03-998D-50C003F07B96}" destId="{366A2C65-1C30-4C5E-B78C-F7614B82751B}" srcOrd="0" destOrd="0" presId="urn:microsoft.com/office/officeart/2005/8/layout/cycle5"/>
    <dgm:cxn modelId="{1E4F7DC2-68D3-4641-971F-42D1F1BD79F3}" type="presParOf" srcId="{7EA44C4A-1F5E-4F03-998D-50C003F07B96}" destId="{A9D85F2C-FBE3-4FA5-89BE-40FBB642BE2D}" srcOrd="1" destOrd="0" presId="urn:microsoft.com/office/officeart/2005/8/layout/cycle5"/>
    <dgm:cxn modelId="{94E3880C-06AE-4B51-9AAC-F189DBBED223}" type="presParOf" srcId="{7EA44C4A-1F5E-4F03-998D-50C003F07B96}" destId="{00151557-E549-4925-80B7-786C0C624E01}" srcOrd="2" destOrd="0" presId="urn:microsoft.com/office/officeart/2005/8/layout/cycle5"/>
    <dgm:cxn modelId="{F71318A2-0EF9-4EBA-8669-464E41E68BD7}" type="presParOf" srcId="{7EA44C4A-1F5E-4F03-998D-50C003F07B96}" destId="{B6C70C79-858E-410B-87F0-797C5A99CEE0}" srcOrd="3" destOrd="0" presId="urn:microsoft.com/office/officeart/2005/8/layout/cycle5"/>
    <dgm:cxn modelId="{82471CC8-C0DE-4A65-86DC-3CF3F4DADBA8}" type="presParOf" srcId="{7EA44C4A-1F5E-4F03-998D-50C003F07B96}" destId="{358188D8-5240-4FE9-97F7-B21C4A9DD328}" srcOrd="4" destOrd="0" presId="urn:microsoft.com/office/officeart/2005/8/layout/cycle5"/>
    <dgm:cxn modelId="{933F5AFC-6D50-4CC3-9913-E6D2FAB1E46E}" type="presParOf" srcId="{7EA44C4A-1F5E-4F03-998D-50C003F07B96}" destId="{5FB4A118-74E7-4E3C-8EB7-65050DB320C4}" srcOrd="5" destOrd="0" presId="urn:microsoft.com/office/officeart/2005/8/layout/cycle5"/>
    <dgm:cxn modelId="{1F2C6214-B445-48F9-8858-CE1C39303460}" type="presParOf" srcId="{7EA44C4A-1F5E-4F03-998D-50C003F07B96}" destId="{C93A870A-0593-41B6-9A20-49AC8C847A4C}" srcOrd="6" destOrd="0" presId="urn:microsoft.com/office/officeart/2005/8/layout/cycle5"/>
    <dgm:cxn modelId="{FA698129-5D53-4780-8E19-12ADD59AB47A}" type="presParOf" srcId="{7EA44C4A-1F5E-4F03-998D-50C003F07B96}" destId="{E4B4B027-0921-4131-BF2B-D3E99756E972}" srcOrd="7" destOrd="0" presId="urn:microsoft.com/office/officeart/2005/8/layout/cycle5"/>
    <dgm:cxn modelId="{D2DA4077-31ED-40B5-8E39-A63FC17E248C}" type="presParOf" srcId="{7EA44C4A-1F5E-4F03-998D-50C003F07B96}" destId="{186F353B-69F6-4B44-94D8-703DCFB0FD50}" srcOrd="8" destOrd="0" presId="urn:microsoft.com/office/officeart/2005/8/layout/cycle5"/>
    <dgm:cxn modelId="{8D70C314-D1D6-4E85-876A-E67D8915F6D3}" type="presParOf" srcId="{7EA44C4A-1F5E-4F03-998D-50C003F07B96}" destId="{664462E2-C08E-49BD-A2BC-D9DBC7216783}" srcOrd="9" destOrd="0" presId="urn:microsoft.com/office/officeart/2005/8/layout/cycle5"/>
    <dgm:cxn modelId="{18D0C71C-7CF4-4759-81B3-CC3C957C93CC}" type="presParOf" srcId="{7EA44C4A-1F5E-4F03-998D-50C003F07B96}" destId="{6251404F-FDDF-4CBD-BDBC-80E1DACFED0F}" srcOrd="10" destOrd="0" presId="urn:microsoft.com/office/officeart/2005/8/layout/cycle5"/>
    <dgm:cxn modelId="{139CB060-31E6-4B8F-BFE9-C5671759904C}" type="presParOf" srcId="{7EA44C4A-1F5E-4F03-998D-50C003F07B96}" destId="{1E32ED8C-B54E-4EE8-B7E1-3E231E5BFFDB}" srcOrd="11" destOrd="0" presId="urn:microsoft.com/office/officeart/2005/8/layout/cycle5"/>
    <dgm:cxn modelId="{0D87DC89-2AF3-4B26-8CD4-950F2F3522D9}" type="presParOf" srcId="{7EA44C4A-1F5E-4F03-998D-50C003F07B96}" destId="{7EE901B6-908D-4622-8C3F-C9A0EF1B5858}" srcOrd="12" destOrd="0" presId="urn:microsoft.com/office/officeart/2005/8/layout/cycle5"/>
    <dgm:cxn modelId="{0F404920-295F-4E58-8457-EEBD3980FE33}" type="presParOf" srcId="{7EA44C4A-1F5E-4F03-998D-50C003F07B96}" destId="{01E31214-6B2B-428B-B415-1D73F04CAEF6}" srcOrd="13" destOrd="0" presId="urn:microsoft.com/office/officeart/2005/8/layout/cycle5"/>
    <dgm:cxn modelId="{57CAE992-6C5F-4F36-90F9-20F6FDD8B7B3}" type="presParOf" srcId="{7EA44C4A-1F5E-4F03-998D-50C003F07B96}" destId="{AF4D66C1-3A65-4971-969B-2ECAF1D9F63F}"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AD96B-E330-468D-8F2D-8688857A9EAB}">
      <dsp:nvSpPr>
        <dsp:cNvPr id="0" name=""/>
        <dsp:cNvSpPr/>
      </dsp:nvSpPr>
      <dsp:spPr>
        <a:xfrm rot="10800000">
          <a:off x="0" y="0"/>
          <a:ext cx="5410199" cy="753533"/>
        </a:xfrm>
        <a:prstGeom prst="trapezoid">
          <a:avLst>
            <a:gd name="adj" fmla="val 1196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US" sz="4500" kern="1200" dirty="0" smtClean="0"/>
            <a:t>DIS</a:t>
          </a:r>
          <a:endParaRPr lang="en-US" sz="4500" kern="1200" dirty="0"/>
        </a:p>
      </dsp:txBody>
      <dsp:txXfrm rot="-10800000">
        <a:off x="946785" y="0"/>
        <a:ext cx="3516630" cy="753533"/>
      </dsp:txXfrm>
    </dsp:sp>
    <dsp:sp modelId="{858497D7-01A6-448D-AA05-54852294B4AE}">
      <dsp:nvSpPr>
        <dsp:cNvPr id="0" name=""/>
        <dsp:cNvSpPr/>
      </dsp:nvSpPr>
      <dsp:spPr>
        <a:xfrm rot="10800000">
          <a:off x="901700" y="753533"/>
          <a:ext cx="3606800" cy="753533"/>
        </a:xfrm>
        <a:prstGeom prst="trapezoid">
          <a:avLst>
            <a:gd name="adj" fmla="val 1196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US" sz="4500" kern="1200" dirty="0" smtClean="0"/>
            <a:t>RSP</a:t>
          </a:r>
          <a:endParaRPr lang="en-US" sz="4500" kern="1200" dirty="0"/>
        </a:p>
      </dsp:txBody>
      <dsp:txXfrm rot="-10800000">
        <a:off x="1532889" y="753533"/>
        <a:ext cx="2344420" cy="753533"/>
      </dsp:txXfrm>
    </dsp:sp>
    <dsp:sp modelId="{8C1D5437-91EE-4997-87B6-14A50F41F219}">
      <dsp:nvSpPr>
        <dsp:cNvPr id="0" name=""/>
        <dsp:cNvSpPr/>
      </dsp:nvSpPr>
      <dsp:spPr>
        <a:xfrm rot="10800000">
          <a:off x="1803400" y="1507066"/>
          <a:ext cx="1803400" cy="753533"/>
        </a:xfrm>
        <a:prstGeom prst="trapezoid">
          <a:avLst>
            <a:gd name="adj" fmla="val 1196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US" sz="4500" kern="1200" dirty="0" smtClean="0"/>
            <a:t>SDC</a:t>
          </a:r>
          <a:endParaRPr lang="en-US" sz="4500" kern="1200" dirty="0"/>
        </a:p>
      </dsp:txBody>
      <dsp:txXfrm rot="-10800000">
        <a:off x="1803400" y="1507066"/>
        <a:ext cx="1803400" cy="7535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07180-72BE-49A2-A9C6-AC9D84295BE4}">
      <dsp:nvSpPr>
        <dsp:cNvPr id="0" name=""/>
        <dsp:cNvSpPr/>
      </dsp:nvSpPr>
      <dsp:spPr>
        <a:xfrm>
          <a:off x="3506018" y="1793"/>
          <a:ext cx="1217562" cy="791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Limited Progress</a:t>
          </a:r>
          <a:endParaRPr lang="en-US" sz="1600" kern="1200" dirty="0"/>
        </a:p>
      </dsp:txBody>
      <dsp:txXfrm>
        <a:off x="3544652" y="40427"/>
        <a:ext cx="1140294" cy="714147"/>
      </dsp:txXfrm>
    </dsp:sp>
    <dsp:sp modelId="{68270B89-C4B3-46B2-B6CC-5D4868925783}">
      <dsp:nvSpPr>
        <dsp:cNvPr id="0" name=""/>
        <dsp:cNvSpPr/>
      </dsp:nvSpPr>
      <dsp:spPr>
        <a:xfrm>
          <a:off x="2249319" y="397501"/>
          <a:ext cx="3730960" cy="3730960"/>
        </a:xfrm>
        <a:custGeom>
          <a:avLst/>
          <a:gdLst/>
          <a:ahLst/>
          <a:cxnLst/>
          <a:rect l="0" t="0" r="0" b="0"/>
          <a:pathLst>
            <a:path>
              <a:moveTo>
                <a:pt x="2627619" y="162787"/>
              </a:moveTo>
              <a:arcTo wR="1865480" hR="1865480" stAng="17646820" swAng="92470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6BCEDE2-3EA9-41FB-9068-1C4AFC48EAA7}">
      <dsp:nvSpPr>
        <dsp:cNvPr id="0" name=""/>
        <dsp:cNvSpPr/>
      </dsp:nvSpPr>
      <dsp:spPr>
        <a:xfrm>
          <a:off x="5121571" y="934533"/>
          <a:ext cx="1217562" cy="791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Assessment</a:t>
          </a:r>
          <a:endParaRPr lang="en-US" sz="1600" kern="1200" dirty="0"/>
        </a:p>
      </dsp:txBody>
      <dsp:txXfrm>
        <a:off x="5160205" y="973167"/>
        <a:ext cx="1140294" cy="714147"/>
      </dsp:txXfrm>
    </dsp:sp>
    <dsp:sp modelId="{06997E42-53B0-4236-BCED-5AC4E999120A}">
      <dsp:nvSpPr>
        <dsp:cNvPr id="0" name=""/>
        <dsp:cNvSpPr/>
      </dsp:nvSpPr>
      <dsp:spPr>
        <a:xfrm>
          <a:off x="2249319" y="397501"/>
          <a:ext cx="3730960" cy="3730960"/>
        </a:xfrm>
        <a:custGeom>
          <a:avLst/>
          <a:gdLst/>
          <a:ahLst/>
          <a:cxnLst/>
          <a:rect l="0" t="0" r="0" b="0"/>
          <a:pathLst>
            <a:path>
              <a:moveTo>
                <a:pt x="3701861" y="1537269"/>
              </a:moveTo>
              <a:arcTo wR="1865480" hR="1865480" stAng="20992001" swAng="121599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8AD0488-A354-4F4D-A8AA-00BFF2AC591B}">
      <dsp:nvSpPr>
        <dsp:cNvPr id="0" name=""/>
        <dsp:cNvSpPr/>
      </dsp:nvSpPr>
      <dsp:spPr>
        <a:xfrm>
          <a:off x="5121571" y="2800013"/>
          <a:ext cx="1217562" cy="791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Area of Concern</a:t>
          </a:r>
          <a:endParaRPr lang="en-US" sz="1600" kern="1200" dirty="0"/>
        </a:p>
      </dsp:txBody>
      <dsp:txXfrm>
        <a:off x="5160205" y="2838647"/>
        <a:ext cx="1140294" cy="714147"/>
      </dsp:txXfrm>
    </dsp:sp>
    <dsp:sp modelId="{57FD7682-2084-46D8-972E-D26C3789F353}">
      <dsp:nvSpPr>
        <dsp:cNvPr id="0" name=""/>
        <dsp:cNvSpPr/>
      </dsp:nvSpPr>
      <dsp:spPr>
        <a:xfrm>
          <a:off x="2249319" y="397501"/>
          <a:ext cx="3730960" cy="3730960"/>
        </a:xfrm>
        <a:custGeom>
          <a:avLst/>
          <a:gdLst/>
          <a:ahLst/>
          <a:cxnLst/>
          <a:rect l="0" t="0" r="0" b="0"/>
          <a:pathLst>
            <a:path>
              <a:moveTo>
                <a:pt x="3052708" y="3304405"/>
              </a:moveTo>
              <a:arcTo wR="1865480" hR="1865480" stAng="3028478" swAng="92470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03E1BF1-7014-4201-ADE9-7D82E718FCB6}">
      <dsp:nvSpPr>
        <dsp:cNvPr id="0" name=""/>
        <dsp:cNvSpPr/>
      </dsp:nvSpPr>
      <dsp:spPr>
        <a:xfrm>
          <a:off x="3506018" y="3732753"/>
          <a:ext cx="1217562" cy="791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Goal with Baseline</a:t>
          </a:r>
          <a:endParaRPr lang="en-US" sz="1600" kern="1200" dirty="0"/>
        </a:p>
      </dsp:txBody>
      <dsp:txXfrm>
        <a:off x="3544652" y="3771387"/>
        <a:ext cx="1140294" cy="714147"/>
      </dsp:txXfrm>
    </dsp:sp>
    <dsp:sp modelId="{42E776C7-EC82-4B5F-BA1D-BA23DA926F48}">
      <dsp:nvSpPr>
        <dsp:cNvPr id="0" name=""/>
        <dsp:cNvSpPr/>
      </dsp:nvSpPr>
      <dsp:spPr>
        <a:xfrm>
          <a:off x="2249319" y="397501"/>
          <a:ext cx="3730960" cy="3730960"/>
        </a:xfrm>
        <a:custGeom>
          <a:avLst/>
          <a:gdLst/>
          <a:ahLst/>
          <a:cxnLst/>
          <a:rect l="0" t="0" r="0" b="0"/>
          <a:pathLst>
            <a:path>
              <a:moveTo>
                <a:pt x="1103341" y="3568172"/>
              </a:moveTo>
              <a:arcTo wR="1865480" hR="1865480" stAng="6846820" swAng="92470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7AEDF62-0DBB-4D5A-BC87-9A4896355ED8}">
      <dsp:nvSpPr>
        <dsp:cNvPr id="0" name=""/>
        <dsp:cNvSpPr/>
      </dsp:nvSpPr>
      <dsp:spPr>
        <a:xfrm>
          <a:off x="1890465" y="2800013"/>
          <a:ext cx="1217562" cy="791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Instruction + Training</a:t>
          </a:r>
          <a:endParaRPr lang="en-US" sz="1600" kern="1200" dirty="0"/>
        </a:p>
      </dsp:txBody>
      <dsp:txXfrm>
        <a:off x="1929099" y="2838647"/>
        <a:ext cx="1140294" cy="714147"/>
      </dsp:txXfrm>
    </dsp:sp>
    <dsp:sp modelId="{A6D99DC6-E359-4A7E-8594-20348B1F40D9}">
      <dsp:nvSpPr>
        <dsp:cNvPr id="0" name=""/>
        <dsp:cNvSpPr/>
      </dsp:nvSpPr>
      <dsp:spPr>
        <a:xfrm>
          <a:off x="2249319" y="397501"/>
          <a:ext cx="3730960" cy="3730960"/>
        </a:xfrm>
        <a:custGeom>
          <a:avLst/>
          <a:gdLst/>
          <a:ahLst/>
          <a:cxnLst/>
          <a:rect l="0" t="0" r="0" b="0"/>
          <a:pathLst>
            <a:path>
              <a:moveTo>
                <a:pt x="29099" y="2193691"/>
              </a:moveTo>
              <a:arcTo wR="1865480" hR="1865480" stAng="10192001" swAng="121599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C9E026D-CC2D-4CD1-A914-086AFB32D8A9}">
      <dsp:nvSpPr>
        <dsp:cNvPr id="0" name=""/>
        <dsp:cNvSpPr/>
      </dsp:nvSpPr>
      <dsp:spPr>
        <a:xfrm>
          <a:off x="1890465" y="934533"/>
          <a:ext cx="1217562" cy="791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Services + Supports</a:t>
          </a:r>
          <a:endParaRPr lang="en-US" sz="1600" kern="1200" dirty="0"/>
        </a:p>
      </dsp:txBody>
      <dsp:txXfrm>
        <a:off x="1929099" y="973167"/>
        <a:ext cx="1140294" cy="714147"/>
      </dsp:txXfrm>
    </dsp:sp>
    <dsp:sp modelId="{7D87AAD8-F68D-4931-969C-6F6D357517FA}">
      <dsp:nvSpPr>
        <dsp:cNvPr id="0" name=""/>
        <dsp:cNvSpPr/>
      </dsp:nvSpPr>
      <dsp:spPr>
        <a:xfrm>
          <a:off x="2249319" y="397501"/>
          <a:ext cx="3730960" cy="3730960"/>
        </a:xfrm>
        <a:custGeom>
          <a:avLst/>
          <a:gdLst/>
          <a:ahLst/>
          <a:cxnLst/>
          <a:rect l="0" t="0" r="0" b="0"/>
          <a:pathLst>
            <a:path>
              <a:moveTo>
                <a:pt x="678251" y="426555"/>
              </a:moveTo>
              <a:arcTo wR="1865480" hR="1865480" stAng="13828478" swAng="92470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F83E0-4EF4-469C-9B28-1C6682C88E51}">
      <dsp:nvSpPr>
        <dsp:cNvPr id="0" name=""/>
        <dsp:cNvSpPr/>
      </dsp:nvSpPr>
      <dsp:spPr>
        <a:xfrm>
          <a:off x="3506018" y="1793"/>
          <a:ext cx="1217562" cy="791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Limited Progress</a:t>
          </a:r>
          <a:endParaRPr lang="en-US" sz="1600" kern="1200" dirty="0"/>
        </a:p>
      </dsp:txBody>
      <dsp:txXfrm>
        <a:off x="3544652" y="40427"/>
        <a:ext cx="1140294" cy="714147"/>
      </dsp:txXfrm>
    </dsp:sp>
    <dsp:sp modelId="{6535953A-9DAA-43E0-9C42-8CE20AC323C7}">
      <dsp:nvSpPr>
        <dsp:cNvPr id="0" name=""/>
        <dsp:cNvSpPr/>
      </dsp:nvSpPr>
      <dsp:spPr>
        <a:xfrm>
          <a:off x="2249319" y="397501"/>
          <a:ext cx="3730960" cy="3730960"/>
        </a:xfrm>
        <a:custGeom>
          <a:avLst/>
          <a:gdLst/>
          <a:ahLst/>
          <a:cxnLst/>
          <a:rect l="0" t="0" r="0" b="0"/>
          <a:pathLst>
            <a:path>
              <a:moveTo>
                <a:pt x="2627619" y="162787"/>
              </a:moveTo>
              <a:arcTo wR="1865480" hR="1865480" stAng="17646820" swAng="92470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1876345-3826-4E55-AB84-C574740C8EAA}">
      <dsp:nvSpPr>
        <dsp:cNvPr id="0" name=""/>
        <dsp:cNvSpPr/>
      </dsp:nvSpPr>
      <dsp:spPr>
        <a:xfrm>
          <a:off x="5121571" y="934533"/>
          <a:ext cx="1217562" cy="791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Assessment</a:t>
          </a:r>
          <a:endParaRPr lang="en-US" sz="1600" kern="1200" dirty="0"/>
        </a:p>
      </dsp:txBody>
      <dsp:txXfrm>
        <a:off x="5160205" y="973167"/>
        <a:ext cx="1140294" cy="714147"/>
      </dsp:txXfrm>
    </dsp:sp>
    <dsp:sp modelId="{4D420FB8-1023-41D0-8ED1-9D57CE4AA4D1}">
      <dsp:nvSpPr>
        <dsp:cNvPr id="0" name=""/>
        <dsp:cNvSpPr/>
      </dsp:nvSpPr>
      <dsp:spPr>
        <a:xfrm>
          <a:off x="2234864" y="346829"/>
          <a:ext cx="3730960" cy="3730960"/>
        </a:xfrm>
        <a:custGeom>
          <a:avLst/>
          <a:gdLst/>
          <a:ahLst/>
          <a:cxnLst/>
          <a:rect l="0" t="0" r="0" b="0"/>
          <a:pathLst>
            <a:path>
              <a:moveTo>
                <a:pt x="3708684" y="1578049"/>
              </a:moveTo>
              <a:arcTo wR="1865480" hR="1865480" stAng="21068199" swAng="114890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1A94827-E0AC-4C88-A363-C4CA68C7B5B3}">
      <dsp:nvSpPr>
        <dsp:cNvPr id="0" name=""/>
        <dsp:cNvSpPr/>
      </dsp:nvSpPr>
      <dsp:spPr>
        <a:xfrm>
          <a:off x="5121579" y="2743203"/>
          <a:ext cx="1217562" cy="791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Area of Concern</a:t>
          </a:r>
          <a:endParaRPr lang="en-US" sz="1600" kern="1200" dirty="0"/>
        </a:p>
      </dsp:txBody>
      <dsp:txXfrm>
        <a:off x="5160213" y="2781837"/>
        <a:ext cx="1140294" cy="714147"/>
      </dsp:txXfrm>
    </dsp:sp>
    <dsp:sp modelId="{73FCEA96-7474-45D9-8A88-F5A17DE6D199}">
      <dsp:nvSpPr>
        <dsp:cNvPr id="0" name=""/>
        <dsp:cNvSpPr/>
      </dsp:nvSpPr>
      <dsp:spPr>
        <a:xfrm>
          <a:off x="2192043" y="418328"/>
          <a:ext cx="3730960" cy="3730960"/>
        </a:xfrm>
        <a:custGeom>
          <a:avLst/>
          <a:gdLst/>
          <a:ahLst/>
          <a:cxnLst/>
          <a:rect l="0" t="0" r="0" b="0"/>
          <a:pathLst>
            <a:path>
              <a:moveTo>
                <a:pt x="3126949" y="3239784"/>
              </a:moveTo>
              <a:arcTo wR="1865480" hR="1865480" stAng="2847077" swAng="97707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5B5771D-C6D6-4F68-9EA0-34088A5AE55C}">
      <dsp:nvSpPr>
        <dsp:cNvPr id="0" name=""/>
        <dsp:cNvSpPr/>
      </dsp:nvSpPr>
      <dsp:spPr>
        <a:xfrm>
          <a:off x="3506018" y="3732753"/>
          <a:ext cx="1217562" cy="791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Goal with Baseline</a:t>
          </a:r>
          <a:endParaRPr lang="en-US" sz="1600" kern="1200" dirty="0"/>
        </a:p>
      </dsp:txBody>
      <dsp:txXfrm>
        <a:off x="3544652" y="3771387"/>
        <a:ext cx="1140294" cy="714147"/>
      </dsp:txXfrm>
    </dsp:sp>
    <dsp:sp modelId="{7E9505CF-AECD-401B-BA70-A73CA5BD43A8}">
      <dsp:nvSpPr>
        <dsp:cNvPr id="0" name=""/>
        <dsp:cNvSpPr/>
      </dsp:nvSpPr>
      <dsp:spPr>
        <a:xfrm>
          <a:off x="2249319" y="397501"/>
          <a:ext cx="3730960" cy="3730960"/>
        </a:xfrm>
        <a:custGeom>
          <a:avLst/>
          <a:gdLst/>
          <a:ahLst/>
          <a:cxnLst/>
          <a:rect l="0" t="0" r="0" b="0"/>
          <a:pathLst>
            <a:path>
              <a:moveTo>
                <a:pt x="1103341" y="3568172"/>
              </a:moveTo>
              <a:arcTo wR="1865480" hR="1865480" stAng="6846820" swAng="92470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D0E10D0-344B-4D07-8087-64B5CE3E94B8}">
      <dsp:nvSpPr>
        <dsp:cNvPr id="0" name=""/>
        <dsp:cNvSpPr/>
      </dsp:nvSpPr>
      <dsp:spPr>
        <a:xfrm>
          <a:off x="1890465" y="2800013"/>
          <a:ext cx="1217562" cy="791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Instruction + Training</a:t>
          </a:r>
          <a:endParaRPr lang="en-US" sz="1600" kern="1200" dirty="0"/>
        </a:p>
      </dsp:txBody>
      <dsp:txXfrm>
        <a:off x="1929099" y="2838647"/>
        <a:ext cx="1140294" cy="714147"/>
      </dsp:txXfrm>
    </dsp:sp>
    <dsp:sp modelId="{B34FB78E-43F6-48EE-9B50-9836FB7E2A6A}">
      <dsp:nvSpPr>
        <dsp:cNvPr id="0" name=""/>
        <dsp:cNvSpPr/>
      </dsp:nvSpPr>
      <dsp:spPr>
        <a:xfrm>
          <a:off x="2249319" y="397501"/>
          <a:ext cx="3730960" cy="3730960"/>
        </a:xfrm>
        <a:custGeom>
          <a:avLst/>
          <a:gdLst/>
          <a:ahLst/>
          <a:cxnLst/>
          <a:rect l="0" t="0" r="0" b="0"/>
          <a:pathLst>
            <a:path>
              <a:moveTo>
                <a:pt x="29099" y="2193691"/>
              </a:moveTo>
              <a:arcTo wR="1865480" hR="1865480" stAng="10192001" swAng="121599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BC998B6-2835-4FEF-A998-2DF8180AE4C7}">
      <dsp:nvSpPr>
        <dsp:cNvPr id="0" name=""/>
        <dsp:cNvSpPr/>
      </dsp:nvSpPr>
      <dsp:spPr>
        <a:xfrm>
          <a:off x="1890465" y="934533"/>
          <a:ext cx="1217562" cy="791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Services + Supports</a:t>
          </a:r>
          <a:endParaRPr lang="en-US" sz="1600" kern="1200" dirty="0"/>
        </a:p>
      </dsp:txBody>
      <dsp:txXfrm>
        <a:off x="1929099" y="973167"/>
        <a:ext cx="1140294" cy="714147"/>
      </dsp:txXfrm>
    </dsp:sp>
    <dsp:sp modelId="{2BD40092-5002-4CCA-A7D2-805B94EC6282}">
      <dsp:nvSpPr>
        <dsp:cNvPr id="0" name=""/>
        <dsp:cNvSpPr/>
      </dsp:nvSpPr>
      <dsp:spPr>
        <a:xfrm>
          <a:off x="2249319" y="397501"/>
          <a:ext cx="3730960" cy="3730960"/>
        </a:xfrm>
        <a:custGeom>
          <a:avLst/>
          <a:gdLst/>
          <a:ahLst/>
          <a:cxnLst/>
          <a:rect l="0" t="0" r="0" b="0"/>
          <a:pathLst>
            <a:path>
              <a:moveTo>
                <a:pt x="678251" y="426555"/>
              </a:moveTo>
              <a:arcTo wR="1865480" hR="1865480" stAng="13828478" swAng="92470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7F0B2-322C-4BF5-A8AE-DE3F13894233}">
      <dsp:nvSpPr>
        <dsp:cNvPr id="0" name=""/>
        <dsp:cNvSpPr/>
      </dsp:nvSpPr>
      <dsp:spPr>
        <a:xfrm>
          <a:off x="3371403" y="736"/>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Gen Ed</a:t>
          </a:r>
          <a:endParaRPr lang="en-US" sz="3100" kern="1200" dirty="0"/>
        </a:p>
      </dsp:txBody>
      <dsp:txXfrm>
        <a:off x="3418579" y="47912"/>
        <a:ext cx="1392440" cy="872063"/>
      </dsp:txXfrm>
    </dsp:sp>
    <dsp:sp modelId="{8D4845A7-85CA-434D-A7D3-D12941A3AD12}">
      <dsp:nvSpPr>
        <dsp:cNvPr id="0" name=""/>
        <dsp:cNvSpPr/>
      </dsp:nvSpPr>
      <dsp:spPr>
        <a:xfrm>
          <a:off x="2183365" y="483943"/>
          <a:ext cx="3862868" cy="3862868"/>
        </a:xfrm>
        <a:custGeom>
          <a:avLst/>
          <a:gdLst/>
          <a:ahLst/>
          <a:cxnLst/>
          <a:rect l="0" t="0" r="0" b="0"/>
          <a:pathLst>
            <a:path>
              <a:moveTo>
                <a:pt x="2874166" y="245702"/>
              </a:moveTo>
              <a:arcTo wR="1931434" hR="1931434" stAng="17952946" swAng="121231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F2B62FA-F1BB-4D1C-8975-D93E77FA85DC}">
      <dsp:nvSpPr>
        <dsp:cNvPr id="0" name=""/>
        <dsp:cNvSpPr/>
      </dsp:nvSpPr>
      <dsp:spPr>
        <a:xfrm>
          <a:off x="5208306" y="1335324"/>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SST</a:t>
          </a:r>
          <a:endParaRPr lang="en-US" sz="3100" kern="1200" dirty="0"/>
        </a:p>
      </dsp:txBody>
      <dsp:txXfrm>
        <a:off x="5255482" y="1382500"/>
        <a:ext cx="1392440" cy="872063"/>
      </dsp:txXfrm>
    </dsp:sp>
    <dsp:sp modelId="{12F21E47-ABD6-4E95-B442-0D3F079D876C}">
      <dsp:nvSpPr>
        <dsp:cNvPr id="0" name=""/>
        <dsp:cNvSpPr/>
      </dsp:nvSpPr>
      <dsp:spPr>
        <a:xfrm>
          <a:off x="2183365" y="483943"/>
          <a:ext cx="3862868" cy="3862868"/>
        </a:xfrm>
        <a:custGeom>
          <a:avLst/>
          <a:gdLst/>
          <a:ahLst/>
          <a:cxnLst/>
          <a:rect l="0" t="0" r="0" b="0"/>
          <a:pathLst>
            <a:path>
              <a:moveTo>
                <a:pt x="3858244" y="2064990"/>
              </a:moveTo>
              <a:arcTo wR="1931434" hR="1931434" stAng="21837907" swAng="136032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B17690B-2581-458B-A728-4DD2C552A50D}">
      <dsp:nvSpPr>
        <dsp:cNvPr id="0" name=""/>
        <dsp:cNvSpPr/>
      </dsp:nvSpPr>
      <dsp:spPr>
        <a:xfrm>
          <a:off x="4506671" y="3494733"/>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err="1" smtClean="0"/>
            <a:t>RtI</a:t>
          </a:r>
          <a:endParaRPr lang="en-US" sz="3100" kern="1200" dirty="0"/>
        </a:p>
      </dsp:txBody>
      <dsp:txXfrm>
        <a:off x="4553847" y="3541909"/>
        <a:ext cx="1392440" cy="872063"/>
      </dsp:txXfrm>
    </dsp:sp>
    <dsp:sp modelId="{BE2A0E1A-0235-404C-A40B-14B122867281}">
      <dsp:nvSpPr>
        <dsp:cNvPr id="0" name=""/>
        <dsp:cNvSpPr/>
      </dsp:nvSpPr>
      <dsp:spPr>
        <a:xfrm>
          <a:off x="2183365" y="483943"/>
          <a:ext cx="3862868" cy="3862868"/>
        </a:xfrm>
        <a:custGeom>
          <a:avLst/>
          <a:gdLst/>
          <a:ahLst/>
          <a:cxnLst/>
          <a:rect l="0" t="0" r="0" b="0"/>
          <a:pathLst>
            <a:path>
              <a:moveTo>
                <a:pt x="2168696" y="3848239"/>
              </a:moveTo>
              <a:arcTo wR="1931434" hR="1931434" stAng="4976630" swAng="84674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2A4E97D-3516-4A1F-B378-C6D0991C51B5}">
      <dsp:nvSpPr>
        <dsp:cNvPr id="0" name=""/>
        <dsp:cNvSpPr/>
      </dsp:nvSpPr>
      <dsp:spPr>
        <a:xfrm>
          <a:off x="2236135" y="3494733"/>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err="1" smtClean="0"/>
            <a:t>SpEd</a:t>
          </a:r>
          <a:endParaRPr lang="en-US" sz="3100" kern="1200" dirty="0"/>
        </a:p>
      </dsp:txBody>
      <dsp:txXfrm>
        <a:off x="2283311" y="3541909"/>
        <a:ext cx="1392440" cy="872063"/>
      </dsp:txXfrm>
    </dsp:sp>
    <dsp:sp modelId="{9CB4C021-DFCA-431E-AFA1-D1926C0120AE}">
      <dsp:nvSpPr>
        <dsp:cNvPr id="0" name=""/>
        <dsp:cNvSpPr/>
      </dsp:nvSpPr>
      <dsp:spPr>
        <a:xfrm>
          <a:off x="2183365" y="483943"/>
          <a:ext cx="3862868" cy="3862868"/>
        </a:xfrm>
        <a:custGeom>
          <a:avLst/>
          <a:gdLst/>
          <a:ahLst/>
          <a:cxnLst/>
          <a:rect l="0" t="0" r="0" b="0"/>
          <a:pathLst>
            <a:path>
              <a:moveTo>
                <a:pt x="204996" y="2797373"/>
              </a:moveTo>
              <a:arcTo wR="1931434" hR="1931434" stAng="9201766" swAng="136032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5E0D6C1-9AB3-4890-816E-48F7B0BDE183}">
      <dsp:nvSpPr>
        <dsp:cNvPr id="0" name=""/>
        <dsp:cNvSpPr/>
      </dsp:nvSpPr>
      <dsp:spPr>
        <a:xfrm>
          <a:off x="1534500" y="1335324"/>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504</a:t>
          </a:r>
          <a:endParaRPr lang="en-US" sz="3100" kern="1200" dirty="0"/>
        </a:p>
      </dsp:txBody>
      <dsp:txXfrm>
        <a:off x="1581676" y="1382500"/>
        <a:ext cx="1392440" cy="872063"/>
      </dsp:txXfrm>
    </dsp:sp>
    <dsp:sp modelId="{5462AFF3-F170-4EF4-A3A3-B0E0EFCF56A7}">
      <dsp:nvSpPr>
        <dsp:cNvPr id="0" name=""/>
        <dsp:cNvSpPr/>
      </dsp:nvSpPr>
      <dsp:spPr>
        <a:xfrm>
          <a:off x="2183365" y="483943"/>
          <a:ext cx="3862868" cy="3862868"/>
        </a:xfrm>
        <a:custGeom>
          <a:avLst/>
          <a:gdLst/>
          <a:ahLst/>
          <a:cxnLst/>
          <a:rect l="0" t="0" r="0" b="0"/>
          <a:pathLst>
            <a:path>
              <a:moveTo>
                <a:pt x="464490" y="675044"/>
              </a:moveTo>
              <a:arcTo wR="1931434" hR="1931434" stAng="13234739" swAng="121231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0010F-1289-4562-9115-18A56AB5E7A3}">
      <dsp:nvSpPr>
        <dsp:cNvPr id="0" name=""/>
        <dsp:cNvSpPr/>
      </dsp:nvSpPr>
      <dsp:spPr>
        <a:xfrm>
          <a:off x="0" y="0"/>
          <a:ext cx="6995160" cy="13577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Assessment + PLOP + area of concern</a:t>
          </a:r>
        </a:p>
        <a:p>
          <a:pPr lvl="0" algn="l" defTabSz="1066800">
            <a:lnSpc>
              <a:spcPct val="90000"/>
            </a:lnSpc>
            <a:spcBef>
              <a:spcPct val="0"/>
            </a:spcBef>
            <a:spcAft>
              <a:spcPct val="35000"/>
            </a:spcAft>
          </a:pPr>
          <a:r>
            <a:rPr lang="en-US" sz="2400" kern="1200" dirty="0" smtClean="0"/>
            <a:t>Appropriate IEP goal established</a:t>
          </a:r>
        </a:p>
        <a:p>
          <a:pPr lvl="0" algn="l" defTabSz="1066800">
            <a:lnSpc>
              <a:spcPct val="90000"/>
            </a:lnSpc>
            <a:spcBef>
              <a:spcPct val="0"/>
            </a:spcBef>
            <a:spcAft>
              <a:spcPct val="35000"/>
            </a:spcAft>
          </a:pPr>
          <a:r>
            <a:rPr lang="en-US" sz="2400" kern="1200" dirty="0" smtClean="0"/>
            <a:t>Expected progress on IEP goal obtained</a:t>
          </a:r>
          <a:endParaRPr lang="en-US" sz="2400" kern="1200" dirty="0"/>
        </a:p>
      </dsp:txBody>
      <dsp:txXfrm>
        <a:off x="39768" y="39768"/>
        <a:ext cx="5530000" cy="1278252"/>
      </dsp:txXfrm>
    </dsp:sp>
    <dsp:sp modelId="{EDC28480-E1D0-4E0A-8AE9-D9C733F6345E}">
      <dsp:nvSpPr>
        <dsp:cNvPr id="0" name=""/>
        <dsp:cNvSpPr/>
      </dsp:nvSpPr>
      <dsp:spPr>
        <a:xfrm>
          <a:off x="617219" y="1584087"/>
          <a:ext cx="6995160" cy="13577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Annual IEP overdue</a:t>
          </a:r>
        </a:p>
        <a:p>
          <a:pPr lvl="0" algn="l" defTabSz="1066800">
            <a:lnSpc>
              <a:spcPct val="90000"/>
            </a:lnSpc>
            <a:spcBef>
              <a:spcPct val="0"/>
            </a:spcBef>
            <a:spcAft>
              <a:spcPct val="35000"/>
            </a:spcAft>
          </a:pPr>
          <a:r>
            <a:rPr lang="en-US" sz="2400" kern="1200" dirty="0" smtClean="0"/>
            <a:t>Inconsistent services provided</a:t>
          </a:r>
        </a:p>
        <a:p>
          <a:pPr lvl="0" algn="l" defTabSz="1066800">
            <a:lnSpc>
              <a:spcPct val="90000"/>
            </a:lnSpc>
            <a:spcBef>
              <a:spcPct val="0"/>
            </a:spcBef>
            <a:spcAft>
              <a:spcPct val="35000"/>
            </a:spcAft>
          </a:pPr>
          <a:r>
            <a:rPr lang="en-US" sz="2400" kern="1200" dirty="0" smtClean="0"/>
            <a:t>Limited progress on IEP goal</a:t>
          </a:r>
        </a:p>
      </dsp:txBody>
      <dsp:txXfrm>
        <a:off x="656987" y="1623855"/>
        <a:ext cx="5415841" cy="1278252"/>
      </dsp:txXfrm>
    </dsp:sp>
    <dsp:sp modelId="{B07ED1D4-2530-4D00-9F25-0891BF6155C3}">
      <dsp:nvSpPr>
        <dsp:cNvPr id="0" name=""/>
        <dsp:cNvSpPr/>
      </dsp:nvSpPr>
      <dsp:spPr>
        <a:xfrm>
          <a:off x="1234439" y="3168174"/>
          <a:ext cx="6995160" cy="13577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Annual IEP overdue 2x</a:t>
          </a:r>
        </a:p>
        <a:p>
          <a:pPr lvl="0" algn="l" defTabSz="1066800">
            <a:lnSpc>
              <a:spcPct val="90000"/>
            </a:lnSpc>
            <a:spcBef>
              <a:spcPct val="0"/>
            </a:spcBef>
            <a:spcAft>
              <a:spcPct val="35000"/>
            </a:spcAft>
          </a:pPr>
          <a:r>
            <a:rPr lang="en-US" sz="2400" kern="1200" dirty="0" smtClean="0"/>
            <a:t>Inconsistent services provided</a:t>
          </a:r>
        </a:p>
        <a:p>
          <a:pPr lvl="0" algn="l" defTabSz="1066800">
            <a:lnSpc>
              <a:spcPct val="90000"/>
            </a:lnSpc>
            <a:spcBef>
              <a:spcPct val="0"/>
            </a:spcBef>
            <a:spcAft>
              <a:spcPct val="35000"/>
            </a:spcAft>
          </a:pPr>
          <a:r>
            <a:rPr lang="en-US" sz="2400" kern="1200" dirty="0" smtClean="0"/>
            <a:t>IEP goal dropped without a reason</a:t>
          </a:r>
          <a:endParaRPr lang="en-US" sz="2400" kern="1200" dirty="0"/>
        </a:p>
      </dsp:txBody>
      <dsp:txXfrm>
        <a:off x="1274207" y="3207942"/>
        <a:ext cx="5415841" cy="1278252"/>
      </dsp:txXfrm>
    </dsp:sp>
    <dsp:sp modelId="{98C25665-CE6A-4D5D-9E78-46880B398705}">
      <dsp:nvSpPr>
        <dsp:cNvPr id="0" name=""/>
        <dsp:cNvSpPr/>
      </dsp:nvSpPr>
      <dsp:spPr>
        <a:xfrm>
          <a:off x="6112597" y="1029656"/>
          <a:ext cx="882562" cy="88256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311173" y="1029656"/>
        <a:ext cx="485410" cy="664128"/>
      </dsp:txXfrm>
    </dsp:sp>
    <dsp:sp modelId="{6DCA1984-7FD8-4AD9-892B-42458B2DD266}">
      <dsp:nvSpPr>
        <dsp:cNvPr id="0" name=""/>
        <dsp:cNvSpPr/>
      </dsp:nvSpPr>
      <dsp:spPr>
        <a:xfrm>
          <a:off x="6729817" y="2604691"/>
          <a:ext cx="882562" cy="88256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928393" y="2604691"/>
        <a:ext cx="485410" cy="66412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82B27-9CFC-4AFF-B183-48982E857C74}">
      <dsp:nvSpPr>
        <dsp:cNvPr id="0" name=""/>
        <dsp:cNvSpPr/>
      </dsp:nvSpPr>
      <dsp:spPr>
        <a:xfrm>
          <a:off x="0" y="0"/>
          <a:ext cx="6995160" cy="13577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kern="1200" dirty="0" smtClean="0"/>
            <a:t>Assessment + PLOP + area of concern</a:t>
          </a:r>
        </a:p>
        <a:p>
          <a:pPr lvl="0" algn="l" defTabSz="1066800">
            <a:lnSpc>
              <a:spcPct val="90000"/>
            </a:lnSpc>
            <a:spcBef>
              <a:spcPct val="0"/>
            </a:spcBef>
            <a:spcAft>
              <a:spcPct val="35000"/>
            </a:spcAft>
          </a:pPr>
          <a:r>
            <a:rPr lang="en-US" sz="2400" b="0" kern="1200" dirty="0" smtClean="0"/>
            <a:t>Appropriate IEP goal established</a:t>
          </a:r>
        </a:p>
        <a:p>
          <a:pPr lvl="0" algn="l" defTabSz="1066800">
            <a:lnSpc>
              <a:spcPct val="90000"/>
            </a:lnSpc>
            <a:spcBef>
              <a:spcPct val="0"/>
            </a:spcBef>
            <a:spcAft>
              <a:spcPct val="35000"/>
            </a:spcAft>
          </a:pPr>
          <a:r>
            <a:rPr lang="en-US" sz="2400" b="0" kern="1200" dirty="0" smtClean="0"/>
            <a:t>Expected progress on IEP goal obtained </a:t>
          </a:r>
          <a:endParaRPr lang="en-US" sz="2400" b="0" kern="1200" dirty="0"/>
        </a:p>
      </dsp:txBody>
      <dsp:txXfrm>
        <a:off x="39768" y="39768"/>
        <a:ext cx="5530000" cy="1278252"/>
      </dsp:txXfrm>
    </dsp:sp>
    <dsp:sp modelId="{D7AD37D5-83DE-4AEE-B77B-448D9FCE9318}">
      <dsp:nvSpPr>
        <dsp:cNvPr id="0" name=""/>
        <dsp:cNvSpPr/>
      </dsp:nvSpPr>
      <dsp:spPr>
        <a:xfrm>
          <a:off x="617219" y="1584087"/>
          <a:ext cx="6995160" cy="13577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Annual IEP completed on time</a:t>
          </a:r>
        </a:p>
        <a:p>
          <a:pPr lvl="0" algn="l" defTabSz="1066800">
            <a:lnSpc>
              <a:spcPct val="90000"/>
            </a:lnSpc>
            <a:spcBef>
              <a:spcPct val="0"/>
            </a:spcBef>
            <a:spcAft>
              <a:spcPct val="35000"/>
            </a:spcAft>
          </a:pPr>
          <a:r>
            <a:rPr lang="en-US" sz="2400" kern="1200" dirty="0" smtClean="0"/>
            <a:t>Consistent services provided</a:t>
          </a:r>
        </a:p>
        <a:p>
          <a:pPr lvl="0" algn="l" defTabSz="1066800">
            <a:lnSpc>
              <a:spcPct val="90000"/>
            </a:lnSpc>
            <a:spcBef>
              <a:spcPct val="0"/>
            </a:spcBef>
            <a:spcAft>
              <a:spcPct val="35000"/>
            </a:spcAft>
          </a:pPr>
          <a:r>
            <a:rPr lang="en-US" sz="2400" kern="1200" dirty="0" smtClean="0"/>
            <a:t>Expected progress on IEP goal obtained</a:t>
          </a:r>
          <a:endParaRPr lang="en-US" sz="2400" kern="1200" dirty="0"/>
        </a:p>
      </dsp:txBody>
      <dsp:txXfrm>
        <a:off x="656987" y="1623855"/>
        <a:ext cx="5415841" cy="1278252"/>
      </dsp:txXfrm>
    </dsp:sp>
    <dsp:sp modelId="{66040B03-3423-4182-B048-548CFE3F68F6}">
      <dsp:nvSpPr>
        <dsp:cNvPr id="0" name=""/>
        <dsp:cNvSpPr/>
      </dsp:nvSpPr>
      <dsp:spPr>
        <a:xfrm>
          <a:off x="1234439" y="3168174"/>
          <a:ext cx="6995160" cy="13577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Annual IEP completed on time</a:t>
          </a:r>
        </a:p>
        <a:p>
          <a:pPr lvl="0" algn="l" defTabSz="1066800">
            <a:lnSpc>
              <a:spcPct val="90000"/>
            </a:lnSpc>
            <a:spcBef>
              <a:spcPct val="0"/>
            </a:spcBef>
            <a:spcAft>
              <a:spcPct val="35000"/>
            </a:spcAft>
          </a:pPr>
          <a:r>
            <a:rPr lang="en-US" sz="2400" kern="1200" dirty="0" smtClean="0"/>
            <a:t>Consistent services provided</a:t>
          </a:r>
        </a:p>
        <a:p>
          <a:pPr lvl="0" algn="l" defTabSz="1066800">
            <a:lnSpc>
              <a:spcPct val="90000"/>
            </a:lnSpc>
            <a:spcBef>
              <a:spcPct val="0"/>
            </a:spcBef>
            <a:spcAft>
              <a:spcPct val="35000"/>
            </a:spcAft>
          </a:pPr>
          <a:r>
            <a:rPr lang="en-US" sz="2400" kern="1200" dirty="0" smtClean="0"/>
            <a:t>Goal accomplished + new goal selected</a:t>
          </a:r>
          <a:endParaRPr lang="en-US" sz="2400" kern="1200" dirty="0"/>
        </a:p>
      </dsp:txBody>
      <dsp:txXfrm>
        <a:off x="1274207" y="3207942"/>
        <a:ext cx="5415841" cy="1278252"/>
      </dsp:txXfrm>
    </dsp:sp>
    <dsp:sp modelId="{5CD2B6C6-9595-4062-B596-20934B8FA2D7}">
      <dsp:nvSpPr>
        <dsp:cNvPr id="0" name=""/>
        <dsp:cNvSpPr/>
      </dsp:nvSpPr>
      <dsp:spPr>
        <a:xfrm>
          <a:off x="6112597" y="1029656"/>
          <a:ext cx="882562" cy="88256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311173" y="1029656"/>
        <a:ext cx="485410" cy="664128"/>
      </dsp:txXfrm>
    </dsp:sp>
    <dsp:sp modelId="{1968C59B-0120-40AD-82E2-57837D166A14}">
      <dsp:nvSpPr>
        <dsp:cNvPr id="0" name=""/>
        <dsp:cNvSpPr/>
      </dsp:nvSpPr>
      <dsp:spPr>
        <a:xfrm>
          <a:off x="6729817" y="2604691"/>
          <a:ext cx="882562" cy="88256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928393" y="2604691"/>
        <a:ext cx="485410" cy="66412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16DC6-3323-419A-AA25-3AC4CAD0B741}">
      <dsp:nvSpPr>
        <dsp:cNvPr id="0" name=""/>
        <dsp:cNvSpPr/>
      </dsp:nvSpPr>
      <dsp:spPr>
        <a:xfrm>
          <a:off x="944" y="958"/>
          <a:ext cx="8227711" cy="14121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kern="1200" dirty="0" smtClean="0"/>
            <a:t>Behavior</a:t>
          </a:r>
          <a:endParaRPr lang="en-US" sz="6100" kern="1200" dirty="0"/>
        </a:p>
      </dsp:txBody>
      <dsp:txXfrm>
        <a:off x="42305" y="42319"/>
        <a:ext cx="8144989" cy="1329431"/>
      </dsp:txXfrm>
    </dsp:sp>
    <dsp:sp modelId="{BA475944-D33D-4D2D-8374-CCB7CCA1C002}">
      <dsp:nvSpPr>
        <dsp:cNvPr id="0" name=""/>
        <dsp:cNvSpPr/>
      </dsp:nvSpPr>
      <dsp:spPr>
        <a:xfrm>
          <a:off x="944" y="1556904"/>
          <a:ext cx="5374595" cy="14121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Assistive Technology</a:t>
          </a:r>
          <a:endParaRPr lang="en-US" sz="3700" kern="1200" dirty="0"/>
        </a:p>
      </dsp:txBody>
      <dsp:txXfrm>
        <a:off x="42305" y="1598265"/>
        <a:ext cx="5291873" cy="1329431"/>
      </dsp:txXfrm>
    </dsp:sp>
    <dsp:sp modelId="{209414E8-191B-45F6-A7C5-3D13378C5A29}">
      <dsp:nvSpPr>
        <dsp:cNvPr id="0" name=""/>
        <dsp:cNvSpPr/>
      </dsp:nvSpPr>
      <dsp:spPr>
        <a:xfrm>
          <a:off x="944" y="3112851"/>
          <a:ext cx="2632025" cy="14121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Blind or Visual Imp</a:t>
          </a:r>
          <a:endParaRPr lang="en-US" sz="3700" kern="1200" dirty="0"/>
        </a:p>
      </dsp:txBody>
      <dsp:txXfrm>
        <a:off x="42305" y="3154212"/>
        <a:ext cx="2549303" cy="1329431"/>
      </dsp:txXfrm>
    </dsp:sp>
    <dsp:sp modelId="{9D70CBCA-8650-41A9-83CC-4595CE7D563E}">
      <dsp:nvSpPr>
        <dsp:cNvPr id="0" name=""/>
        <dsp:cNvSpPr/>
      </dsp:nvSpPr>
      <dsp:spPr>
        <a:xfrm>
          <a:off x="2743514" y="3112851"/>
          <a:ext cx="2632025" cy="14121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Deaf or HOH</a:t>
          </a:r>
          <a:endParaRPr lang="en-US" sz="3700" kern="1200" dirty="0"/>
        </a:p>
      </dsp:txBody>
      <dsp:txXfrm>
        <a:off x="2784875" y="3154212"/>
        <a:ext cx="2549303" cy="1329431"/>
      </dsp:txXfrm>
    </dsp:sp>
    <dsp:sp modelId="{FEA7CF83-6A3C-4742-9838-D4938A6366EE}">
      <dsp:nvSpPr>
        <dsp:cNvPr id="0" name=""/>
        <dsp:cNvSpPr/>
      </dsp:nvSpPr>
      <dsp:spPr>
        <a:xfrm>
          <a:off x="5596630" y="1556904"/>
          <a:ext cx="2632025" cy="14121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Low Incidence</a:t>
          </a:r>
          <a:endParaRPr lang="en-US" sz="3700" kern="1200" dirty="0"/>
        </a:p>
      </dsp:txBody>
      <dsp:txXfrm>
        <a:off x="5637991" y="1598265"/>
        <a:ext cx="2549303" cy="1329431"/>
      </dsp:txXfrm>
    </dsp:sp>
    <dsp:sp modelId="{555FDCC4-CF64-4D82-AC84-620793304923}">
      <dsp:nvSpPr>
        <dsp:cNvPr id="0" name=""/>
        <dsp:cNvSpPr/>
      </dsp:nvSpPr>
      <dsp:spPr>
        <a:xfrm>
          <a:off x="5596630" y="3112851"/>
          <a:ext cx="2632025" cy="14121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ELL</a:t>
          </a:r>
          <a:endParaRPr lang="en-US" sz="3700" kern="1200" dirty="0"/>
        </a:p>
      </dsp:txBody>
      <dsp:txXfrm>
        <a:off x="5637991" y="3154212"/>
        <a:ext cx="2549303" cy="132943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93FF6-A292-4C2A-B007-7EAFA2C1FDEC}">
      <dsp:nvSpPr>
        <dsp:cNvPr id="0" name=""/>
        <dsp:cNvSpPr/>
      </dsp:nvSpPr>
      <dsp:spPr>
        <a:xfrm>
          <a:off x="3291840" y="0"/>
          <a:ext cx="1645920" cy="905192"/>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Additional Individualized Interventions</a:t>
          </a:r>
          <a:endParaRPr lang="en-US" sz="2000" kern="1200" dirty="0"/>
        </a:p>
      </dsp:txBody>
      <dsp:txXfrm>
        <a:off x="3291840" y="0"/>
        <a:ext cx="1645920" cy="905192"/>
      </dsp:txXfrm>
    </dsp:sp>
    <dsp:sp modelId="{7E6CDE5E-9DE3-4750-8DF6-3B05E63BACB5}">
      <dsp:nvSpPr>
        <dsp:cNvPr id="0" name=""/>
        <dsp:cNvSpPr/>
      </dsp:nvSpPr>
      <dsp:spPr>
        <a:xfrm>
          <a:off x="2468880" y="905192"/>
          <a:ext cx="3291840" cy="905192"/>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IEP Behavior Goal Based on BIP for IWEN</a:t>
          </a:r>
          <a:endParaRPr lang="en-US" sz="2000" kern="1200" dirty="0"/>
        </a:p>
      </dsp:txBody>
      <dsp:txXfrm>
        <a:off x="3044951" y="905192"/>
        <a:ext cx="2139696" cy="905192"/>
      </dsp:txXfrm>
    </dsp:sp>
    <dsp:sp modelId="{81D69262-DEBA-40BD-8995-9EB43239A72F}">
      <dsp:nvSpPr>
        <dsp:cNvPr id="0" name=""/>
        <dsp:cNvSpPr/>
      </dsp:nvSpPr>
      <dsp:spPr>
        <a:xfrm>
          <a:off x="1645920" y="1810385"/>
          <a:ext cx="4937759" cy="905192"/>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IEP Behavior Goal Based on PLOP for IWEN</a:t>
          </a:r>
          <a:endParaRPr lang="en-US" sz="2000" kern="1200" dirty="0"/>
        </a:p>
      </dsp:txBody>
      <dsp:txXfrm>
        <a:off x="2510028" y="1810385"/>
        <a:ext cx="3209544" cy="905192"/>
      </dsp:txXfrm>
    </dsp:sp>
    <dsp:sp modelId="{36608D69-A8C2-445C-A6C1-ADCE37C2E0AB}">
      <dsp:nvSpPr>
        <dsp:cNvPr id="0" name=""/>
        <dsp:cNvSpPr/>
      </dsp:nvSpPr>
      <dsp:spPr>
        <a:xfrm>
          <a:off x="822960" y="2715577"/>
          <a:ext cx="6583680" cy="905192"/>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Strategies for At-Risk Students</a:t>
          </a:r>
          <a:endParaRPr lang="en-US" sz="2000" kern="1200" dirty="0"/>
        </a:p>
      </dsp:txBody>
      <dsp:txXfrm>
        <a:off x="1975103" y="2715577"/>
        <a:ext cx="4279392" cy="905192"/>
      </dsp:txXfrm>
    </dsp:sp>
    <dsp:sp modelId="{C6B7CE36-702A-4CDD-9D6B-CC6CDE15C9A5}">
      <dsp:nvSpPr>
        <dsp:cNvPr id="0" name=""/>
        <dsp:cNvSpPr/>
      </dsp:nvSpPr>
      <dsp:spPr>
        <a:xfrm>
          <a:off x="0" y="3620770"/>
          <a:ext cx="8229600" cy="905192"/>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Positive Behavior for All Students</a:t>
          </a:r>
          <a:endParaRPr lang="en-US" sz="2000" kern="1200" dirty="0"/>
        </a:p>
      </dsp:txBody>
      <dsp:txXfrm>
        <a:off x="1440179" y="3620770"/>
        <a:ext cx="5349240" cy="90519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98EEE-FCAD-4DA2-91A8-2C54AD8CDAF2}">
      <dsp:nvSpPr>
        <dsp:cNvPr id="0" name=""/>
        <dsp:cNvSpPr/>
      </dsp:nvSpPr>
      <dsp:spPr>
        <a:xfrm>
          <a:off x="2292194" y="294187"/>
          <a:ext cx="3801808" cy="3801808"/>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2533650">
            <a:lnSpc>
              <a:spcPct val="90000"/>
            </a:lnSpc>
            <a:spcBef>
              <a:spcPct val="0"/>
            </a:spcBef>
            <a:spcAft>
              <a:spcPct val="35000"/>
            </a:spcAft>
          </a:pPr>
          <a:r>
            <a:rPr lang="en-US" sz="5700" kern="1200" dirty="0" smtClean="0"/>
            <a:t>FBA</a:t>
          </a:r>
          <a:endParaRPr lang="en-US" sz="5700" kern="1200" dirty="0"/>
        </a:p>
      </dsp:txBody>
      <dsp:txXfrm>
        <a:off x="4295838" y="1099809"/>
        <a:ext cx="1357788" cy="1131490"/>
      </dsp:txXfrm>
    </dsp:sp>
    <dsp:sp modelId="{44832954-6922-4E3B-AF23-93B61C4C6AC8}">
      <dsp:nvSpPr>
        <dsp:cNvPr id="0" name=""/>
        <dsp:cNvSpPr/>
      </dsp:nvSpPr>
      <dsp:spPr>
        <a:xfrm>
          <a:off x="2213895" y="429966"/>
          <a:ext cx="3801808" cy="3801808"/>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2533650">
            <a:lnSpc>
              <a:spcPct val="90000"/>
            </a:lnSpc>
            <a:spcBef>
              <a:spcPct val="0"/>
            </a:spcBef>
            <a:spcAft>
              <a:spcPct val="35000"/>
            </a:spcAft>
          </a:pPr>
          <a:r>
            <a:rPr lang="en-US" sz="5700" kern="1200" dirty="0" smtClean="0"/>
            <a:t>BIP</a:t>
          </a:r>
          <a:endParaRPr lang="en-US" sz="5700" kern="1200" dirty="0"/>
        </a:p>
      </dsp:txBody>
      <dsp:txXfrm>
        <a:off x="3119088" y="2896616"/>
        <a:ext cx="2036683" cy="995711"/>
      </dsp:txXfrm>
    </dsp:sp>
    <dsp:sp modelId="{C0B670E0-6198-4A02-87BD-B9C574B0120C}">
      <dsp:nvSpPr>
        <dsp:cNvPr id="0" name=""/>
        <dsp:cNvSpPr/>
      </dsp:nvSpPr>
      <dsp:spPr>
        <a:xfrm>
          <a:off x="2135596" y="294187"/>
          <a:ext cx="3801808" cy="3801808"/>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2533650">
            <a:lnSpc>
              <a:spcPct val="90000"/>
            </a:lnSpc>
            <a:spcBef>
              <a:spcPct val="0"/>
            </a:spcBef>
            <a:spcAft>
              <a:spcPct val="35000"/>
            </a:spcAft>
          </a:pPr>
          <a:r>
            <a:rPr lang="en-US" sz="5700" kern="1200" dirty="0" smtClean="0"/>
            <a:t>ABC</a:t>
          </a:r>
          <a:endParaRPr lang="en-US" sz="5700" kern="1200" dirty="0"/>
        </a:p>
      </dsp:txBody>
      <dsp:txXfrm>
        <a:off x="2575972" y="1099809"/>
        <a:ext cx="1357788" cy="1131490"/>
      </dsp:txXfrm>
    </dsp:sp>
    <dsp:sp modelId="{69D66BCE-9041-472E-8E44-73A47CDCD1E6}">
      <dsp:nvSpPr>
        <dsp:cNvPr id="0" name=""/>
        <dsp:cNvSpPr/>
      </dsp:nvSpPr>
      <dsp:spPr>
        <a:xfrm>
          <a:off x="2057158" y="58837"/>
          <a:ext cx="4272509" cy="4272509"/>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6200EB-EC5D-4929-B45C-0826E4B3F09B}">
      <dsp:nvSpPr>
        <dsp:cNvPr id="0" name=""/>
        <dsp:cNvSpPr/>
      </dsp:nvSpPr>
      <dsp:spPr>
        <a:xfrm>
          <a:off x="1978545" y="194376"/>
          <a:ext cx="4272509" cy="4272509"/>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5CEA33-C0CD-4C80-B8CB-D306A17DF5E6}">
      <dsp:nvSpPr>
        <dsp:cNvPr id="0" name=""/>
        <dsp:cNvSpPr/>
      </dsp:nvSpPr>
      <dsp:spPr>
        <a:xfrm>
          <a:off x="1899932" y="58837"/>
          <a:ext cx="4272509" cy="4272509"/>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3EB4F-5FDB-4A95-8E59-8B9214EB657C}">
      <dsp:nvSpPr>
        <dsp:cNvPr id="0" name=""/>
        <dsp:cNvSpPr/>
      </dsp:nvSpPr>
      <dsp:spPr>
        <a:xfrm>
          <a:off x="2411" y="1675497"/>
          <a:ext cx="2937420" cy="117496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n-US" sz="3200" kern="1200" dirty="0" smtClean="0"/>
            <a:t>A</a:t>
          </a:r>
        </a:p>
        <a:p>
          <a:pPr lvl="0" algn="ctr" defTabSz="1422400">
            <a:lnSpc>
              <a:spcPct val="90000"/>
            </a:lnSpc>
            <a:spcBef>
              <a:spcPct val="0"/>
            </a:spcBef>
            <a:spcAft>
              <a:spcPct val="35000"/>
            </a:spcAft>
          </a:pPr>
          <a:r>
            <a:rPr lang="en-US" sz="2200" kern="1200" dirty="0" smtClean="0"/>
            <a:t>Antecedent</a:t>
          </a:r>
          <a:endParaRPr lang="en-US" sz="2200" kern="1200" dirty="0"/>
        </a:p>
      </dsp:txBody>
      <dsp:txXfrm>
        <a:off x="589895" y="1675497"/>
        <a:ext cx="1762452" cy="1174968"/>
      </dsp:txXfrm>
    </dsp:sp>
    <dsp:sp modelId="{53B0DE1F-AEA6-4B00-A9BC-2DFBA01A4EB1}">
      <dsp:nvSpPr>
        <dsp:cNvPr id="0" name=""/>
        <dsp:cNvSpPr/>
      </dsp:nvSpPr>
      <dsp:spPr>
        <a:xfrm>
          <a:off x="2646089" y="1675497"/>
          <a:ext cx="2937420" cy="117496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B</a:t>
          </a:r>
        </a:p>
        <a:p>
          <a:pPr lvl="0" algn="ctr" defTabSz="1244600">
            <a:lnSpc>
              <a:spcPct val="90000"/>
            </a:lnSpc>
            <a:spcBef>
              <a:spcPct val="0"/>
            </a:spcBef>
            <a:spcAft>
              <a:spcPct val="35000"/>
            </a:spcAft>
          </a:pPr>
          <a:r>
            <a:rPr lang="en-US" sz="2200" kern="1200" dirty="0" smtClean="0"/>
            <a:t>Behavior</a:t>
          </a:r>
          <a:endParaRPr lang="en-US" sz="2200" kern="1200" dirty="0"/>
        </a:p>
      </dsp:txBody>
      <dsp:txXfrm>
        <a:off x="3233573" y="1675497"/>
        <a:ext cx="1762452" cy="1174968"/>
      </dsp:txXfrm>
    </dsp:sp>
    <dsp:sp modelId="{5C524886-7C75-4291-B2A0-F1AE0E52DF98}">
      <dsp:nvSpPr>
        <dsp:cNvPr id="0" name=""/>
        <dsp:cNvSpPr/>
      </dsp:nvSpPr>
      <dsp:spPr>
        <a:xfrm>
          <a:off x="5289768" y="1675497"/>
          <a:ext cx="2937420" cy="117496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C</a:t>
          </a:r>
        </a:p>
        <a:p>
          <a:pPr lvl="0" algn="ctr" defTabSz="1244600">
            <a:lnSpc>
              <a:spcPct val="90000"/>
            </a:lnSpc>
            <a:spcBef>
              <a:spcPct val="0"/>
            </a:spcBef>
            <a:spcAft>
              <a:spcPct val="35000"/>
            </a:spcAft>
          </a:pPr>
          <a:r>
            <a:rPr lang="en-US" sz="2200" kern="1200" dirty="0" smtClean="0"/>
            <a:t>Consequence</a:t>
          </a:r>
          <a:endParaRPr lang="en-US" sz="2200" kern="1200" dirty="0"/>
        </a:p>
      </dsp:txBody>
      <dsp:txXfrm>
        <a:off x="5877252" y="1675497"/>
        <a:ext cx="1762452" cy="117496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7E633-A77E-441F-B3BB-D7D854765374}">
      <dsp:nvSpPr>
        <dsp:cNvPr id="0" name=""/>
        <dsp:cNvSpPr/>
      </dsp:nvSpPr>
      <dsp:spPr>
        <a:xfrm>
          <a:off x="1867779" y="-27638"/>
          <a:ext cx="4494040" cy="4494040"/>
        </a:xfrm>
        <a:prstGeom prst="circularArrow">
          <a:avLst>
            <a:gd name="adj1" fmla="val 5544"/>
            <a:gd name="adj2" fmla="val 330680"/>
            <a:gd name="adj3" fmla="val 13765712"/>
            <a:gd name="adj4" fmla="val 17392183"/>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A3A2A9-7DAA-4EFE-885B-F933A62C2514}">
      <dsp:nvSpPr>
        <dsp:cNvPr id="0" name=""/>
        <dsp:cNvSpPr/>
      </dsp:nvSpPr>
      <dsp:spPr>
        <a:xfrm>
          <a:off x="3057971" y="1135"/>
          <a:ext cx="2113657" cy="10568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Will Do What</a:t>
          </a:r>
          <a:endParaRPr lang="en-US" sz="2600" kern="1200" dirty="0"/>
        </a:p>
      </dsp:txBody>
      <dsp:txXfrm>
        <a:off x="3109561" y="52725"/>
        <a:ext cx="2010477" cy="953648"/>
      </dsp:txXfrm>
    </dsp:sp>
    <dsp:sp modelId="{E75615B1-0E56-44D6-9132-A1BDBA199281}">
      <dsp:nvSpPr>
        <dsp:cNvPr id="0" name=""/>
        <dsp:cNvSpPr/>
      </dsp:nvSpPr>
      <dsp:spPr>
        <a:xfrm>
          <a:off x="4880609" y="1325359"/>
          <a:ext cx="2113657" cy="10568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Given What Conditions</a:t>
          </a:r>
          <a:endParaRPr lang="en-US" sz="2600" kern="1200" dirty="0"/>
        </a:p>
      </dsp:txBody>
      <dsp:txXfrm>
        <a:off x="4932199" y="1376949"/>
        <a:ext cx="2010477" cy="953648"/>
      </dsp:txXfrm>
    </dsp:sp>
    <dsp:sp modelId="{79668150-4A68-40C8-AADC-D7C856BE7C50}">
      <dsp:nvSpPr>
        <dsp:cNvPr id="0" name=""/>
        <dsp:cNvSpPr/>
      </dsp:nvSpPr>
      <dsp:spPr>
        <a:xfrm>
          <a:off x="4184423" y="3467999"/>
          <a:ext cx="2113657" cy="10568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At What Proficiency</a:t>
          </a:r>
          <a:endParaRPr lang="en-US" sz="2600" kern="1200" dirty="0"/>
        </a:p>
      </dsp:txBody>
      <dsp:txXfrm>
        <a:off x="4236013" y="3519589"/>
        <a:ext cx="2010477" cy="953648"/>
      </dsp:txXfrm>
    </dsp:sp>
    <dsp:sp modelId="{E6B48757-3E8B-4F09-8E44-06DA95F37E2E}">
      <dsp:nvSpPr>
        <dsp:cNvPr id="0" name=""/>
        <dsp:cNvSpPr/>
      </dsp:nvSpPr>
      <dsp:spPr>
        <a:xfrm>
          <a:off x="1931519" y="3467999"/>
          <a:ext cx="2113657" cy="10568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As Measured By</a:t>
          </a:r>
          <a:endParaRPr lang="en-US" sz="2600" kern="1200" dirty="0"/>
        </a:p>
      </dsp:txBody>
      <dsp:txXfrm>
        <a:off x="1983109" y="3519589"/>
        <a:ext cx="2010477" cy="953648"/>
      </dsp:txXfrm>
    </dsp:sp>
    <dsp:sp modelId="{60467A39-61E6-4A90-A465-ABC66FB30184}">
      <dsp:nvSpPr>
        <dsp:cNvPr id="0" name=""/>
        <dsp:cNvSpPr/>
      </dsp:nvSpPr>
      <dsp:spPr>
        <a:xfrm>
          <a:off x="1235333" y="1325359"/>
          <a:ext cx="2113657" cy="10568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By When</a:t>
          </a:r>
          <a:endParaRPr lang="en-US" sz="2600" kern="1200" dirty="0"/>
        </a:p>
      </dsp:txBody>
      <dsp:txXfrm>
        <a:off x="1286923" y="1376949"/>
        <a:ext cx="2010477" cy="95364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E603C-AB67-4854-9D18-F2273B9E7FB0}">
      <dsp:nvSpPr>
        <dsp:cNvPr id="0" name=""/>
        <dsp:cNvSpPr/>
      </dsp:nvSpPr>
      <dsp:spPr>
        <a:xfrm>
          <a:off x="3186674" y="1460075"/>
          <a:ext cx="1855819" cy="160535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Collaboration</a:t>
          </a:r>
          <a:endParaRPr lang="en-US" sz="1400" kern="1200" dirty="0"/>
        </a:p>
      </dsp:txBody>
      <dsp:txXfrm>
        <a:off x="3494209" y="1726106"/>
        <a:ext cx="1240749" cy="1073297"/>
      </dsp:txXfrm>
    </dsp:sp>
    <dsp:sp modelId="{99BF5037-9F4B-4C86-BC2B-6C7FA08247A9}">
      <dsp:nvSpPr>
        <dsp:cNvPr id="0" name=""/>
        <dsp:cNvSpPr/>
      </dsp:nvSpPr>
      <dsp:spPr>
        <a:xfrm>
          <a:off x="4348774" y="692019"/>
          <a:ext cx="700195" cy="6033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F29513-1367-40D7-A3A7-BD6FA6714FA8}">
      <dsp:nvSpPr>
        <dsp:cNvPr id="0" name=""/>
        <dsp:cNvSpPr/>
      </dsp:nvSpPr>
      <dsp:spPr>
        <a:xfrm>
          <a:off x="3357622" y="0"/>
          <a:ext cx="1520831" cy="131569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Is an interpersonal style</a:t>
          </a:r>
          <a:endParaRPr lang="en-US" sz="1400" kern="1200" dirty="0"/>
        </a:p>
      </dsp:txBody>
      <dsp:txXfrm>
        <a:off x="3609656" y="218039"/>
        <a:ext cx="1016763" cy="879619"/>
      </dsp:txXfrm>
    </dsp:sp>
    <dsp:sp modelId="{EBAE827A-E0E9-4210-B1FD-14EB1D5B7519}">
      <dsp:nvSpPr>
        <dsp:cNvPr id="0" name=""/>
        <dsp:cNvSpPr/>
      </dsp:nvSpPr>
      <dsp:spPr>
        <a:xfrm>
          <a:off x="5165956" y="1819889"/>
          <a:ext cx="700195" cy="6033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554C2-0318-475B-BD75-0AE9B23F3A3D}">
      <dsp:nvSpPr>
        <dsp:cNvPr id="0" name=""/>
        <dsp:cNvSpPr/>
      </dsp:nvSpPr>
      <dsp:spPr>
        <a:xfrm>
          <a:off x="4752400" y="809242"/>
          <a:ext cx="1520831" cy="131569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For direct interaction</a:t>
          </a:r>
          <a:endParaRPr lang="en-US" sz="1400" kern="1200" dirty="0"/>
        </a:p>
      </dsp:txBody>
      <dsp:txXfrm>
        <a:off x="5004434" y="1027281"/>
        <a:ext cx="1016763" cy="879619"/>
      </dsp:txXfrm>
    </dsp:sp>
    <dsp:sp modelId="{E5510A1C-CFC6-4CB2-B9E6-471018EDB397}">
      <dsp:nvSpPr>
        <dsp:cNvPr id="0" name=""/>
        <dsp:cNvSpPr/>
      </dsp:nvSpPr>
      <dsp:spPr>
        <a:xfrm>
          <a:off x="4598288" y="3093043"/>
          <a:ext cx="700195" cy="6033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CB1A54-938A-462C-8499-6C30A11FB26A}">
      <dsp:nvSpPr>
        <dsp:cNvPr id="0" name=""/>
        <dsp:cNvSpPr/>
      </dsp:nvSpPr>
      <dsp:spPr>
        <a:xfrm>
          <a:off x="4752400" y="2400118"/>
          <a:ext cx="1520831" cy="131569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Between at least two co-equal parties</a:t>
          </a:r>
          <a:endParaRPr lang="en-US" sz="1400" kern="1200" dirty="0"/>
        </a:p>
      </dsp:txBody>
      <dsp:txXfrm>
        <a:off x="5004434" y="2618157"/>
        <a:ext cx="1016763" cy="879619"/>
      </dsp:txXfrm>
    </dsp:sp>
    <dsp:sp modelId="{15D007FC-AE93-4D7D-BB0A-5C29E6A83457}">
      <dsp:nvSpPr>
        <dsp:cNvPr id="0" name=""/>
        <dsp:cNvSpPr/>
      </dsp:nvSpPr>
      <dsp:spPr>
        <a:xfrm>
          <a:off x="3190127" y="3225201"/>
          <a:ext cx="700195" cy="6033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AD556E-25E7-4FB4-B499-AC3CDC633F77}">
      <dsp:nvSpPr>
        <dsp:cNvPr id="0" name=""/>
        <dsp:cNvSpPr/>
      </dsp:nvSpPr>
      <dsp:spPr>
        <a:xfrm>
          <a:off x="3357622" y="3210265"/>
          <a:ext cx="1520831" cy="131569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Voluntarily</a:t>
          </a:r>
        </a:p>
        <a:p>
          <a:pPr lvl="0" algn="ctr" defTabSz="622300">
            <a:lnSpc>
              <a:spcPct val="90000"/>
            </a:lnSpc>
            <a:spcBef>
              <a:spcPct val="0"/>
            </a:spcBef>
            <a:spcAft>
              <a:spcPct val="35000"/>
            </a:spcAft>
          </a:pPr>
          <a:r>
            <a:rPr lang="en-US" sz="1400" kern="1200" dirty="0" smtClean="0"/>
            <a:t>engaged</a:t>
          </a:r>
          <a:endParaRPr lang="en-US" sz="1400" kern="1200" dirty="0"/>
        </a:p>
      </dsp:txBody>
      <dsp:txXfrm>
        <a:off x="3609656" y="3428304"/>
        <a:ext cx="1016763" cy="879619"/>
      </dsp:txXfrm>
    </dsp:sp>
    <dsp:sp modelId="{FCEFB02C-6E70-407E-8F50-E64546EC7494}">
      <dsp:nvSpPr>
        <dsp:cNvPr id="0" name=""/>
        <dsp:cNvSpPr/>
      </dsp:nvSpPr>
      <dsp:spPr>
        <a:xfrm>
          <a:off x="2359563" y="2097783"/>
          <a:ext cx="700195" cy="6033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BFAD04-83C4-4E3C-9BAE-78D9CA69B824}">
      <dsp:nvSpPr>
        <dsp:cNvPr id="0" name=""/>
        <dsp:cNvSpPr/>
      </dsp:nvSpPr>
      <dsp:spPr>
        <a:xfrm>
          <a:off x="1956368" y="2401023"/>
          <a:ext cx="1520831" cy="131569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In shared decision making and responsibility</a:t>
          </a:r>
          <a:endParaRPr lang="en-US" sz="1400" kern="1200" dirty="0"/>
        </a:p>
      </dsp:txBody>
      <dsp:txXfrm>
        <a:off x="2208402" y="2619062"/>
        <a:ext cx="1016763" cy="879619"/>
      </dsp:txXfrm>
    </dsp:sp>
    <dsp:sp modelId="{BCF1D11F-C47E-43C8-90F2-60732F1BE09C}">
      <dsp:nvSpPr>
        <dsp:cNvPr id="0" name=""/>
        <dsp:cNvSpPr/>
      </dsp:nvSpPr>
      <dsp:spPr>
        <a:xfrm>
          <a:off x="1956368" y="807431"/>
          <a:ext cx="1520831" cy="131569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As they work toward a common goal</a:t>
          </a:r>
          <a:endParaRPr lang="en-US" sz="1400" kern="1200" dirty="0"/>
        </a:p>
      </dsp:txBody>
      <dsp:txXfrm>
        <a:off x="2208402" y="1025470"/>
        <a:ext cx="1016763" cy="87961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B7E1E-9545-4BFC-AD1B-D2862EADB836}">
      <dsp:nvSpPr>
        <dsp:cNvPr id="0" name=""/>
        <dsp:cNvSpPr/>
      </dsp:nvSpPr>
      <dsp:spPr>
        <a:xfrm>
          <a:off x="1867779" y="-27638"/>
          <a:ext cx="4494040" cy="4494040"/>
        </a:xfrm>
        <a:prstGeom prst="circularArrow">
          <a:avLst>
            <a:gd name="adj1" fmla="val 5544"/>
            <a:gd name="adj2" fmla="val 330680"/>
            <a:gd name="adj3" fmla="val 13765712"/>
            <a:gd name="adj4" fmla="val 17392183"/>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3DA3B8-3E27-41BA-9ABC-D89CD186F270}">
      <dsp:nvSpPr>
        <dsp:cNvPr id="0" name=""/>
        <dsp:cNvSpPr/>
      </dsp:nvSpPr>
      <dsp:spPr>
        <a:xfrm>
          <a:off x="3057971" y="1135"/>
          <a:ext cx="2113657" cy="10568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Personal commitment</a:t>
          </a:r>
          <a:endParaRPr lang="en-US" sz="2200" kern="1200" dirty="0"/>
        </a:p>
      </dsp:txBody>
      <dsp:txXfrm>
        <a:off x="3109561" y="52725"/>
        <a:ext cx="2010477" cy="953648"/>
      </dsp:txXfrm>
    </dsp:sp>
    <dsp:sp modelId="{47FF65F5-3195-405F-8537-859F1CCD01C6}">
      <dsp:nvSpPr>
        <dsp:cNvPr id="0" name=""/>
        <dsp:cNvSpPr/>
      </dsp:nvSpPr>
      <dsp:spPr>
        <a:xfrm>
          <a:off x="4880609" y="1325359"/>
          <a:ext cx="2113657" cy="10568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Communication skills</a:t>
          </a:r>
          <a:endParaRPr lang="en-US" sz="2200" kern="1200" dirty="0"/>
        </a:p>
      </dsp:txBody>
      <dsp:txXfrm>
        <a:off x="4932199" y="1376949"/>
        <a:ext cx="2010477" cy="953648"/>
      </dsp:txXfrm>
    </dsp:sp>
    <dsp:sp modelId="{D0161C04-7BB8-48ED-99CF-72A695C3D714}">
      <dsp:nvSpPr>
        <dsp:cNvPr id="0" name=""/>
        <dsp:cNvSpPr/>
      </dsp:nvSpPr>
      <dsp:spPr>
        <a:xfrm>
          <a:off x="4184423" y="3467999"/>
          <a:ext cx="2113657" cy="10568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Interactive processes</a:t>
          </a:r>
          <a:endParaRPr lang="en-US" sz="2200" kern="1200" dirty="0"/>
        </a:p>
      </dsp:txBody>
      <dsp:txXfrm>
        <a:off x="4236013" y="3519589"/>
        <a:ext cx="2010477" cy="953648"/>
      </dsp:txXfrm>
    </dsp:sp>
    <dsp:sp modelId="{7E79A49E-6501-439D-96FF-765CC4D36541}">
      <dsp:nvSpPr>
        <dsp:cNvPr id="0" name=""/>
        <dsp:cNvSpPr/>
      </dsp:nvSpPr>
      <dsp:spPr>
        <a:xfrm>
          <a:off x="1931519" y="3467999"/>
          <a:ext cx="2113657" cy="10568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Programs  and services</a:t>
          </a:r>
          <a:endParaRPr lang="en-US" sz="2200" kern="1200" dirty="0"/>
        </a:p>
      </dsp:txBody>
      <dsp:txXfrm>
        <a:off x="1983109" y="3519589"/>
        <a:ext cx="2010477" cy="953648"/>
      </dsp:txXfrm>
    </dsp:sp>
    <dsp:sp modelId="{EBE72F14-ABFE-4EFE-A4C0-6F18AD21B96C}">
      <dsp:nvSpPr>
        <dsp:cNvPr id="0" name=""/>
        <dsp:cNvSpPr/>
      </dsp:nvSpPr>
      <dsp:spPr>
        <a:xfrm>
          <a:off x="1235333" y="1325359"/>
          <a:ext cx="2113657" cy="10568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Within a context</a:t>
          </a:r>
          <a:endParaRPr lang="en-US" sz="2200" kern="1200" dirty="0"/>
        </a:p>
      </dsp:txBody>
      <dsp:txXfrm>
        <a:off x="1286923" y="1376949"/>
        <a:ext cx="2010477" cy="95364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F5BC7-DD47-4671-9790-ED205107D856}">
      <dsp:nvSpPr>
        <dsp:cNvPr id="0" name=""/>
        <dsp:cNvSpPr/>
      </dsp:nvSpPr>
      <dsp:spPr>
        <a:xfrm>
          <a:off x="2373658" y="521839"/>
          <a:ext cx="3482283" cy="3482283"/>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2D17A6-F3DB-4B66-A979-D86E2BB9A9D0}">
      <dsp:nvSpPr>
        <dsp:cNvPr id="0" name=""/>
        <dsp:cNvSpPr/>
      </dsp:nvSpPr>
      <dsp:spPr>
        <a:xfrm>
          <a:off x="2373658" y="521839"/>
          <a:ext cx="3482283" cy="3482283"/>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3CCA8B-8C9B-4144-896C-31923AC89471}">
      <dsp:nvSpPr>
        <dsp:cNvPr id="0" name=""/>
        <dsp:cNvSpPr/>
      </dsp:nvSpPr>
      <dsp:spPr>
        <a:xfrm>
          <a:off x="2373658" y="521839"/>
          <a:ext cx="3482283" cy="3482283"/>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74BF97-BE5E-41DF-A882-64C85B095D37}">
      <dsp:nvSpPr>
        <dsp:cNvPr id="0" name=""/>
        <dsp:cNvSpPr/>
      </dsp:nvSpPr>
      <dsp:spPr>
        <a:xfrm>
          <a:off x="2373658" y="521839"/>
          <a:ext cx="3482283" cy="3482283"/>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494B72-8A36-4B6D-9959-518DE0A8E384}">
      <dsp:nvSpPr>
        <dsp:cNvPr id="0" name=""/>
        <dsp:cNvSpPr/>
      </dsp:nvSpPr>
      <dsp:spPr>
        <a:xfrm>
          <a:off x="3313137" y="1461318"/>
          <a:ext cx="1603325" cy="16033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Conflict</a:t>
          </a:r>
          <a:endParaRPr lang="en-US" sz="2700" kern="1200" dirty="0"/>
        </a:p>
      </dsp:txBody>
      <dsp:txXfrm>
        <a:off x="3547939" y="1696120"/>
        <a:ext cx="1133721" cy="1133721"/>
      </dsp:txXfrm>
    </dsp:sp>
    <dsp:sp modelId="{6BB1268E-EAB9-44F8-BE37-3029E5FF9AB1}">
      <dsp:nvSpPr>
        <dsp:cNvPr id="0" name=""/>
        <dsp:cNvSpPr/>
      </dsp:nvSpPr>
      <dsp:spPr>
        <a:xfrm>
          <a:off x="3553636" y="1079"/>
          <a:ext cx="1122327" cy="11223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It is a struggle</a:t>
          </a:r>
          <a:endParaRPr lang="en-US" sz="900" kern="1200" dirty="0"/>
        </a:p>
      </dsp:txBody>
      <dsp:txXfrm>
        <a:off x="3717997" y="165440"/>
        <a:ext cx="793605" cy="793605"/>
      </dsp:txXfrm>
    </dsp:sp>
    <dsp:sp modelId="{157AF1AA-DD1B-412B-A720-C97294099C27}">
      <dsp:nvSpPr>
        <dsp:cNvPr id="0" name=""/>
        <dsp:cNvSpPr/>
      </dsp:nvSpPr>
      <dsp:spPr>
        <a:xfrm>
          <a:off x="5254373" y="1701817"/>
          <a:ext cx="1122327" cy="11223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When individuals who are interdependent with others</a:t>
          </a:r>
          <a:endParaRPr lang="en-US" sz="900" kern="1200" dirty="0"/>
        </a:p>
      </dsp:txBody>
      <dsp:txXfrm>
        <a:off x="5418734" y="1866178"/>
        <a:ext cx="793605" cy="793605"/>
      </dsp:txXfrm>
    </dsp:sp>
    <dsp:sp modelId="{C9CC157B-DB4D-4CA6-9801-0083BCDFEB40}">
      <dsp:nvSpPr>
        <dsp:cNvPr id="0" name=""/>
        <dsp:cNvSpPr/>
      </dsp:nvSpPr>
      <dsp:spPr>
        <a:xfrm>
          <a:off x="3553636" y="3402555"/>
          <a:ext cx="1122327" cy="11223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Perceive that those others are interfering</a:t>
          </a:r>
          <a:endParaRPr lang="en-US" sz="900" kern="1200" dirty="0"/>
        </a:p>
      </dsp:txBody>
      <dsp:txXfrm>
        <a:off x="3717997" y="3566916"/>
        <a:ext cx="793605" cy="793605"/>
      </dsp:txXfrm>
    </dsp:sp>
    <dsp:sp modelId="{6F7AAD76-2141-4AFB-BA65-BED4FF91CE8D}">
      <dsp:nvSpPr>
        <dsp:cNvPr id="0" name=""/>
        <dsp:cNvSpPr/>
      </dsp:nvSpPr>
      <dsp:spPr>
        <a:xfrm>
          <a:off x="1852898" y="1701817"/>
          <a:ext cx="1122327" cy="11223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In their goal attainment</a:t>
          </a:r>
          <a:endParaRPr lang="en-US" sz="900" kern="1200" dirty="0"/>
        </a:p>
      </dsp:txBody>
      <dsp:txXfrm>
        <a:off x="2017259" y="1866178"/>
        <a:ext cx="793605" cy="7936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60A8B-5782-4E6D-859E-507F91032ABD}">
      <dsp:nvSpPr>
        <dsp:cNvPr id="0" name=""/>
        <dsp:cNvSpPr/>
      </dsp:nvSpPr>
      <dsp:spPr>
        <a:xfrm>
          <a:off x="3371403" y="736"/>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Coordination</a:t>
          </a:r>
          <a:endParaRPr lang="en-US" sz="1500" kern="1200" dirty="0"/>
        </a:p>
      </dsp:txBody>
      <dsp:txXfrm>
        <a:off x="3418579" y="47912"/>
        <a:ext cx="1392440" cy="872063"/>
      </dsp:txXfrm>
    </dsp:sp>
    <dsp:sp modelId="{8535588B-D62D-4DA9-870C-ADFEB06658D3}">
      <dsp:nvSpPr>
        <dsp:cNvPr id="0" name=""/>
        <dsp:cNvSpPr/>
      </dsp:nvSpPr>
      <dsp:spPr>
        <a:xfrm>
          <a:off x="2183365" y="483943"/>
          <a:ext cx="3862868" cy="3862868"/>
        </a:xfrm>
        <a:custGeom>
          <a:avLst/>
          <a:gdLst/>
          <a:ahLst/>
          <a:cxnLst/>
          <a:rect l="0" t="0" r="0" b="0"/>
          <a:pathLst>
            <a:path>
              <a:moveTo>
                <a:pt x="2874166" y="245702"/>
              </a:moveTo>
              <a:arcTo wR="1931434" hR="1931434" stAng="17952946" swAng="121231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A7B0EDA-78BE-4CDD-838A-833197932C08}">
      <dsp:nvSpPr>
        <dsp:cNvPr id="0" name=""/>
        <dsp:cNvSpPr/>
      </dsp:nvSpPr>
      <dsp:spPr>
        <a:xfrm>
          <a:off x="5208306" y="1335324"/>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Curriculum</a:t>
          </a:r>
          <a:endParaRPr lang="en-US" sz="1500" kern="1200" dirty="0"/>
        </a:p>
      </dsp:txBody>
      <dsp:txXfrm>
        <a:off x="5255482" y="1382500"/>
        <a:ext cx="1392440" cy="872063"/>
      </dsp:txXfrm>
    </dsp:sp>
    <dsp:sp modelId="{6EF796A3-DBA1-4A23-A834-87FE88D150DF}">
      <dsp:nvSpPr>
        <dsp:cNvPr id="0" name=""/>
        <dsp:cNvSpPr/>
      </dsp:nvSpPr>
      <dsp:spPr>
        <a:xfrm>
          <a:off x="2183365" y="483943"/>
          <a:ext cx="3862868" cy="3862868"/>
        </a:xfrm>
        <a:custGeom>
          <a:avLst/>
          <a:gdLst/>
          <a:ahLst/>
          <a:cxnLst/>
          <a:rect l="0" t="0" r="0" b="0"/>
          <a:pathLst>
            <a:path>
              <a:moveTo>
                <a:pt x="3858244" y="2064990"/>
              </a:moveTo>
              <a:arcTo wR="1931434" hR="1931434" stAng="21837907" swAng="136032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76AA21A-93FC-46D4-B12B-C71A163D3400}">
      <dsp:nvSpPr>
        <dsp:cNvPr id="0" name=""/>
        <dsp:cNvSpPr/>
      </dsp:nvSpPr>
      <dsp:spPr>
        <a:xfrm>
          <a:off x="4506671" y="3494733"/>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Consultation</a:t>
          </a:r>
          <a:endParaRPr lang="en-US" sz="1500" kern="1200" dirty="0"/>
        </a:p>
      </dsp:txBody>
      <dsp:txXfrm>
        <a:off x="4553847" y="3541909"/>
        <a:ext cx="1392440" cy="872063"/>
      </dsp:txXfrm>
    </dsp:sp>
    <dsp:sp modelId="{4D7F3DEF-D911-4FA8-8C17-2E3C97174A8A}">
      <dsp:nvSpPr>
        <dsp:cNvPr id="0" name=""/>
        <dsp:cNvSpPr/>
      </dsp:nvSpPr>
      <dsp:spPr>
        <a:xfrm>
          <a:off x="2183365" y="483943"/>
          <a:ext cx="3862868" cy="3862868"/>
        </a:xfrm>
        <a:custGeom>
          <a:avLst/>
          <a:gdLst/>
          <a:ahLst/>
          <a:cxnLst/>
          <a:rect l="0" t="0" r="0" b="0"/>
          <a:pathLst>
            <a:path>
              <a:moveTo>
                <a:pt x="2168696" y="3848239"/>
              </a:moveTo>
              <a:arcTo wR="1931434" hR="1931434" stAng="4976630" swAng="84674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2D8FF14-3047-4219-A71F-3DABB465FDAF}">
      <dsp:nvSpPr>
        <dsp:cNvPr id="0" name=""/>
        <dsp:cNvSpPr/>
      </dsp:nvSpPr>
      <dsp:spPr>
        <a:xfrm>
          <a:off x="2236135" y="3494733"/>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Collaboration</a:t>
          </a:r>
          <a:endParaRPr lang="en-US" sz="1500" kern="1200" dirty="0"/>
        </a:p>
      </dsp:txBody>
      <dsp:txXfrm>
        <a:off x="2283311" y="3541909"/>
        <a:ext cx="1392440" cy="872063"/>
      </dsp:txXfrm>
    </dsp:sp>
    <dsp:sp modelId="{05CBD23B-4381-4E05-8F0F-B9B88E353E04}">
      <dsp:nvSpPr>
        <dsp:cNvPr id="0" name=""/>
        <dsp:cNvSpPr/>
      </dsp:nvSpPr>
      <dsp:spPr>
        <a:xfrm>
          <a:off x="2183365" y="483943"/>
          <a:ext cx="3862868" cy="3862868"/>
        </a:xfrm>
        <a:custGeom>
          <a:avLst/>
          <a:gdLst/>
          <a:ahLst/>
          <a:cxnLst/>
          <a:rect l="0" t="0" r="0" b="0"/>
          <a:pathLst>
            <a:path>
              <a:moveTo>
                <a:pt x="204996" y="2797373"/>
              </a:moveTo>
              <a:arcTo wR="1931434" hR="1931434" stAng="9201766" swAng="136032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3D23A36-990D-44CB-B819-65C3422BF2F7}">
      <dsp:nvSpPr>
        <dsp:cNvPr id="0" name=""/>
        <dsp:cNvSpPr/>
      </dsp:nvSpPr>
      <dsp:spPr>
        <a:xfrm>
          <a:off x="1534500" y="1335324"/>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Communication</a:t>
          </a:r>
          <a:endParaRPr lang="en-US" sz="1500" kern="1200" dirty="0"/>
        </a:p>
      </dsp:txBody>
      <dsp:txXfrm>
        <a:off x="1581676" y="1382500"/>
        <a:ext cx="1392440" cy="872063"/>
      </dsp:txXfrm>
    </dsp:sp>
    <dsp:sp modelId="{CA235551-081C-4B88-8449-8C24B4D57B2D}">
      <dsp:nvSpPr>
        <dsp:cNvPr id="0" name=""/>
        <dsp:cNvSpPr/>
      </dsp:nvSpPr>
      <dsp:spPr>
        <a:xfrm>
          <a:off x="2183365" y="483943"/>
          <a:ext cx="3862868" cy="3862868"/>
        </a:xfrm>
        <a:custGeom>
          <a:avLst/>
          <a:gdLst/>
          <a:ahLst/>
          <a:cxnLst/>
          <a:rect l="0" t="0" r="0" b="0"/>
          <a:pathLst>
            <a:path>
              <a:moveTo>
                <a:pt x="464490" y="675044"/>
              </a:moveTo>
              <a:arcTo wR="1931434" hR="1931434" stAng="13234739" swAng="121231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0D3E8-FAB0-44A9-B55C-458969D3BB16}">
      <dsp:nvSpPr>
        <dsp:cNvPr id="0" name=""/>
        <dsp:cNvSpPr/>
      </dsp:nvSpPr>
      <dsp:spPr>
        <a:xfrm>
          <a:off x="3486931" y="1635112"/>
          <a:ext cx="1255737" cy="1255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Avoidance of Accountability</a:t>
          </a:r>
          <a:endParaRPr lang="en-US" sz="1100" kern="1200" dirty="0"/>
        </a:p>
      </dsp:txBody>
      <dsp:txXfrm>
        <a:off x="3670829" y="1819010"/>
        <a:ext cx="887941" cy="887941"/>
      </dsp:txXfrm>
    </dsp:sp>
    <dsp:sp modelId="{B2606101-5EB3-495D-A81E-DCBFEA50607C}">
      <dsp:nvSpPr>
        <dsp:cNvPr id="0" name=""/>
        <dsp:cNvSpPr/>
      </dsp:nvSpPr>
      <dsp:spPr>
        <a:xfrm rot="16200000">
          <a:off x="3926349" y="1432929"/>
          <a:ext cx="376900" cy="27465"/>
        </a:xfrm>
        <a:custGeom>
          <a:avLst/>
          <a:gdLst/>
          <a:ahLst/>
          <a:cxnLst/>
          <a:rect l="0" t="0" r="0" b="0"/>
          <a:pathLst>
            <a:path>
              <a:moveTo>
                <a:pt x="0" y="13732"/>
              </a:moveTo>
              <a:lnTo>
                <a:pt x="376900" y="13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05377" y="1437239"/>
        <a:ext cx="18845" cy="18845"/>
      </dsp:txXfrm>
    </dsp:sp>
    <dsp:sp modelId="{DEC467BB-71A3-4C1D-AB78-D5A1C60500CE}">
      <dsp:nvSpPr>
        <dsp:cNvPr id="0" name=""/>
        <dsp:cNvSpPr/>
      </dsp:nvSpPr>
      <dsp:spPr>
        <a:xfrm>
          <a:off x="3486931" y="2474"/>
          <a:ext cx="1255737" cy="1255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Inattention to Results</a:t>
          </a:r>
          <a:endParaRPr lang="en-US" sz="1200" kern="1200" dirty="0"/>
        </a:p>
      </dsp:txBody>
      <dsp:txXfrm>
        <a:off x="3670829" y="186372"/>
        <a:ext cx="887941" cy="887941"/>
      </dsp:txXfrm>
    </dsp:sp>
    <dsp:sp modelId="{56D2D1E6-45F8-429E-9079-9CEF1F8DA4C6}">
      <dsp:nvSpPr>
        <dsp:cNvPr id="0" name=""/>
        <dsp:cNvSpPr/>
      </dsp:nvSpPr>
      <dsp:spPr>
        <a:xfrm>
          <a:off x="4742668" y="2249248"/>
          <a:ext cx="376900" cy="27465"/>
        </a:xfrm>
        <a:custGeom>
          <a:avLst/>
          <a:gdLst/>
          <a:ahLst/>
          <a:cxnLst/>
          <a:rect l="0" t="0" r="0" b="0"/>
          <a:pathLst>
            <a:path>
              <a:moveTo>
                <a:pt x="0" y="13732"/>
              </a:moveTo>
              <a:lnTo>
                <a:pt x="376900" y="13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21696" y="2253558"/>
        <a:ext cx="18845" cy="18845"/>
      </dsp:txXfrm>
    </dsp:sp>
    <dsp:sp modelId="{1F5F60EA-11CC-431B-804C-24C2B7A5E083}">
      <dsp:nvSpPr>
        <dsp:cNvPr id="0" name=""/>
        <dsp:cNvSpPr/>
      </dsp:nvSpPr>
      <dsp:spPr>
        <a:xfrm>
          <a:off x="5119569" y="1635112"/>
          <a:ext cx="1255737" cy="1255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Lack of Commitment</a:t>
          </a:r>
          <a:endParaRPr lang="en-US" sz="1200" kern="1200" dirty="0"/>
        </a:p>
      </dsp:txBody>
      <dsp:txXfrm>
        <a:off x="5303467" y="1819010"/>
        <a:ext cx="887941" cy="887941"/>
      </dsp:txXfrm>
    </dsp:sp>
    <dsp:sp modelId="{FDD2E644-9BEF-416E-86F0-129238B3029F}">
      <dsp:nvSpPr>
        <dsp:cNvPr id="0" name=""/>
        <dsp:cNvSpPr/>
      </dsp:nvSpPr>
      <dsp:spPr>
        <a:xfrm rot="5400000">
          <a:off x="3926349" y="3065567"/>
          <a:ext cx="376900" cy="27465"/>
        </a:xfrm>
        <a:custGeom>
          <a:avLst/>
          <a:gdLst/>
          <a:ahLst/>
          <a:cxnLst/>
          <a:rect l="0" t="0" r="0" b="0"/>
          <a:pathLst>
            <a:path>
              <a:moveTo>
                <a:pt x="0" y="13732"/>
              </a:moveTo>
              <a:lnTo>
                <a:pt x="376900" y="13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05377" y="3069878"/>
        <a:ext cx="18845" cy="18845"/>
      </dsp:txXfrm>
    </dsp:sp>
    <dsp:sp modelId="{EFAAC03A-729A-44D5-BECF-9BC5011D7EE4}">
      <dsp:nvSpPr>
        <dsp:cNvPr id="0" name=""/>
        <dsp:cNvSpPr/>
      </dsp:nvSpPr>
      <dsp:spPr>
        <a:xfrm>
          <a:off x="3486931" y="3267751"/>
          <a:ext cx="1255737" cy="1255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Fear of Conflict</a:t>
          </a:r>
          <a:endParaRPr lang="en-US" sz="1200" kern="1200" dirty="0"/>
        </a:p>
      </dsp:txBody>
      <dsp:txXfrm>
        <a:off x="3670829" y="3451649"/>
        <a:ext cx="887941" cy="887941"/>
      </dsp:txXfrm>
    </dsp:sp>
    <dsp:sp modelId="{3921EAA4-FF15-4C47-A9A3-BB56E7127C98}">
      <dsp:nvSpPr>
        <dsp:cNvPr id="0" name=""/>
        <dsp:cNvSpPr/>
      </dsp:nvSpPr>
      <dsp:spPr>
        <a:xfrm rot="10800000">
          <a:off x="3110030" y="2249248"/>
          <a:ext cx="376900" cy="27465"/>
        </a:xfrm>
        <a:custGeom>
          <a:avLst/>
          <a:gdLst/>
          <a:ahLst/>
          <a:cxnLst/>
          <a:rect l="0" t="0" r="0" b="0"/>
          <a:pathLst>
            <a:path>
              <a:moveTo>
                <a:pt x="0" y="13732"/>
              </a:moveTo>
              <a:lnTo>
                <a:pt x="376900" y="13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289058" y="2253558"/>
        <a:ext cx="18845" cy="18845"/>
      </dsp:txXfrm>
    </dsp:sp>
    <dsp:sp modelId="{67B6EB67-10AD-4735-9E8B-77995E22BB76}">
      <dsp:nvSpPr>
        <dsp:cNvPr id="0" name=""/>
        <dsp:cNvSpPr/>
      </dsp:nvSpPr>
      <dsp:spPr>
        <a:xfrm>
          <a:off x="1854293" y="1635112"/>
          <a:ext cx="1255737" cy="1255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Absence of Trust</a:t>
          </a:r>
          <a:endParaRPr lang="en-US" sz="1200" kern="1200" dirty="0"/>
        </a:p>
      </dsp:txBody>
      <dsp:txXfrm>
        <a:off x="2038191" y="1819010"/>
        <a:ext cx="887941" cy="88794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13A07-D252-4AF7-8CF9-486230A06AE5}">
      <dsp:nvSpPr>
        <dsp:cNvPr id="0" name=""/>
        <dsp:cNvSpPr/>
      </dsp:nvSpPr>
      <dsp:spPr>
        <a:xfrm rot="10800000">
          <a:off x="0" y="0"/>
          <a:ext cx="6096000" cy="838199"/>
        </a:xfrm>
        <a:prstGeom prst="trapezoid">
          <a:avLst>
            <a:gd name="adj" fmla="val 12121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dirty="0" smtClean="0"/>
            <a:t>DIS</a:t>
          </a:r>
          <a:endParaRPr lang="en-US" sz="5000" kern="1200" dirty="0"/>
        </a:p>
      </dsp:txBody>
      <dsp:txXfrm rot="-10800000">
        <a:off x="1066799" y="0"/>
        <a:ext cx="3962400" cy="838199"/>
      </dsp:txXfrm>
    </dsp:sp>
    <dsp:sp modelId="{3D49A5A4-280F-4401-8DE1-45D07B35AA7D}">
      <dsp:nvSpPr>
        <dsp:cNvPr id="0" name=""/>
        <dsp:cNvSpPr/>
      </dsp:nvSpPr>
      <dsp:spPr>
        <a:xfrm rot="10800000">
          <a:off x="1016000" y="838199"/>
          <a:ext cx="4064000" cy="838199"/>
        </a:xfrm>
        <a:prstGeom prst="trapezoid">
          <a:avLst>
            <a:gd name="adj" fmla="val 12121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dirty="0" smtClean="0"/>
            <a:t>RSP</a:t>
          </a:r>
          <a:endParaRPr lang="en-US" sz="5000" kern="1200" dirty="0"/>
        </a:p>
      </dsp:txBody>
      <dsp:txXfrm rot="-10800000">
        <a:off x="1727200" y="838199"/>
        <a:ext cx="2641600" cy="838199"/>
      </dsp:txXfrm>
    </dsp:sp>
    <dsp:sp modelId="{17FD14BA-61C3-470F-AB85-4F3B6BDB7BFC}">
      <dsp:nvSpPr>
        <dsp:cNvPr id="0" name=""/>
        <dsp:cNvSpPr/>
      </dsp:nvSpPr>
      <dsp:spPr>
        <a:xfrm rot="10800000">
          <a:off x="2032000" y="1676399"/>
          <a:ext cx="2032000" cy="838199"/>
        </a:xfrm>
        <a:prstGeom prst="trapezoid">
          <a:avLst>
            <a:gd name="adj" fmla="val 12121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dirty="0" smtClean="0"/>
            <a:t>SDC</a:t>
          </a:r>
          <a:endParaRPr lang="en-US" sz="5000" kern="1200" dirty="0"/>
        </a:p>
      </dsp:txBody>
      <dsp:txXfrm rot="-10800000">
        <a:off x="2032000" y="1676399"/>
        <a:ext cx="2032000" cy="838199"/>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B33DC-8B30-4A09-AB89-38D5A270FCF2}">
      <dsp:nvSpPr>
        <dsp:cNvPr id="0" name=""/>
        <dsp:cNvSpPr/>
      </dsp:nvSpPr>
      <dsp:spPr>
        <a:xfrm>
          <a:off x="3371403" y="736"/>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Assessment Report + PLOP</a:t>
          </a:r>
          <a:endParaRPr lang="en-US" sz="1500" kern="1200" dirty="0"/>
        </a:p>
      </dsp:txBody>
      <dsp:txXfrm>
        <a:off x="3418579" y="47912"/>
        <a:ext cx="1392440" cy="872063"/>
      </dsp:txXfrm>
    </dsp:sp>
    <dsp:sp modelId="{24466184-647D-4BDC-A18C-11E8CECF96CE}">
      <dsp:nvSpPr>
        <dsp:cNvPr id="0" name=""/>
        <dsp:cNvSpPr/>
      </dsp:nvSpPr>
      <dsp:spPr>
        <a:xfrm>
          <a:off x="2183365" y="483943"/>
          <a:ext cx="3862868" cy="3862868"/>
        </a:xfrm>
        <a:custGeom>
          <a:avLst/>
          <a:gdLst/>
          <a:ahLst/>
          <a:cxnLst/>
          <a:rect l="0" t="0" r="0" b="0"/>
          <a:pathLst>
            <a:path>
              <a:moveTo>
                <a:pt x="2874166" y="245702"/>
              </a:moveTo>
              <a:arcTo wR="1931434" hR="1931434" stAng="17952946" swAng="121231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9FD8EF8-7973-4755-93B6-F5F8902D209D}">
      <dsp:nvSpPr>
        <dsp:cNvPr id="0" name=""/>
        <dsp:cNvSpPr/>
      </dsp:nvSpPr>
      <dsp:spPr>
        <a:xfrm>
          <a:off x="5208306" y="1335324"/>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Area of Concern Is Communication</a:t>
          </a:r>
          <a:endParaRPr lang="en-US" sz="1500" kern="1200" dirty="0"/>
        </a:p>
      </dsp:txBody>
      <dsp:txXfrm>
        <a:off x="5255482" y="1382500"/>
        <a:ext cx="1392440" cy="872063"/>
      </dsp:txXfrm>
    </dsp:sp>
    <dsp:sp modelId="{4F3DF321-86B0-495B-B8A0-1E81E2186636}">
      <dsp:nvSpPr>
        <dsp:cNvPr id="0" name=""/>
        <dsp:cNvSpPr/>
      </dsp:nvSpPr>
      <dsp:spPr>
        <a:xfrm>
          <a:off x="2183365" y="483943"/>
          <a:ext cx="3862868" cy="3862868"/>
        </a:xfrm>
        <a:custGeom>
          <a:avLst/>
          <a:gdLst/>
          <a:ahLst/>
          <a:cxnLst/>
          <a:rect l="0" t="0" r="0" b="0"/>
          <a:pathLst>
            <a:path>
              <a:moveTo>
                <a:pt x="3858244" y="2064990"/>
              </a:moveTo>
              <a:arcTo wR="1931434" hR="1931434" stAng="21837907" swAng="136032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AA4A76B-5B34-4B5C-B444-5F8579B12634}">
      <dsp:nvSpPr>
        <dsp:cNvPr id="0" name=""/>
        <dsp:cNvSpPr/>
      </dsp:nvSpPr>
      <dsp:spPr>
        <a:xfrm>
          <a:off x="4506671" y="3494733"/>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Speech Therapy Goal</a:t>
          </a:r>
          <a:endParaRPr lang="en-US" sz="1500" kern="1200" dirty="0"/>
        </a:p>
      </dsp:txBody>
      <dsp:txXfrm>
        <a:off x="4553847" y="3541909"/>
        <a:ext cx="1392440" cy="872063"/>
      </dsp:txXfrm>
    </dsp:sp>
    <dsp:sp modelId="{B7511DA1-9969-405B-8656-C009107EC26F}">
      <dsp:nvSpPr>
        <dsp:cNvPr id="0" name=""/>
        <dsp:cNvSpPr/>
      </dsp:nvSpPr>
      <dsp:spPr>
        <a:xfrm>
          <a:off x="2183365" y="483943"/>
          <a:ext cx="3862868" cy="3862868"/>
        </a:xfrm>
        <a:custGeom>
          <a:avLst/>
          <a:gdLst/>
          <a:ahLst/>
          <a:cxnLst/>
          <a:rect l="0" t="0" r="0" b="0"/>
          <a:pathLst>
            <a:path>
              <a:moveTo>
                <a:pt x="2168696" y="3848239"/>
              </a:moveTo>
              <a:arcTo wR="1931434" hR="1931434" stAng="4976630" swAng="84674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BD6C3DF-068C-4890-8A2E-6646059A1DA1}">
      <dsp:nvSpPr>
        <dsp:cNvPr id="0" name=""/>
        <dsp:cNvSpPr/>
      </dsp:nvSpPr>
      <dsp:spPr>
        <a:xfrm>
          <a:off x="2236135" y="3494733"/>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Related Services Is Speech Therapy</a:t>
          </a:r>
          <a:endParaRPr lang="en-US" sz="1500" kern="1200" dirty="0"/>
        </a:p>
      </dsp:txBody>
      <dsp:txXfrm>
        <a:off x="2283311" y="3541909"/>
        <a:ext cx="1392440" cy="872063"/>
      </dsp:txXfrm>
    </dsp:sp>
    <dsp:sp modelId="{D041D97F-A72D-4078-8C5D-E6D415EE5FC9}">
      <dsp:nvSpPr>
        <dsp:cNvPr id="0" name=""/>
        <dsp:cNvSpPr/>
      </dsp:nvSpPr>
      <dsp:spPr>
        <a:xfrm>
          <a:off x="2183365" y="483943"/>
          <a:ext cx="3862868" cy="3862868"/>
        </a:xfrm>
        <a:custGeom>
          <a:avLst/>
          <a:gdLst/>
          <a:ahLst/>
          <a:cxnLst/>
          <a:rect l="0" t="0" r="0" b="0"/>
          <a:pathLst>
            <a:path>
              <a:moveTo>
                <a:pt x="204996" y="2797373"/>
              </a:moveTo>
              <a:arcTo wR="1931434" hR="1931434" stAng="9201766" swAng="136032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1218875-1A27-4450-8642-C5E51B52FDAE}">
      <dsp:nvSpPr>
        <dsp:cNvPr id="0" name=""/>
        <dsp:cNvSpPr/>
      </dsp:nvSpPr>
      <dsp:spPr>
        <a:xfrm>
          <a:off x="1534500" y="1335324"/>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Progress Monitoring</a:t>
          </a:r>
          <a:endParaRPr lang="en-US" sz="1500" kern="1200" dirty="0"/>
        </a:p>
      </dsp:txBody>
      <dsp:txXfrm>
        <a:off x="1581676" y="1382500"/>
        <a:ext cx="1392440" cy="872063"/>
      </dsp:txXfrm>
    </dsp:sp>
    <dsp:sp modelId="{3E51DB9D-9FC2-4C06-8763-5E6B7E5287FF}">
      <dsp:nvSpPr>
        <dsp:cNvPr id="0" name=""/>
        <dsp:cNvSpPr/>
      </dsp:nvSpPr>
      <dsp:spPr>
        <a:xfrm>
          <a:off x="2183365" y="483943"/>
          <a:ext cx="3862868" cy="3862868"/>
        </a:xfrm>
        <a:custGeom>
          <a:avLst/>
          <a:gdLst/>
          <a:ahLst/>
          <a:cxnLst/>
          <a:rect l="0" t="0" r="0" b="0"/>
          <a:pathLst>
            <a:path>
              <a:moveTo>
                <a:pt x="464490" y="675044"/>
              </a:moveTo>
              <a:arcTo wR="1931434" hR="1931434" stAng="13234739" swAng="121231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A5AB9-07E8-4409-B828-4765800F8ED2}">
      <dsp:nvSpPr>
        <dsp:cNvPr id="0" name=""/>
        <dsp:cNvSpPr/>
      </dsp:nvSpPr>
      <dsp:spPr>
        <a:xfrm>
          <a:off x="2032000" y="0"/>
          <a:ext cx="2032000" cy="829733"/>
        </a:xfrm>
        <a:prstGeom prst="trapezoid">
          <a:avLst>
            <a:gd name="adj" fmla="val 12244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dirty="0" smtClean="0"/>
            <a:t>DIS</a:t>
          </a:r>
          <a:endParaRPr lang="en-US" sz="5000" kern="1200" dirty="0"/>
        </a:p>
      </dsp:txBody>
      <dsp:txXfrm>
        <a:off x="2032000" y="0"/>
        <a:ext cx="2032000" cy="829733"/>
      </dsp:txXfrm>
    </dsp:sp>
    <dsp:sp modelId="{E6817928-1678-42BC-9022-CD647E459BDF}">
      <dsp:nvSpPr>
        <dsp:cNvPr id="0" name=""/>
        <dsp:cNvSpPr/>
      </dsp:nvSpPr>
      <dsp:spPr>
        <a:xfrm>
          <a:off x="1016000" y="829733"/>
          <a:ext cx="4064000" cy="829733"/>
        </a:xfrm>
        <a:prstGeom prst="trapezoid">
          <a:avLst>
            <a:gd name="adj" fmla="val 12244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dirty="0" smtClean="0"/>
            <a:t>RSP</a:t>
          </a:r>
          <a:endParaRPr lang="en-US" sz="5000" kern="1200" dirty="0"/>
        </a:p>
      </dsp:txBody>
      <dsp:txXfrm>
        <a:off x="1727200" y="829733"/>
        <a:ext cx="2641600" cy="829733"/>
      </dsp:txXfrm>
    </dsp:sp>
    <dsp:sp modelId="{0F6DA0B2-F191-42FC-A560-9F77A3F5DC42}">
      <dsp:nvSpPr>
        <dsp:cNvPr id="0" name=""/>
        <dsp:cNvSpPr/>
      </dsp:nvSpPr>
      <dsp:spPr>
        <a:xfrm>
          <a:off x="0" y="1659466"/>
          <a:ext cx="6096000" cy="829733"/>
        </a:xfrm>
        <a:prstGeom prst="trapezoid">
          <a:avLst>
            <a:gd name="adj" fmla="val 12244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dirty="0" smtClean="0"/>
            <a:t>SDC</a:t>
          </a:r>
          <a:endParaRPr lang="en-US" sz="5000" kern="1200" dirty="0"/>
        </a:p>
      </dsp:txBody>
      <dsp:txXfrm>
        <a:off x="1066799" y="1659466"/>
        <a:ext cx="3962400" cy="829733"/>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7A679-9069-45D6-A203-646FB6A92404}">
      <dsp:nvSpPr>
        <dsp:cNvPr id="0" name=""/>
        <dsp:cNvSpPr/>
      </dsp:nvSpPr>
      <dsp:spPr>
        <a:xfrm>
          <a:off x="4820850" y="3077654"/>
          <a:ext cx="2235825" cy="14483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Curriculum + instruction decisions</a:t>
          </a:r>
          <a:endParaRPr lang="en-US" sz="1700" kern="1200" dirty="0"/>
        </a:p>
      </dsp:txBody>
      <dsp:txXfrm>
        <a:off x="5523412" y="3471546"/>
        <a:ext cx="1501448" cy="1022601"/>
      </dsp:txXfrm>
    </dsp:sp>
    <dsp:sp modelId="{A58A6259-1455-4064-A3E2-55E31A680B42}">
      <dsp:nvSpPr>
        <dsp:cNvPr id="0" name=""/>
        <dsp:cNvSpPr/>
      </dsp:nvSpPr>
      <dsp:spPr>
        <a:xfrm>
          <a:off x="1172924" y="3077654"/>
          <a:ext cx="2235825" cy="14483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College and career after high school</a:t>
          </a:r>
          <a:endParaRPr lang="en-US" sz="1700" kern="1200" dirty="0"/>
        </a:p>
      </dsp:txBody>
      <dsp:txXfrm>
        <a:off x="1204739" y="3471546"/>
        <a:ext cx="1501448" cy="1022601"/>
      </dsp:txXfrm>
    </dsp:sp>
    <dsp:sp modelId="{4E10C583-0236-46DE-B032-901DD774CC26}">
      <dsp:nvSpPr>
        <dsp:cNvPr id="0" name=""/>
        <dsp:cNvSpPr/>
      </dsp:nvSpPr>
      <dsp:spPr>
        <a:xfrm>
          <a:off x="4820850" y="0"/>
          <a:ext cx="2235825" cy="14483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Min-by-min instructional decisions</a:t>
          </a:r>
          <a:endParaRPr lang="en-US" sz="1700" kern="1200" dirty="0"/>
        </a:p>
      </dsp:txBody>
      <dsp:txXfrm>
        <a:off x="5523412" y="31815"/>
        <a:ext cx="1501448" cy="1022601"/>
      </dsp:txXfrm>
    </dsp:sp>
    <dsp:sp modelId="{B25F0D63-7CD4-4718-88B0-B22E0F90487A}">
      <dsp:nvSpPr>
        <dsp:cNvPr id="0" name=""/>
        <dsp:cNvSpPr/>
      </dsp:nvSpPr>
      <dsp:spPr>
        <a:xfrm>
          <a:off x="1172924" y="0"/>
          <a:ext cx="2235825" cy="14483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Progress on individual IEP goals</a:t>
          </a:r>
          <a:endParaRPr lang="en-US" sz="1700" kern="1200" dirty="0"/>
        </a:p>
      </dsp:txBody>
      <dsp:txXfrm>
        <a:off x="1204739" y="31815"/>
        <a:ext cx="1501448" cy="1022601"/>
      </dsp:txXfrm>
    </dsp:sp>
    <dsp:sp modelId="{11AF0CA1-0186-4FF3-B03F-DE0148F15DD2}">
      <dsp:nvSpPr>
        <dsp:cNvPr id="0" name=""/>
        <dsp:cNvSpPr/>
      </dsp:nvSpPr>
      <dsp:spPr>
        <a:xfrm>
          <a:off x="2109798" y="257979"/>
          <a:ext cx="1959741" cy="1959741"/>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IEP</a:t>
          </a:r>
          <a:endParaRPr lang="en-US" sz="2000" kern="1200" dirty="0"/>
        </a:p>
      </dsp:txBody>
      <dsp:txXfrm>
        <a:off x="2683793" y="831974"/>
        <a:ext cx="1385746" cy="1385746"/>
      </dsp:txXfrm>
    </dsp:sp>
    <dsp:sp modelId="{8ECC3EFA-00D6-48EF-9ADE-C333A8F58311}">
      <dsp:nvSpPr>
        <dsp:cNvPr id="0" name=""/>
        <dsp:cNvSpPr/>
      </dsp:nvSpPr>
      <dsp:spPr>
        <a:xfrm rot="5400000">
          <a:off x="4160059" y="257979"/>
          <a:ext cx="1959741" cy="1959741"/>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Classroom</a:t>
          </a:r>
          <a:endParaRPr lang="en-US" sz="2000" kern="1200" dirty="0"/>
        </a:p>
      </dsp:txBody>
      <dsp:txXfrm rot="-5400000">
        <a:off x="4160059" y="831974"/>
        <a:ext cx="1385746" cy="1385746"/>
      </dsp:txXfrm>
    </dsp:sp>
    <dsp:sp modelId="{D35919E0-BA7B-4D9C-BBED-EF74F6B3CA96}">
      <dsp:nvSpPr>
        <dsp:cNvPr id="0" name=""/>
        <dsp:cNvSpPr/>
      </dsp:nvSpPr>
      <dsp:spPr>
        <a:xfrm rot="10800000">
          <a:off x="4160059" y="2308241"/>
          <a:ext cx="1959741" cy="1959741"/>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School District</a:t>
          </a:r>
          <a:endParaRPr lang="en-US" sz="2000" kern="1200" dirty="0"/>
        </a:p>
      </dsp:txBody>
      <dsp:txXfrm rot="10800000">
        <a:off x="4160059" y="2308241"/>
        <a:ext cx="1385746" cy="1385746"/>
      </dsp:txXfrm>
    </dsp:sp>
    <dsp:sp modelId="{3014E0AA-079E-4652-A5DF-34F3BD45BD32}">
      <dsp:nvSpPr>
        <dsp:cNvPr id="0" name=""/>
        <dsp:cNvSpPr/>
      </dsp:nvSpPr>
      <dsp:spPr>
        <a:xfrm rot="16200000">
          <a:off x="2109798" y="2308241"/>
          <a:ext cx="1959741" cy="1959741"/>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State Level</a:t>
          </a:r>
          <a:endParaRPr lang="en-US" sz="2000" kern="1200" dirty="0"/>
        </a:p>
      </dsp:txBody>
      <dsp:txXfrm rot="5400000">
        <a:off x="2683793" y="2308241"/>
        <a:ext cx="1385746" cy="1385746"/>
      </dsp:txXfrm>
    </dsp:sp>
    <dsp:sp modelId="{E7A6DAB9-2F3C-46A1-A284-7B28BEB94FC7}">
      <dsp:nvSpPr>
        <dsp:cNvPr id="0" name=""/>
        <dsp:cNvSpPr/>
      </dsp:nvSpPr>
      <dsp:spPr>
        <a:xfrm>
          <a:off x="3776484" y="1855644"/>
          <a:ext cx="676631" cy="588375"/>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C16F70-E386-4EF5-B174-8C1170536D12}">
      <dsp:nvSpPr>
        <dsp:cNvPr id="0" name=""/>
        <dsp:cNvSpPr/>
      </dsp:nvSpPr>
      <dsp:spPr>
        <a:xfrm rot="10800000">
          <a:off x="3776484" y="2081942"/>
          <a:ext cx="676631" cy="588375"/>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FF377-CA3A-4B42-9248-F6FC6D087436}">
      <dsp:nvSpPr>
        <dsp:cNvPr id="0" name=""/>
        <dsp:cNvSpPr/>
      </dsp:nvSpPr>
      <dsp:spPr>
        <a:xfrm>
          <a:off x="2373658" y="521839"/>
          <a:ext cx="3482283" cy="3482283"/>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977E0A-5925-4BA6-BA0A-DF54141E5944}">
      <dsp:nvSpPr>
        <dsp:cNvPr id="0" name=""/>
        <dsp:cNvSpPr/>
      </dsp:nvSpPr>
      <dsp:spPr>
        <a:xfrm>
          <a:off x="2373658" y="521839"/>
          <a:ext cx="3482283" cy="3482283"/>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25ABB1-4F7A-4314-AA36-B3220C3A7D80}">
      <dsp:nvSpPr>
        <dsp:cNvPr id="0" name=""/>
        <dsp:cNvSpPr/>
      </dsp:nvSpPr>
      <dsp:spPr>
        <a:xfrm>
          <a:off x="2373658" y="521839"/>
          <a:ext cx="3482283" cy="3482283"/>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44C94B-5CA1-40F6-873A-A9979116648E}">
      <dsp:nvSpPr>
        <dsp:cNvPr id="0" name=""/>
        <dsp:cNvSpPr/>
      </dsp:nvSpPr>
      <dsp:spPr>
        <a:xfrm>
          <a:off x="2373658" y="521839"/>
          <a:ext cx="3482283" cy="3482283"/>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818B50-1133-4B84-A904-4EA19BABEA4F}">
      <dsp:nvSpPr>
        <dsp:cNvPr id="0" name=""/>
        <dsp:cNvSpPr/>
      </dsp:nvSpPr>
      <dsp:spPr>
        <a:xfrm>
          <a:off x="3313137" y="1461318"/>
          <a:ext cx="1603325" cy="16033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CA Assessments</a:t>
          </a:r>
          <a:endParaRPr lang="en-US" sz="1600" kern="1200" dirty="0"/>
        </a:p>
      </dsp:txBody>
      <dsp:txXfrm>
        <a:off x="3547939" y="1696120"/>
        <a:ext cx="1133721" cy="1133721"/>
      </dsp:txXfrm>
    </dsp:sp>
    <dsp:sp modelId="{54E75567-146C-407A-B465-3B6820BF05A5}">
      <dsp:nvSpPr>
        <dsp:cNvPr id="0" name=""/>
        <dsp:cNvSpPr/>
      </dsp:nvSpPr>
      <dsp:spPr>
        <a:xfrm>
          <a:off x="3553636" y="1079"/>
          <a:ext cx="1122327" cy="11223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CAPA</a:t>
          </a:r>
          <a:endParaRPr lang="en-US" sz="1500" kern="1200" dirty="0"/>
        </a:p>
      </dsp:txBody>
      <dsp:txXfrm>
        <a:off x="3717997" y="165440"/>
        <a:ext cx="793605" cy="793605"/>
      </dsp:txXfrm>
    </dsp:sp>
    <dsp:sp modelId="{D51C9B6D-BABD-4EC4-B5C5-3DACA8C8CE54}">
      <dsp:nvSpPr>
        <dsp:cNvPr id="0" name=""/>
        <dsp:cNvSpPr/>
      </dsp:nvSpPr>
      <dsp:spPr>
        <a:xfrm>
          <a:off x="5254373" y="1701817"/>
          <a:ext cx="1122327" cy="11223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CMA</a:t>
          </a:r>
          <a:endParaRPr lang="en-US" sz="1500" kern="1200" dirty="0"/>
        </a:p>
      </dsp:txBody>
      <dsp:txXfrm>
        <a:off x="5418734" y="1866178"/>
        <a:ext cx="793605" cy="793605"/>
      </dsp:txXfrm>
    </dsp:sp>
    <dsp:sp modelId="{8121DB1A-EE3D-4672-9754-88BD3E32E6FF}">
      <dsp:nvSpPr>
        <dsp:cNvPr id="0" name=""/>
        <dsp:cNvSpPr/>
      </dsp:nvSpPr>
      <dsp:spPr>
        <a:xfrm>
          <a:off x="3553636" y="3402555"/>
          <a:ext cx="1122327" cy="11223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CST</a:t>
          </a:r>
          <a:endParaRPr lang="en-US" sz="1500" kern="1200" dirty="0"/>
        </a:p>
      </dsp:txBody>
      <dsp:txXfrm>
        <a:off x="3717997" y="3566916"/>
        <a:ext cx="793605" cy="793605"/>
      </dsp:txXfrm>
    </dsp:sp>
    <dsp:sp modelId="{0E09D35E-5FA7-4036-A0CF-B070DEED5FC8}">
      <dsp:nvSpPr>
        <dsp:cNvPr id="0" name=""/>
        <dsp:cNvSpPr/>
      </dsp:nvSpPr>
      <dsp:spPr>
        <a:xfrm>
          <a:off x="1852898" y="1701817"/>
          <a:ext cx="1122327" cy="11223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SBA</a:t>
          </a:r>
          <a:endParaRPr lang="en-US" sz="1500" kern="1200" dirty="0"/>
        </a:p>
      </dsp:txBody>
      <dsp:txXfrm>
        <a:off x="2017259" y="1866178"/>
        <a:ext cx="793605" cy="793605"/>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1A2DA-00A5-44A6-AF88-023ED004B9E2}">
      <dsp:nvSpPr>
        <dsp:cNvPr id="0" name=""/>
        <dsp:cNvSpPr/>
      </dsp:nvSpPr>
      <dsp:spPr>
        <a:xfrm>
          <a:off x="1851818" y="0"/>
          <a:ext cx="4525963" cy="4525963"/>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C14FBB-1725-4EAA-A6D8-1227880934FD}">
      <dsp:nvSpPr>
        <dsp:cNvPr id="0" name=""/>
        <dsp:cNvSpPr/>
      </dsp:nvSpPr>
      <dsp:spPr>
        <a:xfrm>
          <a:off x="2281784" y="429966"/>
          <a:ext cx="1765125" cy="1765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Learn</a:t>
          </a:r>
          <a:endParaRPr lang="en-US" sz="4300" kern="1200" dirty="0"/>
        </a:p>
      </dsp:txBody>
      <dsp:txXfrm>
        <a:off x="2367950" y="516132"/>
        <a:ext cx="1592793" cy="1592793"/>
      </dsp:txXfrm>
    </dsp:sp>
    <dsp:sp modelId="{1E717BFD-FE8E-49AE-8151-CB4D82551657}">
      <dsp:nvSpPr>
        <dsp:cNvPr id="0" name=""/>
        <dsp:cNvSpPr/>
      </dsp:nvSpPr>
      <dsp:spPr>
        <a:xfrm>
          <a:off x="4182689" y="429966"/>
          <a:ext cx="1765125" cy="1765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Work</a:t>
          </a:r>
          <a:endParaRPr lang="en-US" sz="4300" kern="1200" dirty="0"/>
        </a:p>
      </dsp:txBody>
      <dsp:txXfrm>
        <a:off x="4268855" y="516132"/>
        <a:ext cx="1592793" cy="1592793"/>
      </dsp:txXfrm>
    </dsp:sp>
    <dsp:sp modelId="{DCF0C901-281E-4E9D-96B4-CED323662E88}">
      <dsp:nvSpPr>
        <dsp:cNvPr id="0" name=""/>
        <dsp:cNvSpPr/>
      </dsp:nvSpPr>
      <dsp:spPr>
        <a:xfrm>
          <a:off x="2281784" y="2330870"/>
          <a:ext cx="1765125" cy="1765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Live</a:t>
          </a:r>
          <a:endParaRPr lang="en-US" sz="4300" kern="1200" dirty="0"/>
        </a:p>
      </dsp:txBody>
      <dsp:txXfrm>
        <a:off x="2367950" y="2417036"/>
        <a:ext cx="1592793" cy="1592793"/>
      </dsp:txXfrm>
    </dsp:sp>
    <dsp:sp modelId="{87C6BA62-B97F-40E3-BFAD-C8FAB04D68E9}">
      <dsp:nvSpPr>
        <dsp:cNvPr id="0" name=""/>
        <dsp:cNvSpPr/>
      </dsp:nvSpPr>
      <dsp:spPr>
        <a:xfrm>
          <a:off x="4182689" y="2330870"/>
          <a:ext cx="1765125" cy="1765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Play</a:t>
          </a:r>
          <a:endParaRPr lang="en-US" sz="4300" kern="1200" dirty="0"/>
        </a:p>
      </dsp:txBody>
      <dsp:txXfrm>
        <a:off x="4268855" y="2417036"/>
        <a:ext cx="1592793" cy="1592793"/>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1463C-4711-47AE-ADAA-88F3ACCFF4C8}">
      <dsp:nvSpPr>
        <dsp:cNvPr id="0" name=""/>
        <dsp:cNvSpPr/>
      </dsp:nvSpPr>
      <dsp:spPr>
        <a:xfrm>
          <a:off x="944" y="958"/>
          <a:ext cx="8227711" cy="14121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smtClean="0"/>
            <a:t>Inclusion in General Education</a:t>
          </a:r>
          <a:endParaRPr lang="en-US" sz="4900" kern="1200" dirty="0"/>
        </a:p>
      </dsp:txBody>
      <dsp:txXfrm>
        <a:off x="42305" y="42319"/>
        <a:ext cx="8144989" cy="1329431"/>
      </dsp:txXfrm>
    </dsp:sp>
    <dsp:sp modelId="{F624C27A-C9F5-40E0-B6CA-966EF884E866}">
      <dsp:nvSpPr>
        <dsp:cNvPr id="0" name=""/>
        <dsp:cNvSpPr/>
      </dsp:nvSpPr>
      <dsp:spPr>
        <a:xfrm>
          <a:off x="944" y="1556904"/>
          <a:ext cx="5374595" cy="14121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Self Advocacy</a:t>
          </a:r>
          <a:endParaRPr lang="en-US" sz="3400" kern="1200" dirty="0"/>
        </a:p>
      </dsp:txBody>
      <dsp:txXfrm>
        <a:off x="42305" y="1598265"/>
        <a:ext cx="5291873" cy="1329431"/>
      </dsp:txXfrm>
    </dsp:sp>
    <dsp:sp modelId="{9BCDC356-48F2-4FE4-8887-47155DC4A611}">
      <dsp:nvSpPr>
        <dsp:cNvPr id="0" name=""/>
        <dsp:cNvSpPr/>
      </dsp:nvSpPr>
      <dsp:spPr>
        <a:xfrm>
          <a:off x="944" y="3112851"/>
          <a:ext cx="2632025" cy="14121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Career Awareness</a:t>
          </a:r>
          <a:endParaRPr lang="en-US" sz="3400" kern="1200" dirty="0"/>
        </a:p>
      </dsp:txBody>
      <dsp:txXfrm>
        <a:off x="42305" y="3154212"/>
        <a:ext cx="2549303" cy="1329431"/>
      </dsp:txXfrm>
    </dsp:sp>
    <dsp:sp modelId="{696392F0-3ACC-4CD0-BE98-6FE73DF429B9}">
      <dsp:nvSpPr>
        <dsp:cNvPr id="0" name=""/>
        <dsp:cNvSpPr/>
      </dsp:nvSpPr>
      <dsp:spPr>
        <a:xfrm>
          <a:off x="2743514" y="3112851"/>
          <a:ext cx="2632025" cy="14121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Community Experiences</a:t>
          </a:r>
          <a:endParaRPr lang="en-US" sz="3400" kern="1200" dirty="0"/>
        </a:p>
      </dsp:txBody>
      <dsp:txXfrm>
        <a:off x="2784875" y="3154212"/>
        <a:ext cx="2549303" cy="1329431"/>
      </dsp:txXfrm>
    </dsp:sp>
    <dsp:sp modelId="{4E0D139C-73A6-4019-BD55-5B9A1DD1B1AA}">
      <dsp:nvSpPr>
        <dsp:cNvPr id="0" name=""/>
        <dsp:cNvSpPr/>
      </dsp:nvSpPr>
      <dsp:spPr>
        <a:xfrm>
          <a:off x="5596630" y="1556904"/>
          <a:ext cx="2632025" cy="14121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Connections</a:t>
          </a:r>
          <a:endParaRPr lang="en-US" sz="3400" kern="1200" dirty="0"/>
        </a:p>
      </dsp:txBody>
      <dsp:txXfrm>
        <a:off x="5637991" y="1598265"/>
        <a:ext cx="2549303" cy="1329431"/>
      </dsp:txXfrm>
    </dsp:sp>
    <dsp:sp modelId="{C7424BE0-DFDE-4FBC-BC4E-C856914A7405}">
      <dsp:nvSpPr>
        <dsp:cNvPr id="0" name=""/>
        <dsp:cNvSpPr/>
      </dsp:nvSpPr>
      <dsp:spPr>
        <a:xfrm>
          <a:off x="5596630" y="3112851"/>
          <a:ext cx="2632025" cy="14121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Work Experience</a:t>
          </a:r>
          <a:endParaRPr lang="en-US" sz="3400" kern="1200" dirty="0"/>
        </a:p>
      </dsp:txBody>
      <dsp:txXfrm>
        <a:off x="5637991" y="3154212"/>
        <a:ext cx="2549303" cy="1329431"/>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295DA-A59C-4EF6-8AAC-9AE3BB5BC8C4}">
      <dsp:nvSpPr>
        <dsp:cNvPr id="0" name=""/>
        <dsp:cNvSpPr/>
      </dsp:nvSpPr>
      <dsp:spPr>
        <a:xfrm>
          <a:off x="3371403" y="736"/>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Progress Report</a:t>
          </a:r>
          <a:endParaRPr lang="en-US" sz="2000" kern="1200" dirty="0"/>
        </a:p>
      </dsp:txBody>
      <dsp:txXfrm>
        <a:off x="3418579" y="47912"/>
        <a:ext cx="1392440" cy="872063"/>
      </dsp:txXfrm>
    </dsp:sp>
    <dsp:sp modelId="{E9162833-38A8-4255-B9B2-60DDB710C6B0}">
      <dsp:nvSpPr>
        <dsp:cNvPr id="0" name=""/>
        <dsp:cNvSpPr/>
      </dsp:nvSpPr>
      <dsp:spPr>
        <a:xfrm>
          <a:off x="2183365" y="483943"/>
          <a:ext cx="3862868" cy="3862868"/>
        </a:xfrm>
        <a:custGeom>
          <a:avLst/>
          <a:gdLst/>
          <a:ahLst/>
          <a:cxnLst/>
          <a:rect l="0" t="0" r="0" b="0"/>
          <a:pathLst>
            <a:path>
              <a:moveTo>
                <a:pt x="2874166" y="245702"/>
              </a:moveTo>
              <a:arcTo wR="1931434" hR="1931434" stAng="17952946" swAng="121231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3A3FC69-E3CB-4953-BA6F-11DCB670DD47}">
      <dsp:nvSpPr>
        <dsp:cNvPr id="0" name=""/>
        <dsp:cNvSpPr/>
      </dsp:nvSpPr>
      <dsp:spPr>
        <a:xfrm>
          <a:off x="5208306" y="1335324"/>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Area(s) of Concern</a:t>
          </a:r>
          <a:endParaRPr lang="en-US" sz="2000" kern="1200" dirty="0"/>
        </a:p>
      </dsp:txBody>
      <dsp:txXfrm>
        <a:off x="5255482" y="1382500"/>
        <a:ext cx="1392440" cy="872063"/>
      </dsp:txXfrm>
    </dsp:sp>
    <dsp:sp modelId="{32A59BDA-6A37-41D4-A781-6F7373451BE5}">
      <dsp:nvSpPr>
        <dsp:cNvPr id="0" name=""/>
        <dsp:cNvSpPr/>
      </dsp:nvSpPr>
      <dsp:spPr>
        <a:xfrm>
          <a:off x="2183365" y="483943"/>
          <a:ext cx="3862868" cy="3862868"/>
        </a:xfrm>
        <a:custGeom>
          <a:avLst/>
          <a:gdLst/>
          <a:ahLst/>
          <a:cxnLst/>
          <a:rect l="0" t="0" r="0" b="0"/>
          <a:pathLst>
            <a:path>
              <a:moveTo>
                <a:pt x="3858244" y="2064990"/>
              </a:moveTo>
              <a:arcTo wR="1931434" hR="1931434" stAng="21837907" swAng="136032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ACA92B5-DA6B-4A49-8E1D-C3C5E4A7AAFD}">
      <dsp:nvSpPr>
        <dsp:cNvPr id="0" name=""/>
        <dsp:cNvSpPr/>
      </dsp:nvSpPr>
      <dsp:spPr>
        <a:xfrm>
          <a:off x="4506671" y="3494733"/>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1 Goal Per Area + Transition Goals</a:t>
          </a:r>
          <a:endParaRPr lang="en-US" sz="1800" kern="1200" dirty="0"/>
        </a:p>
      </dsp:txBody>
      <dsp:txXfrm>
        <a:off x="4553847" y="3541909"/>
        <a:ext cx="1392440" cy="872063"/>
      </dsp:txXfrm>
    </dsp:sp>
    <dsp:sp modelId="{41BEEC56-7B1A-42D6-9425-ECAB2C1EEC29}">
      <dsp:nvSpPr>
        <dsp:cNvPr id="0" name=""/>
        <dsp:cNvSpPr/>
      </dsp:nvSpPr>
      <dsp:spPr>
        <a:xfrm>
          <a:off x="2183365" y="483943"/>
          <a:ext cx="3862868" cy="3862868"/>
        </a:xfrm>
        <a:custGeom>
          <a:avLst/>
          <a:gdLst/>
          <a:ahLst/>
          <a:cxnLst/>
          <a:rect l="0" t="0" r="0" b="0"/>
          <a:pathLst>
            <a:path>
              <a:moveTo>
                <a:pt x="2168696" y="3848239"/>
              </a:moveTo>
              <a:arcTo wR="1931434" hR="1931434" stAng="4976630" swAng="84674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AB378B3-08C7-47E5-BCD5-B66D8AF34F41}">
      <dsp:nvSpPr>
        <dsp:cNvPr id="0" name=""/>
        <dsp:cNvSpPr/>
      </dsp:nvSpPr>
      <dsp:spPr>
        <a:xfrm>
          <a:off x="2236135" y="3494733"/>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Services + Supports</a:t>
          </a:r>
          <a:endParaRPr lang="en-US" sz="1800" kern="1200" dirty="0"/>
        </a:p>
      </dsp:txBody>
      <dsp:txXfrm>
        <a:off x="2283311" y="3541909"/>
        <a:ext cx="1392440" cy="872063"/>
      </dsp:txXfrm>
    </dsp:sp>
    <dsp:sp modelId="{473684AA-851B-4F6D-9E2A-4193056222AC}">
      <dsp:nvSpPr>
        <dsp:cNvPr id="0" name=""/>
        <dsp:cNvSpPr/>
      </dsp:nvSpPr>
      <dsp:spPr>
        <a:xfrm>
          <a:off x="2183365" y="483943"/>
          <a:ext cx="3862868" cy="3862868"/>
        </a:xfrm>
        <a:custGeom>
          <a:avLst/>
          <a:gdLst/>
          <a:ahLst/>
          <a:cxnLst/>
          <a:rect l="0" t="0" r="0" b="0"/>
          <a:pathLst>
            <a:path>
              <a:moveTo>
                <a:pt x="204996" y="2797373"/>
              </a:moveTo>
              <a:arcTo wR="1931434" hR="1931434" stAng="9201766" swAng="136032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22EB58E-9CE8-48D5-A4FD-62135679C52F}">
      <dsp:nvSpPr>
        <dsp:cNvPr id="0" name=""/>
        <dsp:cNvSpPr/>
      </dsp:nvSpPr>
      <dsp:spPr>
        <a:xfrm>
          <a:off x="1534500" y="1335324"/>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Progress Monitoring</a:t>
          </a:r>
          <a:endParaRPr lang="en-US" sz="2000" kern="1200" dirty="0"/>
        </a:p>
      </dsp:txBody>
      <dsp:txXfrm>
        <a:off x="1581676" y="1382500"/>
        <a:ext cx="1392440" cy="872063"/>
      </dsp:txXfrm>
    </dsp:sp>
    <dsp:sp modelId="{6F1507B4-D932-4E14-A91A-491F7E96D8B1}">
      <dsp:nvSpPr>
        <dsp:cNvPr id="0" name=""/>
        <dsp:cNvSpPr/>
      </dsp:nvSpPr>
      <dsp:spPr>
        <a:xfrm>
          <a:off x="2183365" y="483943"/>
          <a:ext cx="3862868" cy="3862868"/>
        </a:xfrm>
        <a:custGeom>
          <a:avLst/>
          <a:gdLst/>
          <a:ahLst/>
          <a:cxnLst/>
          <a:rect l="0" t="0" r="0" b="0"/>
          <a:pathLst>
            <a:path>
              <a:moveTo>
                <a:pt x="464490" y="675044"/>
              </a:moveTo>
              <a:arcTo wR="1931434" hR="1931434" stAng="13234739" swAng="121231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CB4CA-E589-4F43-B144-0266EEB846C2}">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Education</a:t>
          </a:r>
          <a:endParaRPr lang="en-US" sz="2400" kern="1200" dirty="0"/>
        </a:p>
      </dsp:txBody>
      <dsp:txXfrm>
        <a:off x="0" y="591343"/>
        <a:ext cx="2571749" cy="1543050"/>
      </dsp:txXfrm>
    </dsp:sp>
    <dsp:sp modelId="{6C1A880D-6225-4D24-AA97-BFEA19A7F03E}">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Training</a:t>
          </a:r>
          <a:endParaRPr lang="en-US" sz="2400" kern="1200" dirty="0"/>
        </a:p>
      </dsp:txBody>
      <dsp:txXfrm>
        <a:off x="2828925" y="591343"/>
        <a:ext cx="2571749" cy="1543050"/>
      </dsp:txXfrm>
    </dsp:sp>
    <dsp:sp modelId="{B40A7521-D38F-482C-A7BB-6EEB9269CA93}">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Employment</a:t>
          </a:r>
          <a:endParaRPr lang="en-US" sz="2400" kern="1200" dirty="0"/>
        </a:p>
      </dsp:txBody>
      <dsp:txXfrm>
        <a:off x="5657849" y="591343"/>
        <a:ext cx="2571749" cy="1543050"/>
      </dsp:txXfrm>
    </dsp:sp>
    <dsp:sp modelId="{3630AA42-CCE9-495D-8595-F607855D69D9}">
      <dsp:nvSpPr>
        <dsp:cNvPr id="0" name=""/>
        <dsp:cNvSpPr/>
      </dsp:nvSpPr>
      <dsp:spPr>
        <a:xfrm>
          <a:off x="0"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Recreation/Leisure</a:t>
          </a:r>
          <a:endParaRPr lang="en-US" sz="2400" kern="1200" dirty="0"/>
        </a:p>
      </dsp:txBody>
      <dsp:txXfrm>
        <a:off x="0" y="2391569"/>
        <a:ext cx="2571749" cy="1543050"/>
      </dsp:txXfrm>
    </dsp:sp>
    <dsp:sp modelId="{2F90A68A-5A4B-4783-92F3-1FA0D3317453}">
      <dsp:nvSpPr>
        <dsp:cNvPr id="0" name=""/>
        <dsp:cNvSpPr/>
      </dsp:nvSpPr>
      <dsp:spPr>
        <a:xfrm>
          <a:off x="2828925"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Self Advocacy</a:t>
          </a:r>
          <a:endParaRPr lang="en-US" sz="2400" kern="1200" dirty="0"/>
        </a:p>
      </dsp:txBody>
      <dsp:txXfrm>
        <a:off x="2828925" y="2391569"/>
        <a:ext cx="2571749" cy="1543050"/>
      </dsp:txXfrm>
    </dsp:sp>
    <dsp:sp modelId="{16682462-27C0-42C4-A48A-0B0101224263}">
      <dsp:nvSpPr>
        <dsp:cNvPr id="0" name=""/>
        <dsp:cNvSpPr/>
      </dsp:nvSpPr>
      <dsp:spPr>
        <a:xfrm>
          <a:off x="5657849"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Independent Interdependent Living</a:t>
          </a:r>
          <a:endParaRPr lang="en-US" sz="2400" kern="1200" dirty="0"/>
        </a:p>
      </dsp:txBody>
      <dsp:txXfrm>
        <a:off x="5657849" y="2391569"/>
        <a:ext cx="2571749" cy="1543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2C312-B2CE-4B57-85A5-DEB3A468FC59}">
      <dsp:nvSpPr>
        <dsp:cNvPr id="0" name=""/>
        <dsp:cNvSpPr/>
      </dsp:nvSpPr>
      <dsp:spPr>
        <a:xfrm>
          <a:off x="3371403" y="736"/>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Background Information</a:t>
          </a:r>
          <a:endParaRPr lang="en-US" sz="1300" kern="1200" dirty="0"/>
        </a:p>
      </dsp:txBody>
      <dsp:txXfrm>
        <a:off x="3418579" y="47912"/>
        <a:ext cx="1392440" cy="872063"/>
      </dsp:txXfrm>
    </dsp:sp>
    <dsp:sp modelId="{65231CB7-6D7A-4659-A0F9-0FD7A015A8BD}">
      <dsp:nvSpPr>
        <dsp:cNvPr id="0" name=""/>
        <dsp:cNvSpPr/>
      </dsp:nvSpPr>
      <dsp:spPr>
        <a:xfrm>
          <a:off x="2183365" y="483943"/>
          <a:ext cx="3862868" cy="3862868"/>
        </a:xfrm>
        <a:custGeom>
          <a:avLst/>
          <a:gdLst/>
          <a:ahLst/>
          <a:cxnLst/>
          <a:rect l="0" t="0" r="0" b="0"/>
          <a:pathLst>
            <a:path>
              <a:moveTo>
                <a:pt x="2685052" y="153092"/>
              </a:moveTo>
              <a:arcTo wR="1931434" hR="1931434" stAng="17577964" swAng="196228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659607B-23BB-41A8-8F98-B950F9708826}">
      <dsp:nvSpPr>
        <dsp:cNvPr id="0" name=""/>
        <dsp:cNvSpPr/>
      </dsp:nvSpPr>
      <dsp:spPr>
        <a:xfrm>
          <a:off x="5208306" y="1335324"/>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Post-Secondary Goals</a:t>
          </a:r>
          <a:endParaRPr lang="en-US" sz="1300" kern="1200" dirty="0"/>
        </a:p>
      </dsp:txBody>
      <dsp:txXfrm>
        <a:off x="5255482" y="1382500"/>
        <a:ext cx="1392440" cy="872063"/>
      </dsp:txXfrm>
    </dsp:sp>
    <dsp:sp modelId="{7117EA77-5ECD-4671-AC5E-472CCE65A567}">
      <dsp:nvSpPr>
        <dsp:cNvPr id="0" name=""/>
        <dsp:cNvSpPr/>
      </dsp:nvSpPr>
      <dsp:spPr>
        <a:xfrm>
          <a:off x="2183365" y="483943"/>
          <a:ext cx="3862868" cy="3862868"/>
        </a:xfrm>
        <a:custGeom>
          <a:avLst/>
          <a:gdLst/>
          <a:ahLst/>
          <a:cxnLst/>
          <a:rect l="0" t="0" r="0" b="0"/>
          <a:pathLst>
            <a:path>
              <a:moveTo>
                <a:pt x="3860210" y="1830145"/>
              </a:moveTo>
              <a:arcTo wR="1931434" hR="1931434" stAng="21419634" swAng="219687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5830A44-659E-403E-94E0-EA562694FF19}">
      <dsp:nvSpPr>
        <dsp:cNvPr id="0" name=""/>
        <dsp:cNvSpPr/>
      </dsp:nvSpPr>
      <dsp:spPr>
        <a:xfrm>
          <a:off x="4506671" y="3494733"/>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Summary of Performance</a:t>
          </a:r>
          <a:endParaRPr lang="en-US" sz="1300" kern="1200" dirty="0"/>
        </a:p>
      </dsp:txBody>
      <dsp:txXfrm>
        <a:off x="4553847" y="3541909"/>
        <a:ext cx="1392440" cy="872063"/>
      </dsp:txXfrm>
    </dsp:sp>
    <dsp:sp modelId="{856E069F-61CA-48DF-9352-7240C1451CA3}">
      <dsp:nvSpPr>
        <dsp:cNvPr id="0" name=""/>
        <dsp:cNvSpPr/>
      </dsp:nvSpPr>
      <dsp:spPr>
        <a:xfrm>
          <a:off x="2183365" y="483943"/>
          <a:ext cx="3862868" cy="3862868"/>
        </a:xfrm>
        <a:custGeom>
          <a:avLst/>
          <a:gdLst/>
          <a:ahLst/>
          <a:cxnLst/>
          <a:rect l="0" t="0" r="0" b="0"/>
          <a:pathLst>
            <a:path>
              <a:moveTo>
                <a:pt x="2315628" y="3824271"/>
              </a:moveTo>
              <a:arcTo wR="1931434" hR="1931434" stAng="4711583" swAng="137683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F439D3-C147-4D1B-80C9-3E80C68E692D}">
      <dsp:nvSpPr>
        <dsp:cNvPr id="0" name=""/>
        <dsp:cNvSpPr/>
      </dsp:nvSpPr>
      <dsp:spPr>
        <a:xfrm>
          <a:off x="2236135" y="3494733"/>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Recommendations for Assistance</a:t>
          </a:r>
          <a:endParaRPr lang="en-US" sz="1300" kern="1200" dirty="0"/>
        </a:p>
      </dsp:txBody>
      <dsp:txXfrm>
        <a:off x="2283311" y="3541909"/>
        <a:ext cx="1392440" cy="872063"/>
      </dsp:txXfrm>
    </dsp:sp>
    <dsp:sp modelId="{8DDAE20B-24FD-46DA-A975-3DC3C483363C}">
      <dsp:nvSpPr>
        <dsp:cNvPr id="0" name=""/>
        <dsp:cNvSpPr/>
      </dsp:nvSpPr>
      <dsp:spPr>
        <a:xfrm>
          <a:off x="2183365" y="483943"/>
          <a:ext cx="3862868" cy="3862868"/>
        </a:xfrm>
        <a:custGeom>
          <a:avLst/>
          <a:gdLst/>
          <a:ahLst/>
          <a:cxnLst/>
          <a:rect l="0" t="0" r="0" b="0"/>
          <a:pathLst>
            <a:path>
              <a:moveTo>
                <a:pt x="322859" y="3000510"/>
              </a:moveTo>
              <a:arcTo wR="1931434" hR="1931434" stAng="8783493" swAng="219687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BF1BBE-AE77-4451-9B27-9BAE3259643A}">
      <dsp:nvSpPr>
        <dsp:cNvPr id="0" name=""/>
        <dsp:cNvSpPr/>
      </dsp:nvSpPr>
      <dsp:spPr>
        <a:xfrm>
          <a:off x="1534500" y="1335324"/>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Student Input</a:t>
          </a:r>
          <a:endParaRPr lang="en-US" sz="1300" kern="1200" dirty="0"/>
        </a:p>
      </dsp:txBody>
      <dsp:txXfrm>
        <a:off x="1581676" y="1382500"/>
        <a:ext cx="1392440" cy="872063"/>
      </dsp:txXfrm>
    </dsp:sp>
    <dsp:sp modelId="{AAFF3C38-508A-497E-A5A8-EF01C0DA22E4}">
      <dsp:nvSpPr>
        <dsp:cNvPr id="0" name=""/>
        <dsp:cNvSpPr/>
      </dsp:nvSpPr>
      <dsp:spPr>
        <a:xfrm>
          <a:off x="2183365" y="483943"/>
          <a:ext cx="3862868" cy="3862868"/>
        </a:xfrm>
        <a:custGeom>
          <a:avLst/>
          <a:gdLst/>
          <a:ahLst/>
          <a:cxnLst/>
          <a:rect l="0" t="0" r="0" b="0"/>
          <a:pathLst>
            <a:path>
              <a:moveTo>
                <a:pt x="336435" y="842205"/>
              </a:moveTo>
              <a:arcTo wR="1931434" hR="1931434" stAng="12859756" swAng="196228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F96DE-3204-4745-ACAC-FB0F27123697}">
      <dsp:nvSpPr>
        <dsp:cNvPr id="0" name=""/>
        <dsp:cNvSpPr/>
      </dsp:nvSpPr>
      <dsp:spPr>
        <a:xfrm>
          <a:off x="2757011" y="56574"/>
          <a:ext cx="2715577" cy="271557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866900">
            <a:lnSpc>
              <a:spcPct val="90000"/>
            </a:lnSpc>
            <a:spcBef>
              <a:spcPct val="0"/>
            </a:spcBef>
            <a:spcAft>
              <a:spcPct val="35000"/>
            </a:spcAft>
          </a:pPr>
          <a:r>
            <a:rPr lang="en-US" sz="4200" kern="1200" dirty="0" smtClean="0"/>
            <a:t>IDEA 2004</a:t>
          </a:r>
          <a:endParaRPr lang="en-US" sz="4200" kern="1200" dirty="0"/>
        </a:p>
      </dsp:txBody>
      <dsp:txXfrm>
        <a:off x="3119088" y="531800"/>
        <a:ext cx="1991423" cy="1222010"/>
      </dsp:txXfrm>
    </dsp:sp>
    <dsp:sp modelId="{494F8F82-2596-4A40-8018-EA15B9C11B48}">
      <dsp:nvSpPr>
        <dsp:cNvPr id="0" name=""/>
        <dsp:cNvSpPr/>
      </dsp:nvSpPr>
      <dsp:spPr>
        <a:xfrm>
          <a:off x="3736882" y="1753810"/>
          <a:ext cx="2715577" cy="271557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866900">
            <a:lnSpc>
              <a:spcPct val="90000"/>
            </a:lnSpc>
            <a:spcBef>
              <a:spcPct val="0"/>
            </a:spcBef>
            <a:spcAft>
              <a:spcPct val="35000"/>
            </a:spcAft>
          </a:pPr>
          <a:r>
            <a:rPr lang="en-US" sz="4200" kern="1200" dirty="0" smtClean="0"/>
            <a:t>ADA</a:t>
          </a:r>
          <a:endParaRPr lang="en-US" sz="4200" kern="1200" dirty="0"/>
        </a:p>
      </dsp:txBody>
      <dsp:txXfrm>
        <a:off x="4567396" y="2455334"/>
        <a:ext cx="1629346" cy="1493567"/>
      </dsp:txXfrm>
    </dsp:sp>
    <dsp:sp modelId="{73688CC8-B887-46CF-A400-2C09B5AED2FE}">
      <dsp:nvSpPr>
        <dsp:cNvPr id="0" name=""/>
        <dsp:cNvSpPr/>
      </dsp:nvSpPr>
      <dsp:spPr>
        <a:xfrm>
          <a:off x="1777140" y="1753810"/>
          <a:ext cx="2715577" cy="271557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866900">
            <a:lnSpc>
              <a:spcPct val="90000"/>
            </a:lnSpc>
            <a:spcBef>
              <a:spcPct val="0"/>
            </a:spcBef>
            <a:spcAft>
              <a:spcPct val="35000"/>
            </a:spcAft>
          </a:pPr>
          <a:r>
            <a:rPr lang="en-US" sz="4200" kern="1200" dirty="0" smtClean="0"/>
            <a:t>Section 504</a:t>
          </a:r>
          <a:endParaRPr lang="en-US" sz="4200" kern="1200" dirty="0"/>
        </a:p>
      </dsp:txBody>
      <dsp:txXfrm>
        <a:off x="2032857" y="2455334"/>
        <a:ext cx="1629346" cy="1493567"/>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94A48-6310-4DAD-A8D4-6F9371D0178A}">
      <dsp:nvSpPr>
        <dsp:cNvPr id="0" name=""/>
        <dsp:cNvSpPr/>
      </dsp:nvSpPr>
      <dsp:spPr>
        <a:xfrm>
          <a:off x="1242060" y="0"/>
          <a:ext cx="3657600" cy="365760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F40CE8-7FCF-4783-862A-BFFA2357A0CE}">
      <dsp:nvSpPr>
        <dsp:cNvPr id="0" name=""/>
        <dsp:cNvSpPr/>
      </dsp:nvSpPr>
      <dsp:spPr>
        <a:xfrm>
          <a:off x="1456944" y="237744"/>
          <a:ext cx="1463040" cy="1463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Planning the IEP</a:t>
          </a:r>
          <a:endParaRPr lang="en-US" sz="1600" kern="1200" dirty="0"/>
        </a:p>
      </dsp:txBody>
      <dsp:txXfrm>
        <a:off x="1528364" y="309164"/>
        <a:ext cx="1320200" cy="1320200"/>
      </dsp:txXfrm>
    </dsp:sp>
    <dsp:sp modelId="{EF2FF55D-2C25-4F43-A580-DB4CA79C44DD}">
      <dsp:nvSpPr>
        <dsp:cNvPr id="0" name=""/>
        <dsp:cNvSpPr/>
      </dsp:nvSpPr>
      <dsp:spPr>
        <a:xfrm>
          <a:off x="3176016" y="237744"/>
          <a:ext cx="1463040" cy="1463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Drafting the IEP</a:t>
          </a:r>
          <a:endParaRPr lang="en-US" sz="1600" kern="1200" dirty="0"/>
        </a:p>
      </dsp:txBody>
      <dsp:txXfrm>
        <a:off x="3247436" y="309164"/>
        <a:ext cx="1320200" cy="1320200"/>
      </dsp:txXfrm>
    </dsp:sp>
    <dsp:sp modelId="{C850B8DD-15F7-429E-8BFE-8B9AFE78144B}">
      <dsp:nvSpPr>
        <dsp:cNvPr id="0" name=""/>
        <dsp:cNvSpPr/>
      </dsp:nvSpPr>
      <dsp:spPr>
        <a:xfrm>
          <a:off x="1456944" y="1956815"/>
          <a:ext cx="1463040" cy="1463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Participating in the IEP</a:t>
          </a:r>
          <a:endParaRPr lang="en-US" sz="1600" kern="1200" dirty="0"/>
        </a:p>
      </dsp:txBody>
      <dsp:txXfrm>
        <a:off x="1528364" y="2028235"/>
        <a:ext cx="1320200" cy="1320200"/>
      </dsp:txXfrm>
    </dsp:sp>
    <dsp:sp modelId="{16BD740E-E7F9-4B43-9346-D06D46E8393B}">
      <dsp:nvSpPr>
        <dsp:cNvPr id="0" name=""/>
        <dsp:cNvSpPr/>
      </dsp:nvSpPr>
      <dsp:spPr>
        <a:xfrm>
          <a:off x="3176016" y="1956815"/>
          <a:ext cx="1463040" cy="1463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Implementing the IEP</a:t>
          </a:r>
          <a:endParaRPr lang="en-US" sz="1600" kern="1200" dirty="0"/>
        </a:p>
      </dsp:txBody>
      <dsp:txXfrm>
        <a:off x="3247436" y="2028235"/>
        <a:ext cx="1320200" cy="132020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F7E55-988C-4F83-BFD1-99F6842D1E41}">
      <dsp:nvSpPr>
        <dsp:cNvPr id="0" name=""/>
        <dsp:cNvSpPr/>
      </dsp:nvSpPr>
      <dsp:spPr>
        <a:xfrm>
          <a:off x="0" y="617061"/>
          <a:ext cx="8229600" cy="3291840"/>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81BE7F-F246-454B-B773-83D427759FDB}">
      <dsp:nvSpPr>
        <dsp:cNvPr id="0" name=""/>
        <dsp:cNvSpPr/>
      </dsp:nvSpPr>
      <dsp:spPr>
        <a:xfrm>
          <a:off x="987552" y="1193133"/>
          <a:ext cx="2715768" cy="161300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7348" rIns="0" bIns="125730" numCol="1" spcCol="1270" anchor="ctr" anchorCtr="0">
          <a:noAutofit/>
        </a:bodyPr>
        <a:lstStyle/>
        <a:p>
          <a:pPr lvl="0" algn="ctr" defTabSz="1466850">
            <a:lnSpc>
              <a:spcPct val="90000"/>
            </a:lnSpc>
            <a:spcBef>
              <a:spcPct val="0"/>
            </a:spcBef>
            <a:spcAft>
              <a:spcPct val="35000"/>
            </a:spcAft>
          </a:pPr>
          <a:r>
            <a:rPr lang="en-US" sz="3300" kern="1200" dirty="0" smtClean="0"/>
            <a:t>Real</a:t>
          </a:r>
        </a:p>
        <a:p>
          <a:pPr lvl="0" algn="ctr" defTabSz="1466850">
            <a:lnSpc>
              <a:spcPct val="90000"/>
            </a:lnSpc>
            <a:spcBef>
              <a:spcPct val="0"/>
            </a:spcBef>
            <a:spcAft>
              <a:spcPct val="35000"/>
            </a:spcAft>
          </a:pPr>
          <a:r>
            <a:rPr lang="en-US" sz="3300" kern="1200" dirty="0" smtClean="0"/>
            <a:t>It actually exists</a:t>
          </a:r>
          <a:endParaRPr lang="en-US" sz="3300" kern="1200" dirty="0"/>
        </a:p>
      </dsp:txBody>
      <dsp:txXfrm>
        <a:off x="987552" y="1193133"/>
        <a:ext cx="2715768" cy="1613001"/>
      </dsp:txXfrm>
    </dsp:sp>
    <dsp:sp modelId="{683B2696-FD34-470C-8159-D9588A94AA6C}">
      <dsp:nvSpPr>
        <dsp:cNvPr id="0" name=""/>
        <dsp:cNvSpPr/>
      </dsp:nvSpPr>
      <dsp:spPr>
        <a:xfrm>
          <a:off x="4114800" y="1719827"/>
          <a:ext cx="3209544" cy="161300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7348" rIns="0" bIns="125730" numCol="1" spcCol="1270" anchor="ctr" anchorCtr="0">
          <a:noAutofit/>
        </a:bodyPr>
        <a:lstStyle/>
        <a:p>
          <a:pPr lvl="0" algn="ctr" defTabSz="1466850">
            <a:lnSpc>
              <a:spcPct val="90000"/>
            </a:lnSpc>
            <a:spcBef>
              <a:spcPct val="0"/>
            </a:spcBef>
            <a:spcAft>
              <a:spcPct val="35000"/>
            </a:spcAft>
          </a:pPr>
          <a:r>
            <a:rPr lang="en-US" sz="3300" kern="1200" dirty="0" smtClean="0"/>
            <a:t>Immediate</a:t>
          </a:r>
        </a:p>
        <a:p>
          <a:pPr lvl="0" algn="ctr" defTabSz="1466850">
            <a:lnSpc>
              <a:spcPct val="90000"/>
            </a:lnSpc>
            <a:spcBef>
              <a:spcPct val="0"/>
            </a:spcBef>
            <a:spcAft>
              <a:spcPct val="35000"/>
            </a:spcAft>
          </a:pPr>
          <a:r>
            <a:rPr lang="en-US" sz="3300" kern="1200" dirty="0" smtClean="0"/>
            <a:t>It exists now</a:t>
          </a:r>
          <a:endParaRPr lang="en-US" sz="3300" kern="1200" dirty="0"/>
        </a:p>
      </dsp:txBody>
      <dsp:txXfrm>
        <a:off x="4114800" y="1719827"/>
        <a:ext cx="3209544" cy="1613001"/>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C8CE3-CBD8-419B-9AC2-2FC8F776245C}">
      <dsp:nvSpPr>
        <dsp:cNvPr id="0" name=""/>
        <dsp:cNvSpPr/>
      </dsp:nvSpPr>
      <dsp:spPr>
        <a:xfrm rot="5400000">
          <a:off x="188276" y="1405614"/>
          <a:ext cx="708723" cy="80685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B9A62B-23A0-4A2E-AA24-769071C1AE5A}">
      <dsp:nvSpPr>
        <dsp:cNvPr id="0" name=""/>
        <dsp:cNvSpPr/>
      </dsp:nvSpPr>
      <dsp:spPr>
        <a:xfrm>
          <a:off x="507" y="619980"/>
          <a:ext cx="1193073" cy="83511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I Agree to All of the IEP</a:t>
          </a:r>
          <a:endParaRPr lang="en-US" sz="1500" kern="1200" dirty="0"/>
        </a:p>
      </dsp:txBody>
      <dsp:txXfrm>
        <a:off x="41281" y="660754"/>
        <a:ext cx="1111525" cy="753564"/>
      </dsp:txXfrm>
    </dsp:sp>
    <dsp:sp modelId="{FA2D3059-1CE7-4DD5-8219-3CA077AE26F4}">
      <dsp:nvSpPr>
        <dsp:cNvPr id="0" name=""/>
        <dsp:cNvSpPr/>
      </dsp:nvSpPr>
      <dsp:spPr>
        <a:xfrm>
          <a:off x="1193581" y="699627"/>
          <a:ext cx="867728" cy="674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p>
      </dsp:txBody>
      <dsp:txXfrm>
        <a:off x="1193581" y="699627"/>
        <a:ext cx="867728" cy="674975"/>
      </dsp:txXfrm>
    </dsp:sp>
    <dsp:sp modelId="{6EB6D91C-C8EC-480B-8886-ADA9658358E5}">
      <dsp:nvSpPr>
        <dsp:cNvPr id="0" name=""/>
        <dsp:cNvSpPr/>
      </dsp:nvSpPr>
      <dsp:spPr>
        <a:xfrm rot="5400000">
          <a:off x="1177461" y="2343722"/>
          <a:ext cx="708723" cy="80685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955F8B-06F4-4DCC-9C06-71D07D677199}">
      <dsp:nvSpPr>
        <dsp:cNvPr id="0" name=""/>
        <dsp:cNvSpPr/>
      </dsp:nvSpPr>
      <dsp:spPr>
        <a:xfrm>
          <a:off x="989692" y="1558087"/>
          <a:ext cx="1193073" cy="83511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Implement All of the IEP</a:t>
          </a:r>
          <a:endParaRPr lang="en-US" sz="1500" kern="1200" dirty="0"/>
        </a:p>
      </dsp:txBody>
      <dsp:txXfrm>
        <a:off x="1030466" y="1598861"/>
        <a:ext cx="1111525" cy="753564"/>
      </dsp:txXfrm>
    </dsp:sp>
    <dsp:sp modelId="{B5877D72-ED36-4D12-B9DE-AE6BA21A3FB2}">
      <dsp:nvSpPr>
        <dsp:cNvPr id="0" name=""/>
        <dsp:cNvSpPr/>
      </dsp:nvSpPr>
      <dsp:spPr>
        <a:xfrm>
          <a:off x="2182766" y="1637734"/>
          <a:ext cx="867728" cy="674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p>
      </dsp:txBody>
      <dsp:txXfrm>
        <a:off x="2182766" y="1637734"/>
        <a:ext cx="867728" cy="674975"/>
      </dsp:txXfrm>
    </dsp:sp>
    <dsp:sp modelId="{A76E4CBB-4399-4335-95A8-757E91A746AE}">
      <dsp:nvSpPr>
        <dsp:cNvPr id="0" name=""/>
        <dsp:cNvSpPr/>
      </dsp:nvSpPr>
      <dsp:spPr>
        <a:xfrm>
          <a:off x="1978877" y="2496194"/>
          <a:ext cx="1193073" cy="83511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No Add Action Required</a:t>
          </a:r>
          <a:endParaRPr lang="en-US" sz="1500" kern="1200" dirty="0"/>
        </a:p>
      </dsp:txBody>
      <dsp:txXfrm>
        <a:off x="2019651" y="2536968"/>
        <a:ext cx="1111525" cy="753564"/>
      </dsp:txXfrm>
    </dsp:sp>
    <dsp:sp modelId="{BA70BEB3-CCE4-46A5-B2F9-B3C8820C8C19}">
      <dsp:nvSpPr>
        <dsp:cNvPr id="0" name=""/>
        <dsp:cNvSpPr/>
      </dsp:nvSpPr>
      <dsp:spPr>
        <a:xfrm>
          <a:off x="3171951" y="2575842"/>
          <a:ext cx="867728" cy="674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p>
      </dsp:txBody>
      <dsp:txXfrm>
        <a:off x="3171951" y="2575842"/>
        <a:ext cx="867728" cy="674975"/>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F1204-6873-49A2-9360-F03930E742AB}">
      <dsp:nvSpPr>
        <dsp:cNvPr id="0" name=""/>
        <dsp:cNvSpPr/>
      </dsp:nvSpPr>
      <dsp:spPr>
        <a:xfrm rot="5400000">
          <a:off x="188350" y="1405390"/>
          <a:ext cx="709002" cy="807174"/>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AE5614-C3E6-4888-9864-075B4C121D98}">
      <dsp:nvSpPr>
        <dsp:cNvPr id="0" name=""/>
        <dsp:cNvSpPr/>
      </dsp:nvSpPr>
      <dsp:spPr>
        <a:xfrm>
          <a:off x="508" y="619447"/>
          <a:ext cx="1193542" cy="83544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I Agree to Parts of the IEP</a:t>
          </a:r>
          <a:endParaRPr lang="en-US" sz="1500" kern="1200" dirty="0"/>
        </a:p>
      </dsp:txBody>
      <dsp:txXfrm>
        <a:off x="41298" y="660237"/>
        <a:ext cx="1111962" cy="753861"/>
      </dsp:txXfrm>
    </dsp:sp>
    <dsp:sp modelId="{7D923CF3-322D-48EA-805A-BCECF693977C}">
      <dsp:nvSpPr>
        <dsp:cNvPr id="0" name=""/>
        <dsp:cNvSpPr/>
      </dsp:nvSpPr>
      <dsp:spPr>
        <a:xfrm>
          <a:off x="1194050" y="699125"/>
          <a:ext cx="868069" cy="67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p>
      </dsp:txBody>
      <dsp:txXfrm>
        <a:off x="1194050" y="699125"/>
        <a:ext cx="868069" cy="675240"/>
      </dsp:txXfrm>
    </dsp:sp>
    <dsp:sp modelId="{91702CAD-40BB-4CB4-95B2-596048E487A8}">
      <dsp:nvSpPr>
        <dsp:cNvPr id="0" name=""/>
        <dsp:cNvSpPr/>
      </dsp:nvSpPr>
      <dsp:spPr>
        <a:xfrm rot="5400000">
          <a:off x="1177924" y="2343866"/>
          <a:ext cx="709002" cy="807174"/>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47C564-705A-4DD7-B710-C87D88B75EEA}">
      <dsp:nvSpPr>
        <dsp:cNvPr id="0" name=""/>
        <dsp:cNvSpPr/>
      </dsp:nvSpPr>
      <dsp:spPr>
        <a:xfrm>
          <a:off x="990081" y="1557923"/>
          <a:ext cx="1193542" cy="83544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Implement Those Parts of the IEP</a:t>
          </a:r>
          <a:endParaRPr lang="en-US" sz="1500" kern="1200" dirty="0"/>
        </a:p>
      </dsp:txBody>
      <dsp:txXfrm>
        <a:off x="1030871" y="1598713"/>
        <a:ext cx="1111962" cy="753861"/>
      </dsp:txXfrm>
    </dsp:sp>
    <dsp:sp modelId="{D119F163-76FF-4859-907F-5ECA1D95FAA9}">
      <dsp:nvSpPr>
        <dsp:cNvPr id="0" name=""/>
        <dsp:cNvSpPr/>
      </dsp:nvSpPr>
      <dsp:spPr>
        <a:xfrm>
          <a:off x="2183624" y="1637601"/>
          <a:ext cx="868069" cy="67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533400">
            <a:lnSpc>
              <a:spcPct val="90000"/>
            </a:lnSpc>
            <a:spcBef>
              <a:spcPct val="0"/>
            </a:spcBef>
            <a:spcAft>
              <a:spcPct val="15000"/>
            </a:spcAft>
            <a:buChar char="••"/>
          </a:pPr>
          <a:endParaRPr lang="en-US" sz="1200" kern="1200"/>
        </a:p>
      </dsp:txBody>
      <dsp:txXfrm>
        <a:off x="2183624" y="1637601"/>
        <a:ext cx="868069" cy="675240"/>
      </dsp:txXfrm>
    </dsp:sp>
    <dsp:sp modelId="{8446F0CA-6F1A-4DD5-A025-4F6B6C5756FE}">
      <dsp:nvSpPr>
        <dsp:cNvPr id="0" name=""/>
        <dsp:cNvSpPr/>
      </dsp:nvSpPr>
      <dsp:spPr>
        <a:xfrm>
          <a:off x="1979655" y="2496399"/>
          <a:ext cx="1193542" cy="83544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Stay Put Until Resolved</a:t>
          </a:r>
          <a:endParaRPr lang="en-US" sz="1500" kern="1200" dirty="0"/>
        </a:p>
      </dsp:txBody>
      <dsp:txXfrm>
        <a:off x="2020445" y="2537189"/>
        <a:ext cx="1111962" cy="753861"/>
      </dsp:txXfrm>
    </dsp:sp>
    <dsp:sp modelId="{D7DE57D6-E13F-4129-9CDD-84E5A94C245C}">
      <dsp:nvSpPr>
        <dsp:cNvPr id="0" name=""/>
        <dsp:cNvSpPr/>
      </dsp:nvSpPr>
      <dsp:spPr>
        <a:xfrm>
          <a:off x="3173197" y="2576077"/>
          <a:ext cx="868069" cy="67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171450" lvl="1" indent="-171450" algn="l" defTabSz="800100">
            <a:lnSpc>
              <a:spcPct val="90000"/>
            </a:lnSpc>
            <a:spcBef>
              <a:spcPct val="0"/>
            </a:spcBef>
            <a:spcAft>
              <a:spcPct val="15000"/>
            </a:spcAft>
            <a:buChar char="••"/>
          </a:pPr>
          <a:endParaRPr lang="en-US" sz="1800" kern="1200"/>
        </a:p>
      </dsp:txBody>
      <dsp:txXfrm>
        <a:off x="3173197" y="2576077"/>
        <a:ext cx="868069" cy="675240"/>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0DF93-713C-4B35-A6BE-1CED2E687F9C}">
      <dsp:nvSpPr>
        <dsp:cNvPr id="0" name=""/>
        <dsp:cNvSpPr/>
      </dsp:nvSpPr>
      <dsp:spPr>
        <a:xfrm>
          <a:off x="3371403" y="736"/>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AH – HA</a:t>
          </a:r>
          <a:endParaRPr lang="en-US" sz="2000" kern="1200" dirty="0"/>
        </a:p>
      </dsp:txBody>
      <dsp:txXfrm>
        <a:off x="3418579" y="47912"/>
        <a:ext cx="1392440" cy="872063"/>
      </dsp:txXfrm>
    </dsp:sp>
    <dsp:sp modelId="{23AB1F6F-4532-45F5-90AA-EE0656779CFA}">
      <dsp:nvSpPr>
        <dsp:cNvPr id="0" name=""/>
        <dsp:cNvSpPr/>
      </dsp:nvSpPr>
      <dsp:spPr>
        <a:xfrm>
          <a:off x="2183365" y="483943"/>
          <a:ext cx="3862868" cy="3862868"/>
        </a:xfrm>
        <a:custGeom>
          <a:avLst/>
          <a:gdLst/>
          <a:ahLst/>
          <a:cxnLst/>
          <a:rect l="0" t="0" r="0" b="0"/>
          <a:pathLst>
            <a:path>
              <a:moveTo>
                <a:pt x="2685052" y="153092"/>
              </a:moveTo>
              <a:arcTo wR="1931434" hR="1931434" stAng="17577964" swAng="196228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B4020FE-4616-40E3-B3DC-3FB03EC3F28C}">
      <dsp:nvSpPr>
        <dsp:cNvPr id="0" name=""/>
        <dsp:cNvSpPr/>
      </dsp:nvSpPr>
      <dsp:spPr>
        <a:xfrm>
          <a:off x="5208306" y="1335324"/>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Game Changer</a:t>
          </a:r>
          <a:endParaRPr lang="en-US" sz="1700" kern="1200" dirty="0"/>
        </a:p>
      </dsp:txBody>
      <dsp:txXfrm>
        <a:off x="5255482" y="1382500"/>
        <a:ext cx="1392440" cy="872063"/>
      </dsp:txXfrm>
    </dsp:sp>
    <dsp:sp modelId="{10AED9EF-5910-44D8-886A-7C40665BDD96}">
      <dsp:nvSpPr>
        <dsp:cNvPr id="0" name=""/>
        <dsp:cNvSpPr/>
      </dsp:nvSpPr>
      <dsp:spPr>
        <a:xfrm>
          <a:off x="2183365" y="483943"/>
          <a:ext cx="3862868" cy="3862868"/>
        </a:xfrm>
        <a:custGeom>
          <a:avLst/>
          <a:gdLst/>
          <a:ahLst/>
          <a:cxnLst/>
          <a:rect l="0" t="0" r="0" b="0"/>
          <a:pathLst>
            <a:path>
              <a:moveTo>
                <a:pt x="3860210" y="1830145"/>
              </a:moveTo>
              <a:arcTo wR="1931434" hR="1931434" stAng="21419634" swAng="219687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E015CF5-A49A-4172-989F-5C3469CEC630}">
      <dsp:nvSpPr>
        <dsp:cNvPr id="0" name=""/>
        <dsp:cNvSpPr/>
      </dsp:nvSpPr>
      <dsp:spPr>
        <a:xfrm>
          <a:off x="4506671" y="3494733"/>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Lightbulb Went Off</a:t>
          </a:r>
          <a:endParaRPr lang="en-US" sz="1700" kern="1200" dirty="0"/>
        </a:p>
      </dsp:txBody>
      <dsp:txXfrm>
        <a:off x="4553847" y="3541909"/>
        <a:ext cx="1392440" cy="872063"/>
      </dsp:txXfrm>
    </dsp:sp>
    <dsp:sp modelId="{CC232F4A-37BE-45C0-A3C7-1B3ED9C096EF}">
      <dsp:nvSpPr>
        <dsp:cNvPr id="0" name=""/>
        <dsp:cNvSpPr/>
      </dsp:nvSpPr>
      <dsp:spPr>
        <a:xfrm>
          <a:off x="2183365" y="483943"/>
          <a:ext cx="3862868" cy="3862868"/>
        </a:xfrm>
        <a:custGeom>
          <a:avLst/>
          <a:gdLst/>
          <a:ahLst/>
          <a:cxnLst/>
          <a:rect l="0" t="0" r="0" b="0"/>
          <a:pathLst>
            <a:path>
              <a:moveTo>
                <a:pt x="2315628" y="3824271"/>
              </a:moveTo>
              <a:arcTo wR="1931434" hR="1931434" stAng="4711583" swAng="137683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F5114B6-1A17-414E-AAAE-7C88AF16374B}">
      <dsp:nvSpPr>
        <dsp:cNvPr id="0" name=""/>
        <dsp:cNvSpPr/>
      </dsp:nvSpPr>
      <dsp:spPr>
        <a:xfrm>
          <a:off x="2236135" y="3494733"/>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How Did I Live Without It</a:t>
          </a:r>
          <a:endParaRPr lang="en-US" sz="1700" kern="1200" dirty="0"/>
        </a:p>
      </dsp:txBody>
      <dsp:txXfrm>
        <a:off x="2283311" y="3541909"/>
        <a:ext cx="1392440" cy="872063"/>
      </dsp:txXfrm>
    </dsp:sp>
    <dsp:sp modelId="{D909F428-5985-4547-9015-6A410C8B9F90}">
      <dsp:nvSpPr>
        <dsp:cNvPr id="0" name=""/>
        <dsp:cNvSpPr/>
      </dsp:nvSpPr>
      <dsp:spPr>
        <a:xfrm>
          <a:off x="2183365" y="483943"/>
          <a:ext cx="3862868" cy="3862868"/>
        </a:xfrm>
        <a:custGeom>
          <a:avLst/>
          <a:gdLst/>
          <a:ahLst/>
          <a:cxnLst/>
          <a:rect l="0" t="0" r="0" b="0"/>
          <a:pathLst>
            <a:path>
              <a:moveTo>
                <a:pt x="322859" y="3000510"/>
              </a:moveTo>
              <a:arcTo wR="1931434" hR="1931434" stAng="8783493" swAng="219687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42F6C6-C088-4C16-AA9C-998ED809075D}">
      <dsp:nvSpPr>
        <dsp:cNvPr id="0" name=""/>
        <dsp:cNvSpPr/>
      </dsp:nvSpPr>
      <dsp:spPr>
        <a:xfrm>
          <a:off x="1534500" y="1335324"/>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Changed My Thinking</a:t>
          </a:r>
          <a:endParaRPr lang="en-US" sz="1700" kern="1200" dirty="0"/>
        </a:p>
      </dsp:txBody>
      <dsp:txXfrm>
        <a:off x="1581676" y="1382500"/>
        <a:ext cx="1392440" cy="872063"/>
      </dsp:txXfrm>
    </dsp:sp>
    <dsp:sp modelId="{02F60C4D-945A-442E-8D68-455E157AA5B9}">
      <dsp:nvSpPr>
        <dsp:cNvPr id="0" name=""/>
        <dsp:cNvSpPr/>
      </dsp:nvSpPr>
      <dsp:spPr>
        <a:xfrm>
          <a:off x="2183365" y="483943"/>
          <a:ext cx="3862868" cy="3862868"/>
        </a:xfrm>
        <a:custGeom>
          <a:avLst/>
          <a:gdLst/>
          <a:ahLst/>
          <a:cxnLst/>
          <a:rect l="0" t="0" r="0" b="0"/>
          <a:pathLst>
            <a:path>
              <a:moveTo>
                <a:pt x="336435" y="842205"/>
              </a:moveTo>
              <a:arcTo wR="1931434" hR="1931434" stAng="12859756" swAng="196228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7.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7B4F767-324B-48A2-84A5-8650F30EC391}" type="datetimeFigureOut">
              <a:rPr lang="en-US" smtClean="0"/>
              <a:t>6/30/2017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F5B6BFD-FF08-4E15-BA6D-72387AB6D242}" type="slidenum">
              <a:rPr lang="en-US" smtClean="0"/>
              <a:t>‹#›</a:t>
            </a:fld>
            <a:endParaRPr lang="en-US"/>
          </a:p>
        </p:txBody>
      </p:sp>
    </p:spTree>
    <p:extLst>
      <p:ext uri="{BB962C8B-B14F-4D97-AF65-F5344CB8AC3E}">
        <p14:creationId xmlns:p14="http://schemas.microsoft.com/office/powerpoint/2010/main" val="568818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3055EC0-BB2C-41C3-A875-0D274DF9AB5D}" type="datetimeFigureOut">
              <a:rPr lang="en-US" smtClean="0"/>
              <a:t>6/30/2017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C98F8C5-1F46-4E41-94A9-74FA3788F3ED}" type="slidenum">
              <a:rPr lang="en-US" smtClean="0"/>
              <a:t>‹#›</a:t>
            </a:fld>
            <a:endParaRPr lang="en-US"/>
          </a:p>
        </p:txBody>
      </p:sp>
    </p:spTree>
    <p:extLst>
      <p:ext uri="{BB962C8B-B14F-4D97-AF65-F5344CB8AC3E}">
        <p14:creationId xmlns:p14="http://schemas.microsoft.com/office/powerpoint/2010/main" val="1664017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98F8C5-1F46-4E41-94A9-74FA3788F3ED}" type="slidenum">
              <a:rPr lang="en-US" smtClean="0"/>
              <a:t>107</a:t>
            </a:fld>
            <a:endParaRPr lang="en-US"/>
          </a:p>
        </p:txBody>
      </p:sp>
    </p:spTree>
    <p:extLst>
      <p:ext uri="{BB962C8B-B14F-4D97-AF65-F5344CB8AC3E}">
        <p14:creationId xmlns:p14="http://schemas.microsoft.com/office/powerpoint/2010/main" val="3247229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E16A8D-55F2-468D-8E41-D57278231AFC}"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6BA5A-3FEA-44B0-8019-18A9F3B6DDCE}" type="slidenum">
              <a:rPr lang="en-US" smtClean="0"/>
              <a:t>‹#›</a:t>
            </a:fld>
            <a:endParaRPr lang="en-US"/>
          </a:p>
        </p:txBody>
      </p:sp>
    </p:spTree>
    <p:extLst>
      <p:ext uri="{BB962C8B-B14F-4D97-AF65-F5344CB8AC3E}">
        <p14:creationId xmlns:p14="http://schemas.microsoft.com/office/powerpoint/2010/main" val="230762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E16A8D-55F2-468D-8E41-D57278231AFC}"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6BA5A-3FEA-44B0-8019-18A9F3B6DDCE}" type="slidenum">
              <a:rPr lang="en-US" smtClean="0"/>
              <a:t>‹#›</a:t>
            </a:fld>
            <a:endParaRPr lang="en-US"/>
          </a:p>
        </p:txBody>
      </p:sp>
    </p:spTree>
    <p:extLst>
      <p:ext uri="{BB962C8B-B14F-4D97-AF65-F5344CB8AC3E}">
        <p14:creationId xmlns:p14="http://schemas.microsoft.com/office/powerpoint/2010/main" val="3330644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E16A8D-55F2-468D-8E41-D57278231AFC}"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6BA5A-3FEA-44B0-8019-18A9F3B6DDCE}" type="slidenum">
              <a:rPr lang="en-US" smtClean="0"/>
              <a:t>‹#›</a:t>
            </a:fld>
            <a:endParaRPr lang="en-US"/>
          </a:p>
        </p:txBody>
      </p:sp>
    </p:spTree>
    <p:extLst>
      <p:ext uri="{BB962C8B-B14F-4D97-AF65-F5344CB8AC3E}">
        <p14:creationId xmlns:p14="http://schemas.microsoft.com/office/powerpoint/2010/main" val="3187699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E16A8D-55F2-468D-8E41-D57278231AFC}"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6BA5A-3FEA-44B0-8019-18A9F3B6DDCE}" type="slidenum">
              <a:rPr lang="en-US" smtClean="0"/>
              <a:t>‹#›</a:t>
            </a:fld>
            <a:endParaRPr lang="en-US"/>
          </a:p>
        </p:txBody>
      </p:sp>
    </p:spTree>
    <p:extLst>
      <p:ext uri="{BB962C8B-B14F-4D97-AF65-F5344CB8AC3E}">
        <p14:creationId xmlns:p14="http://schemas.microsoft.com/office/powerpoint/2010/main" val="77278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E16A8D-55F2-468D-8E41-D57278231AFC}"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6BA5A-3FEA-44B0-8019-18A9F3B6DDCE}" type="slidenum">
              <a:rPr lang="en-US" smtClean="0"/>
              <a:t>‹#›</a:t>
            </a:fld>
            <a:endParaRPr lang="en-US"/>
          </a:p>
        </p:txBody>
      </p:sp>
    </p:spTree>
    <p:extLst>
      <p:ext uri="{BB962C8B-B14F-4D97-AF65-F5344CB8AC3E}">
        <p14:creationId xmlns:p14="http://schemas.microsoft.com/office/powerpoint/2010/main" val="814692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E16A8D-55F2-468D-8E41-D57278231AFC}" type="datetimeFigureOut">
              <a:rPr lang="en-US" smtClean="0"/>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6BA5A-3FEA-44B0-8019-18A9F3B6DDCE}" type="slidenum">
              <a:rPr lang="en-US" smtClean="0"/>
              <a:t>‹#›</a:t>
            </a:fld>
            <a:endParaRPr lang="en-US"/>
          </a:p>
        </p:txBody>
      </p:sp>
    </p:spTree>
    <p:extLst>
      <p:ext uri="{BB962C8B-B14F-4D97-AF65-F5344CB8AC3E}">
        <p14:creationId xmlns:p14="http://schemas.microsoft.com/office/powerpoint/2010/main" val="2614359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E16A8D-55F2-468D-8E41-D57278231AFC}" type="datetimeFigureOut">
              <a:rPr lang="en-US" smtClean="0"/>
              <a:t>6/30/2017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56BA5A-3FEA-44B0-8019-18A9F3B6DDCE}" type="slidenum">
              <a:rPr lang="en-US" smtClean="0"/>
              <a:t>‹#›</a:t>
            </a:fld>
            <a:endParaRPr lang="en-US"/>
          </a:p>
        </p:txBody>
      </p:sp>
    </p:spTree>
    <p:extLst>
      <p:ext uri="{BB962C8B-B14F-4D97-AF65-F5344CB8AC3E}">
        <p14:creationId xmlns:p14="http://schemas.microsoft.com/office/powerpoint/2010/main" val="290609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E16A8D-55F2-468D-8E41-D57278231AFC}" type="datetimeFigureOut">
              <a:rPr lang="en-US" smtClean="0"/>
              <a:t>6/30/2017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56BA5A-3FEA-44B0-8019-18A9F3B6DDCE}" type="slidenum">
              <a:rPr lang="en-US" smtClean="0"/>
              <a:t>‹#›</a:t>
            </a:fld>
            <a:endParaRPr lang="en-US"/>
          </a:p>
        </p:txBody>
      </p:sp>
    </p:spTree>
    <p:extLst>
      <p:ext uri="{BB962C8B-B14F-4D97-AF65-F5344CB8AC3E}">
        <p14:creationId xmlns:p14="http://schemas.microsoft.com/office/powerpoint/2010/main" val="4056520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E16A8D-55F2-468D-8E41-D57278231AFC}" type="datetimeFigureOut">
              <a:rPr lang="en-US" smtClean="0"/>
              <a:t>6/30/2017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56BA5A-3FEA-44B0-8019-18A9F3B6DDCE}" type="slidenum">
              <a:rPr lang="en-US" smtClean="0"/>
              <a:t>‹#›</a:t>
            </a:fld>
            <a:endParaRPr lang="en-US"/>
          </a:p>
        </p:txBody>
      </p:sp>
    </p:spTree>
    <p:extLst>
      <p:ext uri="{BB962C8B-B14F-4D97-AF65-F5344CB8AC3E}">
        <p14:creationId xmlns:p14="http://schemas.microsoft.com/office/powerpoint/2010/main" val="1921172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E16A8D-55F2-468D-8E41-D57278231AFC}" type="datetimeFigureOut">
              <a:rPr lang="en-US" smtClean="0"/>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6BA5A-3FEA-44B0-8019-18A9F3B6DDCE}" type="slidenum">
              <a:rPr lang="en-US" smtClean="0"/>
              <a:t>‹#›</a:t>
            </a:fld>
            <a:endParaRPr lang="en-US"/>
          </a:p>
        </p:txBody>
      </p:sp>
    </p:spTree>
    <p:extLst>
      <p:ext uri="{BB962C8B-B14F-4D97-AF65-F5344CB8AC3E}">
        <p14:creationId xmlns:p14="http://schemas.microsoft.com/office/powerpoint/2010/main" val="2889686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E16A8D-55F2-468D-8E41-D57278231AFC}" type="datetimeFigureOut">
              <a:rPr lang="en-US" smtClean="0"/>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6BA5A-3FEA-44B0-8019-18A9F3B6DDCE}" type="slidenum">
              <a:rPr lang="en-US" smtClean="0"/>
              <a:t>‹#›</a:t>
            </a:fld>
            <a:endParaRPr lang="en-US"/>
          </a:p>
        </p:txBody>
      </p:sp>
    </p:spTree>
    <p:extLst>
      <p:ext uri="{BB962C8B-B14F-4D97-AF65-F5344CB8AC3E}">
        <p14:creationId xmlns:p14="http://schemas.microsoft.com/office/powerpoint/2010/main" val="2275506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E16A8D-55F2-468D-8E41-D57278231AFC}" type="datetimeFigureOut">
              <a:rPr lang="en-US" smtClean="0"/>
              <a:t>6/30/2017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6BA5A-3FEA-44B0-8019-18A9F3B6DDCE}" type="slidenum">
              <a:rPr lang="en-US" smtClean="0"/>
              <a:t>‹#›</a:t>
            </a:fld>
            <a:endParaRPr lang="en-US"/>
          </a:p>
        </p:txBody>
      </p:sp>
    </p:spTree>
    <p:extLst>
      <p:ext uri="{BB962C8B-B14F-4D97-AF65-F5344CB8AC3E}">
        <p14:creationId xmlns:p14="http://schemas.microsoft.com/office/powerpoint/2010/main" val="3933010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0.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jpeg"/><Relationship Id="rId1" Type="http://schemas.openxmlformats.org/officeDocument/2006/relationships/slideLayout" Target="../slideLayouts/slideLayout2.xml"/><Relationship Id="rId5" Type="http://schemas.openxmlformats.org/officeDocument/2006/relationships/image" Target="../media/image96.gif"/><Relationship Id="rId4" Type="http://schemas.openxmlformats.org/officeDocument/2006/relationships/image" Target="../media/image95.gif"/></Relationships>
</file>

<file path=ppt/slides/_rels/slide105.xml.rels><?xml version="1.0" encoding="UTF-8" standalone="yes"?>
<Relationships xmlns="http://schemas.openxmlformats.org/package/2006/relationships"><Relationship Id="rId8" Type="http://schemas.openxmlformats.org/officeDocument/2006/relationships/image" Target="../media/image98.gif"/><Relationship Id="rId3" Type="http://schemas.openxmlformats.org/officeDocument/2006/relationships/diagramLayout" Target="../diagrams/layout18.xml"/><Relationship Id="rId7" Type="http://schemas.openxmlformats.org/officeDocument/2006/relationships/image" Target="../media/image97.jpe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11" Type="http://schemas.openxmlformats.org/officeDocument/2006/relationships/image" Target="../media/image101.jpeg"/><Relationship Id="rId5" Type="http://schemas.openxmlformats.org/officeDocument/2006/relationships/diagramColors" Target="../diagrams/colors18.xml"/><Relationship Id="rId10" Type="http://schemas.openxmlformats.org/officeDocument/2006/relationships/image" Target="../media/image100.png"/><Relationship Id="rId4" Type="http://schemas.openxmlformats.org/officeDocument/2006/relationships/diagramQuickStyle" Target="../diagrams/quickStyle18.xml"/><Relationship Id="rId9" Type="http://schemas.openxmlformats.org/officeDocument/2006/relationships/image" Target="../media/image99.png"/></Relationships>
</file>

<file path=ppt/slides/_rels/slide106.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diagramLayout" Target="../diagrams/layout19.xml"/><Relationship Id="rId7" Type="http://schemas.openxmlformats.org/officeDocument/2006/relationships/image" Target="../media/image102.jpeg"/><Relationship Id="rId12" Type="http://schemas.openxmlformats.org/officeDocument/2006/relationships/image" Target="../media/image105.jpe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openxmlformats.org/officeDocument/2006/relationships/image" Target="../media/image22.gif"/><Relationship Id="rId5" Type="http://schemas.openxmlformats.org/officeDocument/2006/relationships/diagramColors" Target="../diagrams/colors19.xml"/><Relationship Id="rId10" Type="http://schemas.openxmlformats.org/officeDocument/2006/relationships/image" Target="../media/image98.gif"/><Relationship Id="rId4" Type="http://schemas.openxmlformats.org/officeDocument/2006/relationships/diagramQuickStyle" Target="../diagrams/quickStyle19.xml"/><Relationship Id="rId9" Type="http://schemas.openxmlformats.org/officeDocument/2006/relationships/image" Target="../media/image104.png"/></Relationships>
</file>

<file path=ppt/slides/_rels/slide107.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diagramLayout" Target="../diagrams/layout20.xml"/><Relationship Id="rId7" Type="http://schemas.openxmlformats.org/officeDocument/2006/relationships/image" Target="../media/image107.jpe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10" Type="http://schemas.openxmlformats.org/officeDocument/2006/relationships/image" Target="../media/image110.png"/><Relationship Id="rId4" Type="http://schemas.openxmlformats.org/officeDocument/2006/relationships/diagramQuickStyle" Target="../diagrams/quickStyle20.xml"/><Relationship Id="rId9" Type="http://schemas.openxmlformats.org/officeDocument/2006/relationships/image" Target="../media/image109.png"/></Relationships>
</file>

<file path=ppt/slides/_rels/slide109.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diagramLayout" Target="../diagrams/layout21.xml"/><Relationship Id="rId7" Type="http://schemas.openxmlformats.org/officeDocument/2006/relationships/image" Target="../media/image111.jpe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10" Type="http://schemas.openxmlformats.org/officeDocument/2006/relationships/image" Target="../media/image114.png"/><Relationship Id="rId4" Type="http://schemas.openxmlformats.org/officeDocument/2006/relationships/diagramQuickStyle" Target="../diagrams/quickStyle21.xml"/><Relationship Id="rId9" Type="http://schemas.openxmlformats.org/officeDocument/2006/relationships/image" Target="../media/image113.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2.xm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20.png"/><Relationship Id="rId5" Type="http://schemas.openxmlformats.org/officeDocument/2006/relationships/diagramColors" Target="../diagrams/colors2.xml"/><Relationship Id="rId10" Type="http://schemas.openxmlformats.org/officeDocument/2006/relationships/image" Target="../media/image19.png"/><Relationship Id="rId4" Type="http://schemas.openxmlformats.org/officeDocument/2006/relationships/diagramQuickStyle" Target="../diagrams/quickStyle2.xml"/><Relationship Id="rId9" Type="http://schemas.openxmlformats.org/officeDocument/2006/relationships/image" Target="../media/image18.png"/></Relationships>
</file>

<file path=ppt/slides/_rels/slide11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115.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13.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diagramLayout" Target="../diagrams/layout23.xml"/><Relationship Id="rId7" Type="http://schemas.openxmlformats.org/officeDocument/2006/relationships/image" Target="../media/image120.pn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19.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122.pn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diagramLayout" Target="../diagrams/layout25.xml"/><Relationship Id="rId7" Type="http://schemas.openxmlformats.org/officeDocument/2006/relationships/image" Target="../media/image123.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 Id="rId9" Type="http://schemas.openxmlformats.org/officeDocument/2006/relationships/image" Target="../media/image124.jpeg"/></Relationships>
</file>

<file path=ppt/slides/_rels/slide12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diagramLayout" Target="../diagrams/layout26.xml"/><Relationship Id="rId7" Type="http://schemas.openxmlformats.org/officeDocument/2006/relationships/image" Target="../media/image125.pn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122.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128.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129.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image" Target="../media/image12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0.xml.rels><?xml version="1.0" encoding="UTF-8" standalone="yes"?>
<Relationships xmlns="http://schemas.openxmlformats.org/package/2006/relationships"><Relationship Id="rId2" Type="http://schemas.openxmlformats.org/officeDocument/2006/relationships/image" Target="../media/image131.gif"/><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134.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35.gif"/><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36.gif"/><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3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2" Type="http://schemas.openxmlformats.org/officeDocument/2006/relationships/image" Target="../media/image139.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40.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41.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43.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44.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0.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8" Type="http://schemas.openxmlformats.org/officeDocument/2006/relationships/image" Target="../media/image154.png"/><Relationship Id="rId13" Type="http://schemas.openxmlformats.org/officeDocument/2006/relationships/image" Target="../media/image159.jpeg"/><Relationship Id="rId18" Type="http://schemas.openxmlformats.org/officeDocument/2006/relationships/image" Target="../media/image164.jpeg"/><Relationship Id="rId3" Type="http://schemas.openxmlformats.org/officeDocument/2006/relationships/image" Target="../media/image149.png"/><Relationship Id="rId7" Type="http://schemas.openxmlformats.org/officeDocument/2006/relationships/image" Target="../media/image153.png"/><Relationship Id="rId12" Type="http://schemas.openxmlformats.org/officeDocument/2006/relationships/image" Target="../media/image158.jpeg"/><Relationship Id="rId17" Type="http://schemas.openxmlformats.org/officeDocument/2006/relationships/image" Target="../media/image163.png"/><Relationship Id="rId2" Type="http://schemas.openxmlformats.org/officeDocument/2006/relationships/image" Target="../media/image148.png"/><Relationship Id="rId16" Type="http://schemas.openxmlformats.org/officeDocument/2006/relationships/image" Target="../media/image162.jpeg"/><Relationship Id="rId1" Type="http://schemas.openxmlformats.org/officeDocument/2006/relationships/slideLayout" Target="../slideLayouts/slideLayout2.xml"/><Relationship Id="rId6" Type="http://schemas.openxmlformats.org/officeDocument/2006/relationships/image" Target="../media/image152.png"/><Relationship Id="rId11" Type="http://schemas.openxmlformats.org/officeDocument/2006/relationships/image" Target="../media/image157.jpeg"/><Relationship Id="rId5" Type="http://schemas.openxmlformats.org/officeDocument/2006/relationships/image" Target="../media/image151.jpeg"/><Relationship Id="rId15" Type="http://schemas.openxmlformats.org/officeDocument/2006/relationships/image" Target="../media/image161.png"/><Relationship Id="rId10" Type="http://schemas.openxmlformats.org/officeDocument/2006/relationships/image" Target="../media/image156.jpeg"/><Relationship Id="rId19" Type="http://schemas.openxmlformats.org/officeDocument/2006/relationships/image" Target="../media/image165.png"/><Relationship Id="rId4" Type="http://schemas.openxmlformats.org/officeDocument/2006/relationships/image" Target="../media/image150.jpeg"/><Relationship Id="rId9" Type="http://schemas.openxmlformats.org/officeDocument/2006/relationships/image" Target="../media/image155.jpeg"/><Relationship Id="rId14" Type="http://schemas.openxmlformats.org/officeDocument/2006/relationships/image" Target="../media/image160.jpeg"/></Relationships>
</file>

<file path=ppt/slides/_rels/slide152.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8" Type="http://schemas.openxmlformats.org/officeDocument/2006/relationships/image" Target="../media/image56.gif"/><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169.jpeg"/><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159.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diagramLayout" Target="../diagrams/layout32.xml"/><Relationship Id="rId7" Type="http://schemas.openxmlformats.org/officeDocument/2006/relationships/image" Target="../media/image169.jpeg"/><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69.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169.jpeg"/><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8" Type="http://schemas.openxmlformats.org/officeDocument/2006/relationships/image" Target="../media/image56.gif"/><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image" Target="../media/image169.jpeg"/><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163.xml.rels><?xml version="1.0" encoding="UTF-8" standalone="yes"?>
<Relationships xmlns="http://schemas.openxmlformats.org/package/2006/relationships"><Relationship Id="rId2" Type="http://schemas.openxmlformats.org/officeDocument/2006/relationships/image" Target="../media/image169.jpeg"/><Relationship Id="rId1" Type="http://schemas.openxmlformats.org/officeDocument/2006/relationships/slideLayout" Target="../slideLayouts/slideLayout5.xml"/></Relationships>
</file>

<file path=ppt/slides/_rels/slide164.xml.rels><?xml version="1.0" encoding="UTF-8" standalone="yes"?>
<Relationships xmlns="http://schemas.openxmlformats.org/package/2006/relationships"><Relationship Id="rId2" Type="http://schemas.openxmlformats.org/officeDocument/2006/relationships/image" Target="../media/image169.jpeg"/><Relationship Id="rId1" Type="http://schemas.openxmlformats.org/officeDocument/2006/relationships/slideLayout" Target="../slideLayouts/slideLayout5.xml"/></Relationships>
</file>

<file path=ppt/slides/_rels/slide16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image" Target="../media/image170.gif"/><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71.gif"/><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17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171.gif"/><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170.gif"/><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70.gif"/><Relationship Id="rId1" Type="http://schemas.openxmlformats.org/officeDocument/2006/relationships/slideLayout" Target="../slideLayouts/slideLayout5.xml"/></Relationships>
</file>

<file path=ppt/slides/_rels/slide173.xml.rels><?xml version="1.0" encoding="UTF-8" standalone="yes"?>
<Relationships xmlns="http://schemas.openxmlformats.org/package/2006/relationships"><Relationship Id="rId2" Type="http://schemas.openxmlformats.org/officeDocument/2006/relationships/image" Target="../media/image170.gif"/><Relationship Id="rId1" Type="http://schemas.openxmlformats.org/officeDocument/2006/relationships/slideLayout" Target="../slideLayouts/slideLayout5.xml"/></Relationships>
</file>

<file path=ppt/slides/_rels/slide174.xml.rels><?xml version="1.0" encoding="UTF-8" standalone="yes"?>
<Relationships xmlns="http://schemas.openxmlformats.org/package/2006/relationships"><Relationship Id="rId2" Type="http://schemas.openxmlformats.org/officeDocument/2006/relationships/image" Target="../media/image171.gif"/><Relationship Id="rId1" Type="http://schemas.openxmlformats.org/officeDocument/2006/relationships/slideLayout" Target="../slideLayouts/slideLayout5.xml"/></Relationships>
</file>

<file path=ppt/slides/_rels/slide175.xml.rels><?xml version="1.0" encoding="UTF-8" standalone="yes"?>
<Relationships xmlns="http://schemas.openxmlformats.org/package/2006/relationships"><Relationship Id="rId2" Type="http://schemas.openxmlformats.org/officeDocument/2006/relationships/image" Target="../media/image170.gif"/><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hyperlink" Target="http://www.caaspp.org/" TargetMode="External"/><Relationship Id="rId2" Type="http://schemas.openxmlformats.org/officeDocument/2006/relationships/hyperlink" Target="http://www.cde.ca.gov/ta/tg/ca" TargetMode="Externa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187.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188.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8" Type="http://schemas.openxmlformats.org/officeDocument/2006/relationships/image" Target="../media/image56.gif"/><Relationship Id="rId3" Type="http://schemas.openxmlformats.org/officeDocument/2006/relationships/diagramLayout" Target="../diagrams/layout38.xml"/><Relationship Id="rId7" Type="http://schemas.openxmlformats.org/officeDocument/2006/relationships/image" Target="../media/image57.jpeg"/><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192.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diagramLayout" Target="../diagrams/layout40.xml"/><Relationship Id="rId7" Type="http://schemas.openxmlformats.org/officeDocument/2006/relationships/image" Target="../media/image174.gif"/><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diagramLayout" Target="../diagrams/layout41.xml"/><Relationship Id="rId7" Type="http://schemas.openxmlformats.org/officeDocument/2006/relationships/image" Target="../media/image175.png"/><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image" Target="../media/image176.png"/><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20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177.jpeg"/><Relationship Id="rId1" Type="http://schemas.openxmlformats.org/officeDocument/2006/relationships/slideLayout" Target="../slideLayouts/slideLayout2.xml"/><Relationship Id="rId5" Type="http://schemas.openxmlformats.org/officeDocument/2006/relationships/image" Target="../media/image180.gif"/><Relationship Id="rId4" Type="http://schemas.openxmlformats.org/officeDocument/2006/relationships/image" Target="../media/image179.jpeg"/></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181.gif"/><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182.gif"/><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183.jpe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diagramLayout" Target="../diagrams/layout43.xml"/><Relationship Id="rId7" Type="http://schemas.openxmlformats.org/officeDocument/2006/relationships/image" Target="../media/image184.jpeg"/><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2.gif"/><Relationship Id="rId1" Type="http://schemas.openxmlformats.org/officeDocument/2006/relationships/slideLayout" Target="../slideLayouts/slideLayout5.xml"/></Relationships>
</file>

<file path=ppt/slides/_rels/slide210.xml.rels><?xml version="1.0" encoding="UTF-8" standalone="yes"?>
<Relationships xmlns="http://schemas.openxmlformats.org/package/2006/relationships"><Relationship Id="rId8" Type="http://schemas.openxmlformats.org/officeDocument/2006/relationships/diagramLayout" Target="../diagrams/layout45.xml"/><Relationship Id="rId3" Type="http://schemas.openxmlformats.org/officeDocument/2006/relationships/diagramLayout" Target="../diagrams/layout44.xml"/><Relationship Id="rId7" Type="http://schemas.openxmlformats.org/officeDocument/2006/relationships/diagramData" Target="../diagrams/data45.xml"/><Relationship Id="rId12" Type="http://schemas.openxmlformats.org/officeDocument/2006/relationships/image" Target="../media/image185.jpeg"/><Relationship Id="rId2" Type="http://schemas.openxmlformats.org/officeDocument/2006/relationships/diagramData" Target="../diagrams/data44.xml"/><Relationship Id="rId1" Type="http://schemas.openxmlformats.org/officeDocument/2006/relationships/slideLayout" Target="../slideLayouts/slideLayout5.xml"/><Relationship Id="rId6" Type="http://schemas.microsoft.com/office/2007/relationships/diagramDrawing" Target="../diagrams/drawing44.xml"/><Relationship Id="rId11" Type="http://schemas.microsoft.com/office/2007/relationships/diagramDrawing" Target="../diagrams/drawing45.xml"/><Relationship Id="rId5" Type="http://schemas.openxmlformats.org/officeDocument/2006/relationships/diagramColors" Target="../diagrams/colors44.xml"/><Relationship Id="rId10" Type="http://schemas.openxmlformats.org/officeDocument/2006/relationships/diagramColors" Target="../diagrams/colors45.xml"/><Relationship Id="rId4" Type="http://schemas.openxmlformats.org/officeDocument/2006/relationships/diagramQuickStyle" Target="../diagrams/quickStyle44.xml"/><Relationship Id="rId9" Type="http://schemas.openxmlformats.org/officeDocument/2006/relationships/diagramQuickStyle" Target="../diagrams/quickStyle45.xml"/></Relationships>
</file>

<file path=ppt/slides/_rels/slide211.xml.rels><?xml version="1.0" encoding="UTF-8" standalone="yes"?>
<Relationships xmlns="http://schemas.openxmlformats.org/package/2006/relationships"><Relationship Id="rId3" Type="http://schemas.openxmlformats.org/officeDocument/2006/relationships/image" Target="../media/image187.jpeg"/><Relationship Id="rId2" Type="http://schemas.openxmlformats.org/officeDocument/2006/relationships/image" Target="../media/image186.jpe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8" Type="http://schemas.openxmlformats.org/officeDocument/2006/relationships/image" Target="../media/image189.jpeg"/><Relationship Id="rId3" Type="http://schemas.openxmlformats.org/officeDocument/2006/relationships/diagramLayout" Target="../diagrams/layout46.xml"/><Relationship Id="rId7" Type="http://schemas.openxmlformats.org/officeDocument/2006/relationships/image" Target="../media/image188.png"/><Relationship Id="rId12" Type="http://schemas.openxmlformats.org/officeDocument/2006/relationships/image" Target="../media/image193.gif"/><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11" Type="http://schemas.openxmlformats.org/officeDocument/2006/relationships/image" Target="../media/image192.jpeg"/><Relationship Id="rId5" Type="http://schemas.openxmlformats.org/officeDocument/2006/relationships/diagramColors" Target="../diagrams/colors46.xml"/><Relationship Id="rId10" Type="http://schemas.openxmlformats.org/officeDocument/2006/relationships/image" Target="../media/image191.jpeg"/><Relationship Id="rId4" Type="http://schemas.openxmlformats.org/officeDocument/2006/relationships/diagramQuickStyle" Target="../diagrams/quickStyle46.xml"/><Relationship Id="rId9" Type="http://schemas.openxmlformats.org/officeDocument/2006/relationships/image" Target="../media/image190.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4.jpeg"/><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diagramLayout" Target="../diagrams/layout4.xml"/><Relationship Id="rId7" Type="http://schemas.openxmlformats.org/officeDocument/2006/relationships/image" Target="../media/image39.gi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56.gif"/></Relationships>
</file>

<file path=ppt/slides/_rels/slide57.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diagramLayout" Target="../diagrams/layout5.xml"/><Relationship Id="rId7" Type="http://schemas.openxmlformats.org/officeDocument/2006/relationships/image" Target="../media/image39.gif"/><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8.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diagramLayout" Target="../diagrams/layout6.xml"/><Relationship Id="rId7" Type="http://schemas.openxmlformats.org/officeDocument/2006/relationships/image" Target="../media/image39.gif"/><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56.gif"/></Relationships>
</file>

<file path=ppt/slides/_rels/slide59.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9.gif"/><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56.gif"/></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9.gif"/><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3.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diagramLayout" Target="../diagrams/layout9.xml"/><Relationship Id="rId7" Type="http://schemas.openxmlformats.org/officeDocument/2006/relationships/image" Target="../media/image39.gif"/><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4.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diagramLayout" Target="../diagrams/layout10.xml"/><Relationship Id="rId7" Type="http://schemas.openxmlformats.org/officeDocument/2006/relationships/image" Target="../media/image39.gif"/><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56.gif"/></Relationships>
</file>

<file path=ppt/slides/_rels/slide65.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9.gif"/><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8.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65.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81.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Layout" Target="../diagrams/layout13.xml"/><Relationship Id="rId7" Type="http://schemas.openxmlformats.org/officeDocument/2006/relationships/image" Target="../media/image69.jpeg"/><Relationship Id="rId12" Type="http://schemas.microsoft.com/office/2007/relationships/diagramDrawing" Target="../diagrams/drawing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openxmlformats.org/officeDocument/2006/relationships/diagramColors" Target="../diagrams/colors14.xml"/><Relationship Id="rId5" Type="http://schemas.openxmlformats.org/officeDocument/2006/relationships/diagramColors" Target="../diagrams/colors13.xml"/><Relationship Id="rId10" Type="http://schemas.openxmlformats.org/officeDocument/2006/relationships/diagramQuickStyle" Target="../diagrams/quickStyle14.xml"/><Relationship Id="rId4" Type="http://schemas.openxmlformats.org/officeDocument/2006/relationships/diagramQuickStyle" Target="../diagrams/quickStyle13.xml"/><Relationship Id="rId9" Type="http://schemas.openxmlformats.org/officeDocument/2006/relationships/diagramLayout" Target="../diagrams/layout14.xml"/></Relationships>
</file>

<file path=ppt/slides/_rels/slide8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image" Target="../media/image56.gif"/><Relationship Id="rId3" Type="http://schemas.openxmlformats.org/officeDocument/2006/relationships/diagramLayout" Target="../diagrams/layout15.xml"/><Relationship Id="rId7" Type="http://schemas.openxmlformats.org/officeDocument/2006/relationships/image" Target="../media/image74.jpeg"/><Relationship Id="rId12" Type="http://schemas.microsoft.com/office/2007/relationships/diagramDrawing" Target="../diagrams/drawing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openxmlformats.org/officeDocument/2006/relationships/diagramColors" Target="../diagrams/colors16.xml"/><Relationship Id="rId5" Type="http://schemas.openxmlformats.org/officeDocument/2006/relationships/diagramColors" Target="../diagrams/colors15.xml"/><Relationship Id="rId10" Type="http://schemas.openxmlformats.org/officeDocument/2006/relationships/diagramQuickStyle" Target="../diagrams/quickStyle16.xml"/><Relationship Id="rId4" Type="http://schemas.openxmlformats.org/officeDocument/2006/relationships/diagramQuickStyle" Target="../diagrams/quickStyle15.xml"/><Relationship Id="rId9" Type="http://schemas.openxmlformats.org/officeDocument/2006/relationships/diagramLayout" Target="../diagrams/layout16.xml"/></Relationships>
</file>

<file path=ppt/slides/_rels/slide8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4.xml"/><Relationship Id="rId4" Type="http://schemas.openxmlformats.org/officeDocument/2006/relationships/image" Target="../media/image80.png"/></Relationships>
</file>

<file path=ppt/slides/_rels/slide9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83.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95.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5.xml"/><Relationship Id="rId4" Type="http://schemas.openxmlformats.org/officeDocument/2006/relationships/image" Target="../media/image87.png"/></Relationships>
</file>

<file path=ppt/slides/_rels/slide97.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hyperlink" Target="http://www.cde.ca.gov/ta/tg/e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dirty="0" smtClean="0"/>
              <a:t>                 Best</a:t>
            </a:r>
            <a:br>
              <a:rPr lang="en-US" sz="3600" b="1" dirty="0" smtClean="0"/>
            </a:br>
            <a:r>
              <a:rPr lang="en-US" sz="3600" b="1" dirty="0" smtClean="0"/>
              <a:t>Building the Better IEP</a:t>
            </a:r>
            <a:endParaRPr lang="en-US" sz="3600" b="1" dirty="0"/>
          </a:p>
        </p:txBody>
      </p:sp>
      <p:sp>
        <p:nvSpPr>
          <p:cNvPr id="3" name="Subtitle 2"/>
          <p:cNvSpPr>
            <a:spLocks noGrp="1"/>
          </p:cNvSpPr>
          <p:nvPr>
            <p:ph type="subTitle" idx="1"/>
          </p:nvPr>
        </p:nvSpPr>
        <p:spPr/>
        <p:txBody>
          <a:bodyPr>
            <a:normAutofit/>
          </a:bodyPr>
          <a:lstStyle/>
          <a:p>
            <a:r>
              <a:rPr lang="en-US" sz="2800" b="1" dirty="0" smtClean="0"/>
              <a:t>Presented by</a:t>
            </a:r>
          </a:p>
          <a:p>
            <a:r>
              <a:rPr lang="en-US" sz="2800" b="1" dirty="0" smtClean="0"/>
              <a:t>Notre Dame de Namur University</a:t>
            </a:r>
            <a:endParaRPr lang="en-US" sz="2800" b="1" dirty="0"/>
          </a:p>
        </p:txBody>
      </p:sp>
      <p:pic>
        <p:nvPicPr>
          <p:cNvPr id="1026" name="Picture 2" descr="C:\Users\Jay\AppData\Local\Microsoft\Windows\INetCache\IE\OVADOFQ5\327px-Red_X.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799" y="2743201"/>
            <a:ext cx="473869" cy="761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051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Assignment of a Case Manager</a:t>
            </a:r>
            <a:endParaRPr lang="en-US" sz="3200" b="1" dirty="0"/>
          </a:p>
        </p:txBody>
      </p:sp>
      <p:sp>
        <p:nvSpPr>
          <p:cNvPr id="3" name="Content Placeholder 2"/>
          <p:cNvSpPr>
            <a:spLocks noGrp="1"/>
          </p:cNvSpPr>
          <p:nvPr>
            <p:ph idx="1"/>
          </p:nvPr>
        </p:nvSpPr>
        <p:spPr/>
        <p:txBody>
          <a:bodyPr/>
          <a:lstStyle/>
          <a:p>
            <a:pPr marL="0" indent="0" algn="just">
              <a:buNone/>
            </a:pPr>
            <a:r>
              <a:rPr lang="en-US" b="1" dirty="0" smtClean="0"/>
              <a:t>Case management is usually assigned to the Special Educator who delivers the fundamental or foundation service. Every student with an IEP has a case manger.</a:t>
            </a:r>
          </a:p>
          <a:p>
            <a:pPr marL="0" indent="0" algn="just">
              <a:buNone/>
            </a:pPr>
            <a:endParaRPr lang="en-US" b="1" dirty="0"/>
          </a:p>
        </p:txBody>
      </p:sp>
      <p:graphicFrame>
        <p:nvGraphicFramePr>
          <p:cNvPr id="4" name="Diagram 3"/>
          <p:cNvGraphicFramePr/>
          <p:nvPr>
            <p:extLst>
              <p:ext uri="{D42A27DB-BD31-4B8C-83A1-F6EECF244321}">
                <p14:modId xmlns:p14="http://schemas.microsoft.com/office/powerpoint/2010/main" val="3550768023"/>
              </p:ext>
            </p:extLst>
          </p:nvPr>
        </p:nvGraphicFramePr>
        <p:xfrm>
          <a:off x="2133600" y="3962400"/>
          <a:ext cx="5410200" cy="226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781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4" grpId="0">
        <p:bldAsOne/>
      </p:bldGraphic>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Common Core State Standards (CCSS)</a:t>
            </a:r>
            <a:br>
              <a:rPr lang="en-US" sz="2800" b="1" dirty="0" smtClean="0"/>
            </a:br>
            <a:r>
              <a:rPr lang="en-US" sz="2800" b="1" dirty="0" smtClean="0"/>
              <a:t>http://www.cde.ca.gov/re/cc/</a:t>
            </a:r>
            <a:endParaRPr lang="en-US" sz="2800" b="1" dirty="0"/>
          </a:p>
        </p:txBody>
      </p:sp>
      <p:sp>
        <p:nvSpPr>
          <p:cNvPr id="3" name="Content Placeholder 2"/>
          <p:cNvSpPr>
            <a:spLocks noGrp="1"/>
          </p:cNvSpPr>
          <p:nvPr>
            <p:ph idx="1"/>
          </p:nvPr>
        </p:nvSpPr>
        <p:spPr/>
        <p:txBody>
          <a:bodyPr>
            <a:normAutofit lnSpcReduction="10000"/>
          </a:bodyPr>
          <a:lstStyle/>
          <a:p>
            <a:pPr marL="0" indent="0" algn="just">
              <a:buNone/>
            </a:pPr>
            <a:r>
              <a:rPr lang="en-US" sz="2800" b="1" dirty="0" smtClean="0"/>
              <a:t>The CA State Board of Education establishes standards for all students, including students with disabilities, from K through high school.</a:t>
            </a:r>
          </a:p>
          <a:p>
            <a:pPr marL="0" indent="0" algn="just">
              <a:buNone/>
            </a:pPr>
            <a:endParaRPr lang="en-US" sz="2800" b="1" dirty="0"/>
          </a:p>
          <a:p>
            <a:pPr marL="0" indent="0" algn="just">
              <a:buNone/>
            </a:pPr>
            <a:r>
              <a:rPr lang="en-US" sz="2800" b="1" dirty="0" smtClean="0"/>
              <a:t>In 2010 the CA State Board of Education adopted the Common Core State Standards (CCSS) for ENG/LA and Math.</a:t>
            </a:r>
          </a:p>
          <a:p>
            <a:pPr marL="0" indent="0" algn="just">
              <a:buNone/>
            </a:pPr>
            <a:endParaRPr lang="en-US" sz="2800" b="1" dirty="0"/>
          </a:p>
          <a:p>
            <a:pPr marL="0" indent="0" algn="just">
              <a:buNone/>
            </a:pPr>
            <a:r>
              <a:rPr lang="en-US" sz="2800" b="1" dirty="0" smtClean="0"/>
              <a:t>IEP goals are aligned with the CCSS for the student’s grade level.</a:t>
            </a:r>
          </a:p>
          <a:p>
            <a:pPr marL="0" indent="0" algn="just">
              <a:buNone/>
            </a:pPr>
            <a:endParaRPr lang="en-US" sz="2800" b="1" dirty="0"/>
          </a:p>
          <a:p>
            <a:pPr marL="0" indent="0" algn="just">
              <a:buNone/>
            </a:pPr>
            <a:endParaRPr lang="en-US" sz="2800" b="1" dirty="0"/>
          </a:p>
        </p:txBody>
      </p:sp>
      <p:pic>
        <p:nvPicPr>
          <p:cNvPr id="1027" name="Picture 3" descr="C:\Users\Jay\AppData\Local\Microsoft\Windows\INetCache\IE\ASJMOE8X\bullseye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381000"/>
            <a:ext cx="9906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28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 calcmode="lin" valueType="num">
                                      <p:cBhvr>
                                        <p:cTn id="15" dur="1000" fill="hold"/>
                                        <p:tgtEl>
                                          <p:spTgt spid="1027"/>
                                        </p:tgtEl>
                                        <p:attrNameLst>
                                          <p:attrName>ppt_w</p:attrName>
                                        </p:attrNameLst>
                                      </p:cBhvr>
                                      <p:tavLst>
                                        <p:tav tm="0">
                                          <p:val>
                                            <p:fltVal val="0"/>
                                          </p:val>
                                        </p:tav>
                                        <p:tav tm="100000">
                                          <p:val>
                                            <p:strVal val="#ppt_w"/>
                                          </p:val>
                                        </p:tav>
                                      </p:tavLst>
                                    </p:anim>
                                    <p:anim calcmode="lin" valueType="num">
                                      <p:cBhvr>
                                        <p:cTn id="16" dur="1000" fill="hold"/>
                                        <p:tgtEl>
                                          <p:spTgt spid="1027"/>
                                        </p:tgtEl>
                                        <p:attrNameLst>
                                          <p:attrName>ppt_h</p:attrName>
                                        </p:attrNameLst>
                                      </p:cBhvr>
                                      <p:tavLst>
                                        <p:tav tm="0">
                                          <p:val>
                                            <p:fltVal val="0"/>
                                          </p:val>
                                        </p:tav>
                                        <p:tav tm="100000">
                                          <p:val>
                                            <p:strVal val="#ppt_h"/>
                                          </p:val>
                                        </p:tav>
                                      </p:tavLst>
                                    </p:anim>
                                    <p:anim calcmode="lin" valueType="num">
                                      <p:cBhvr>
                                        <p:cTn id="17" dur="1000" fill="hold"/>
                                        <p:tgtEl>
                                          <p:spTgt spid="1027"/>
                                        </p:tgtEl>
                                        <p:attrNameLst>
                                          <p:attrName>style.rotation</p:attrName>
                                        </p:attrNameLst>
                                      </p:cBhvr>
                                      <p:tavLst>
                                        <p:tav tm="0">
                                          <p:val>
                                            <p:fltVal val="90"/>
                                          </p:val>
                                        </p:tav>
                                        <p:tav tm="100000">
                                          <p:val>
                                            <p:fltVal val="0"/>
                                          </p:val>
                                        </p:tav>
                                      </p:tavLst>
                                    </p:anim>
                                    <p:animEffect transition="in" filter="fade">
                                      <p:cBhvr>
                                        <p:cTn id="18" dur="1000"/>
                                        <p:tgtEl>
                                          <p:spTgt spid="102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Reporting IEP Goal Progress      </a:t>
            </a:r>
            <a:endParaRPr lang="en-US" sz="2800" b="1"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US" sz="2800" b="1" dirty="0" smtClean="0"/>
              <a:t>Progress on the student’s IEP goal(s) </a:t>
            </a:r>
            <a:r>
              <a:rPr lang="en-US" sz="2800" b="1" dirty="0" smtClean="0">
                <a:solidFill>
                  <a:srgbClr val="FF0000"/>
                </a:solidFill>
              </a:rPr>
              <a:t>is/are reported in 2 forms: (1) a numeric (data) value (required) and (2) a narrative statement (permissive).</a:t>
            </a:r>
          </a:p>
          <a:p>
            <a:pPr marL="0" indent="0" algn="just">
              <a:buNone/>
            </a:pPr>
            <a:r>
              <a:rPr lang="en-US" sz="2800" b="1" dirty="0" smtClean="0"/>
              <a:t>Progress on the student’s goal(s) </a:t>
            </a:r>
            <a:r>
              <a:rPr lang="en-US" sz="2800" b="1" dirty="0" smtClean="0">
                <a:solidFill>
                  <a:srgbClr val="FF0000"/>
                </a:solidFill>
              </a:rPr>
              <a:t>is/are reported in writing in order to create a permanent cumulative chronological record.</a:t>
            </a:r>
          </a:p>
          <a:p>
            <a:pPr marL="0" indent="0" algn="just">
              <a:buNone/>
            </a:pPr>
            <a:r>
              <a:rPr lang="en-US" sz="2800" b="1" dirty="0" smtClean="0"/>
              <a:t>Progress on the student’s goal(s) </a:t>
            </a:r>
            <a:r>
              <a:rPr lang="en-US" sz="2800" b="1" dirty="0" smtClean="0">
                <a:solidFill>
                  <a:srgbClr val="FF0000"/>
                </a:solidFill>
              </a:rPr>
              <a:t>is/are reported with the same frequency as progress is reported for the student’s non-disabled peers.</a:t>
            </a:r>
          </a:p>
          <a:p>
            <a:pPr marL="0" indent="0" algn="just">
              <a:buNone/>
            </a:pPr>
            <a:r>
              <a:rPr lang="en-US" sz="2800" b="1" dirty="0" smtClean="0"/>
              <a:t>Progress on the student’s goal(s) </a:t>
            </a:r>
            <a:r>
              <a:rPr lang="en-US" sz="2800" b="1" dirty="0" smtClean="0">
                <a:solidFill>
                  <a:srgbClr val="FF0000"/>
                </a:solidFill>
              </a:rPr>
              <a:t>is/are reported in addition to a report card. </a:t>
            </a:r>
            <a:endParaRPr lang="en-US" sz="2800" b="1" dirty="0">
              <a:solidFill>
                <a:srgbClr val="FF0000"/>
              </a:solidFill>
            </a:endParaRPr>
          </a:p>
        </p:txBody>
      </p:sp>
      <p:pic>
        <p:nvPicPr>
          <p:cNvPr id="1026" name="Picture 2" descr="C:\Users\Jay\AppData\Local\Microsoft\Windows\INetCache\IE\HXU745BX\bullseye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381000"/>
            <a:ext cx="12954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57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Data-Based IEP Goal Reporting</a:t>
            </a:r>
            <a:endParaRPr lang="en-US" sz="2800" b="1" dirty="0"/>
          </a:p>
        </p:txBody>
      </p:sp>
      <p:sp>
        <p:nvSpPr>
          <p:cNvPr id="3" name="Content Placeholder 2"/>
          <p:cNvSpPr>
            <a:spLocks noGrp="1"/>
          </p:cNvSpPr>
          <p:nvPr>
            <p:ph idx="1"/>
          </p:nvPr>
        </p:nvSpPr>
        <p:spPr/>
        <p:txBody>
          <a:bodyPr>
            <a:normAutofit lnSpcReduction="10000"/>
          </a:bodyPr>
          <a:lstStyle/>
          <a:p>
            <a:pPr marL="0" indent="0" algn="ctr">
              <a:buNone/>
            </a:pPr>
            <a:r>
              <a:rPr lang="en-US" sz="2800" b="1" dirty="0" smtClean="0">
                <a:solidFill>
                  <a:srgbClr val="FF0000"/>
                </a:solidFill>
              </a:rPr>
              <a:t>Annual IEP Goal</a:t>
            </a:r>
          </a:p>
          <a:p>
            <a:pPr marL="0" indent="0" algn="just">
              <a:buNone/>
            </a:pPr>
            <a:r>
              <a:rPr lang="en-US" sz="2800" b="1" dirty="0" smtClean="0"/>
              <a:t>By 05/15/17, Marcus will complete 10 fraction addition problems using a calculator with 80% accuracy as measured by the end-of-the-unit test from the textbook.  </a:t>
            </a:r>
          </a:p>
          <a:p>
            <a:pPr marL="0" indent="0" algn="ctr">
              <a:buNone/>
            </a:pPr>
            <a:r>
              <a:rPr lang="en-US" sz="2800" b="1" dirty="0" smtClean="0">
                <a:solidFill>
                  <a:srgbClr val="FF0000"/>
                </a:solidFill>
              </a:rPr>
              <a:t>Numeric (Data) IEP Goal Report (Required)</a:t>
            </a:r>
          </a:p>
          <a:p>
            <a:pPr marL="0" indent="0" algn="just">
              <a:buNone/>
            </a:pPr>
            <a:r>
              <a:rPr lang="en-US" sz="2800" b="1" dirty="0" smtClean="0"/>
              <a:t>6/10 or 60% accuracy</a:t>
            </a:r>
          </a:p>
          <a:p>
            <a:pPr marL="0" indent="0" algn="ctr">
              <a:buNone/>
            </a:pPr>
            <a:r>
              <a:rPr lang="en-US" sz="2800" b="1" dirty="0" smtClean="0">
                <a:solidFill>
                  <a:srgbClr val="FF0000"/>
                </a:solidFill>
              </a:rPr>
              <a:t>Narrative IEP Goal Report (Permissive)</a:t>
            </a:r>
          </a:p>
          <a:p>
            <a:pPr marL="0" indent="0" algn="just">
              <a:buNone/>
            </a:pPr>
            <a:r>
              <a:rPr lang="en-US" sz="2800" b="1" dirty="0" smtClean="0"/>
              <a:t>Marcus understands the concepts of fractions and their addition, but he frequently inverts the numbers.</a:t>
            </a:r>
            <a:endParaRPr lang="en-US" sz="2800" b="1" dirty="0"/>
          </a:p>
        </p:txBody>
      </p:sp>
      <p:pic>
        <p:nvPicPr>
          <p:cNvPr id="1026" name="Picture 2" descr="C:\Users\Jay\AppData\Local\Microsoft\Windows\INetCache\IE\HXU745BX\bullseye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381000"/>
            <a:ext cx="13716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58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 calcmode="lin" valueType="num">
                                      <p:cBhvr>
                                        <p:cTn id="6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Frequency of IEP Goal Reporting    </a:t>
            </a:r>
            <a:endParaRPr lang="en-US" sz="2800" b="1" dirty="0"/>
          </a:p>
        </p:txBody>
      </p:sp>
      <p:sp>
        <p:nvSpPr>
          <p:cNvPr id="3" name="Content Placeholder 2"/>
          <p:cNvSpPr>
            <a:spLocks noGrp="1"/>
          </p:cNvSpPr>
          <p:nvPr>
            <p:ph idx="1"/>
          </p:nvPr>
        </p:nvSpPr>
        <p:spPr/>
        <p:txBody>
          <a:bodyPr>
            <a:normAutofit fontScale="92500"/>
          </a:bodyPr>
          <a:lstStyle/>
          <a:p>
            <a:pPr marL="0" indent="0" algn="just">
              <a:buNone/>
            </a:pPr>
            <a:r>
              <a:rPr lang="en-US" sz="2800" b="1" dirty="0" smtClean="0"/>
              <a:t>Highland USD is an unified school district which provides an education for students from preschool through age 22.</a:t>
            </a:r>
          </a:p>
          <a:p>
            <a:pPr marL="0" indent="0" algn="just">
              <a:buNone/>
            </a:pPr>
            <a:r>
              <a:rPr lang="en-US" sz="2800" b="1" dirty="0" smtClean="0"/>
              <a:t>Preschool                  Quarter Schedule       </a:t>
            </a:r>
            <a:r>
              <a:rPr lang="en-US" sz="2800" b="1" dirty="0" smtClean="0">
                <a:solidFill>
                  <a:srgbClr val="FF0000"/>
                </a:solidFill>
              </a:rPr>
              <a:t>4</a:t>
            </a:r>
            <a:r>
              <a:rPr lang="en-US" sz="2800" b="1" dirty="0" smtClean="0"/>
              <a:t> Reports</a:t>
            </a:r>
          </a:p>
          <a:p>
            <a:pPr marL="0" indent="0" algn="just">
              <a:buNone/>
            </a:pPr>
            <a:r>
              <a:rPr lang="en-US" sz="2800" b="1" dirty="0" smtClean="0"/>
              <a:t>Elem (K-G6)               Trimester  Schedule  </a:t>
            </a:r>
            <a:r>
              <a:rPr lang="en-US" sz="2800" b="1" dirty="0" smtClean="0">
                <a:solidFill>
                  <a:srgbClr val="FF0000"/>
                </a:solidFill>
              </a:rPr>
              <a:t>3</a:t>
            </a:r>
            <a:r>
              <a:rPr lang="en-US" sz="2800" b="1" dirty="0" smtClean="0"/>
              <a:t> Reports</a:t>
            </a:r>
          </a:p>
          <a:p>
            <a:pPr marL="0" indent="0" algn="just">
              <a:buNone/>
            </a:pPr>
            <a:r>
              <a:rPr lang="en-US" sz="2800" b="1" dirty="0" smtClean="0"/>
              <a:t>Secondary (G9-12)   Semester System       </a:t>
            </a:r>
            <a:r>
              <a:rPr lang="en-US" sz="2800" b="1" dirty="0" smtClean="0">
                <a:solidFill>
                  <a:srgbClr val="FF0000"/>
                </a:solidFill>
              </a:rPr>
              <a:t>2</a:t>
            </a:r>
            <a:r>
              <a:rPr lang="en-US" sz="2800" b="1" dirty="0" smtClean="0"/>
              <a:t> Reports</a:t>
            </a:r>
          </a:p>
          <a:p>
            <a:pPr marL="0" indent="0" algn="just">
              <a:buNone/>
            </a:pPr>
            <a:r>
              <a:rPr lang="en-US" sz="2800" b="1" dirty="0" smtClean="0"/>
              <a:t>Post-Sec (18-22)       Semester Schedule    </a:t>
            </a:r>
            <a:r>
              <a:rPr lang="en-US" sz="2800" b="1" dirty="0" smtClean="0">
                <a:solidFill>
                  <a:srgbClr val="FF0000"/>
                </a:solidFill>
              </a:rPr>
              <a:t>2</a:t>
            </a:r>
            <a:r>
              <a:rPr lang="en-US" sz="2800" b="1" dirty="0" smtClean="0"/>
              <a:t> Reports</a:t>
            </a:r>
          </a:p>
          <a:p>
            <a:pPr marL="0" indent="0" algn="just">
              <a:buNone/>
            </a:pPr>
            <a:r>
              <a:rPr lang="en-US" sz="2800" b="1" dirty="0" smtClean="0"/>
              <a:t>Continuation HS       6 Week Schedule       </a:t>
            </a:r>
            <a:r>
              <a:rPr lang="en-US" sz="2800" b="1" dirty="0" smtClean="0">
                <a:solidFill>
                  <a:srgbClr val="FF0000"/>
                </a:solidFill>
              </a:rPr>
              <a:t>6</a:t>
            </a:r>
            <a:r>
              <a:rPr lang="en-US" sz="2800" b="1" dirty="0" smtClean="0"/>
              <a:t> Reports</a:t>
            </a:r>
          </a:p>
          <a:p>
            <a:pPr marL="0" indent="0" algn="just">
              <a:buNone/>
            </a:pPr>
            <a:r>
              <a:rPr lang="en-US" sz="2800" b="1" dirty="0" smtClean="0"/>
              <a:t>The specific report card dates published on the Highland USD website are also used as the IEP goal reporting dates.</a:t>
            </a:r>
            <a:endParaRPr lang="en-US" sz="2800" b="1" dirty="0"/>
          </a:p>
        </p:txBody>
      </p:sp>
      <p:pic>
        <p:nvPicPr>
          <p:cNvPr id="1026" name="Picture 2" descr="C:\Users\Jay\AppData\Local\Microsoft\Windows\INetCache\IE\HXU745BX\bullseye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381000"/>
            <a:ext cx="1219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23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 calcmode="lin" valueType="num">
                                      <p:cBhvr>
                                        <p:cTn id="6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6" end="6"/>
                                            </p:txEl>
                                          </p:spTgt>
                                        </p:tgtEl>
                                        <p:attrNameLst>
                                          <p:attrName>style.visibility</p:attrName>
                                        </p:attrNameLst>
                                      </p:cBhvr>
                                      <p:to>
                                        <p:strVal val="visible"/>
                                      </p:to>
                                    </p:set>
                                    <p:anim calcmode="lin" valueType="num">
                                      <p:cBhvr>
                                        <p:cTn id="7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Progress Reports and Report Cards</a:t>
            </a:r>
            <a:endParaRPr lang="en-US" sz="2800" b="1" dirty="0"/>
          </a:p>
        </p:txBody>
      </p:sp>
      <p:sp>
        <p:nvSpPr>
          <p:cNvPr id="3" name="Content Placeholder 2"/>
          <p:cNvSpPr>
            <a:spLocks noGrp="1"/>
          </p:cNvSpPr>
          <p:nvPr>
            <p:ph idx="1"/>
          </p:nvPr>
        </p:nvSpPr>
        <p:spPr/>
        <p:txBody>
          <a:bodyPr>
            <a:normAutofit/>
          </a:bodyPr>
          <a:lstStyle/>
          <a:p>
            <a:pPr marL="0" indent="0">
              <a:buNone/>
            </a:pPr>
            <a:r>
              <a:rPr lang="en-US" sz="2800" b="1" dirty="0"/>
              <a:t> </a:t>
            </a:r>
            <a:r>
              <a:rPr lang="en-US" sz="2800" b="1" dirty="0" smtClean="0"/>
              <a:t>         Report Card               IEP Goal Progress Report</a:t>
            </a:r>
          </a:p>
          <a:p>
            <a:pPr marL="0" indent="0">
              <a:buNone/>
            </a:pPr>
            <a:r>
              <a:rPr lang="en-US" sz="2800" b="1" dirty="0"/>
              <a:t> </a:t>
            </a:r>
            <a:r>
              <a:rPr lang="en-US" sz="2800" b="1" dirty="0" smtClean="0"/>
              <a:t>                         Does Not Equal</a:t>
            </a:r>
          </a:p>
          <a:p>
            <a:pPr marL="0" indent="0">
              <a:buNone/>
            </a:pPr>
            <a:endParaRPr lang="en-US" sz="2800" b="1" dirty="0"/>
          </a:p>
          <a:p>
            <a:pPr marL="0" indent="0">
              <a:buNone/>
            </a:pPr>
            <a:r>
              <a:rPr lang="en-US" sz="2800" b="1" dirty="0" smtClean="0"/>
              <a:t>           Report Card </a:t>
            </a:r>
            <a:r>
              <a:rPr lang="en-US" sz="2800" b="1" dirty="0" smtClean="0">
                <a:solidFill>
                  <a:srgbClr val="FF0000"/>
                </a:solidFill>
              </a:rPr>
              <a:t>IS</a:t>
            </a:r>
            <a:r>
              <a:rPr lang="en-US" sz="2800" b="1" dirty="0" smtClean="0"/>
              <a:t> Required</a:t>
            </a:r>
          </a:p>
          <a:p>
            <a:pPr marL="0" indent="0">
              <a:buNone/>
            </a:pPr>
            <a:endParaRPr lang="en-US" sz="2800" b="1" dirty="0"/>
          </a:p>
          <a:p>
            <a:pPr marL="0" indent="0">
              <a:buNone/>
            </a:pPr>
            <a:r>
              <a:rPr lang="en-US" sz="2800" b="1" dirty="0" smtClean="0"/>
              <a:t>                              </a:t>
            </a:r>
            <a:r>
              <a:rPr lang="en-US" sz="2800" b="1" dirty="0" smtClean="0">
                <a:solidFill>
                  <a:srgbClr val="FF0000"/>
                </a:solidFill>
              </a:rPr>
              <a:t>AND </a:t>
            </a:r>
          </a:p>
          <a:p>
            <a:pPr marL="0" indent="0">
              <a:buNone/>
            </a:pPr>
            <a:endParaRPr lang="en-US" sz="2800" b="1" dirty="0"/>
          </a:p>
          <a:p>
            <a:pPr marL="0" indent="0">
              <a:buNone/>
            </a:pPr>
            <a:r>
              <a:rPr lang="en-US" sz="2800" b="1" dirty="0" smtClean="0"/>
              <a:t>            IEP Goal Progress Report </a:t>
            </a:r>
            <a:r>
              <a:rPr lang="en-US" sz="2800" b="1" dirty="0" smtClean="0">
                <a:solidFill>
                  <a:srgbClr val="FF0000"/>
                </a:solidFill>
              </a:rPr>
              <a:t>IS</a:t>
            </a:r>
            <a:r>
              <a:rPr lang="en-US" sz="2800" b="1" dirty="0" smtClean="0"/>
              <a:t> Required        </a:t>
            </a:r>
          </a:p>
        </p:txBody>
      </p:sp>
      <p:pic>
        <p:nvPicPr>
          <p:cNvPr id="2050" name="Picture 2" descr="C:\Users\Jay\AppData\Local\Microsoft\Windows\INetCache\IE\Y7HK5TS4\bullseye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381000"/>
            <a:ext cx="12192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ay\AppData\Local\Microsoft\Windows\INetCache\IE\5HXBFROX\unequal-147925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1600200"/>
            <a:ext cx="9144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Jay\AppData\Local\Microsoft\Windows\INetCache\IE\5HXBFROX\reportcard[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5906" y="2795587"/>
            <a:ext cx="1207294" cy="12668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Jay\AppData\Local\Microsoft\Windows\INetCache\IE\Y7HK5TS4\report_card[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4800600"/>
            <a:ext cx="11430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24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1000" fill="hold"/>
                                        <p:tgtEl>
                                          <p:spTgt spid="2050"/>
                                        </p:tgtEl>
                                        <p:attrNameLst>
                                          <p:attrName>ppt_w</p:attrName>
                                        </p:attrNameLst>
                                      </p:cBhvr>
                                      <p:tavLst>
                                        <p:tav tm="0">
                                          <p:val>
                                            <p:fltVal val="0"/>
                                          </p:val>
                                        </p:tav>
                                        <p:tav tm="100000">
                                          <p:val>
                                            <p:strVal val="#ppt_w"/>
                                          </p:val>
                                        </p:tav>
                                      </p:tavLst>
                                    </p:anim>
                                    <p:anim calcmode="lin" valueType="num">
                                      <p:cBhvr>
                                        <p:cTn id="16" dur="1000" fill="hold"/>
                                        <p:tgtEl>
                                          <p:spTgt spid="2050"/>
                                        </p:tgtEl>
                                        <p:attrNameLst>
                                          <p:attrName>ppt_h</p:attrName>
                                        </p:attrNameLst>
                                      </p:cBhvr>
                                      <p:tavLst>
                                        <p:tav tm="0">
                                          <p:val>
                                            <p:fltVal val="0"/>
                                          </p:val>
                                        </p:tav>
                                        <p:tav tm="100000">
                                          <p:val>
                                            <p:strVal val="#ppt_h"/>
                                          </p:val>
                                        </p:tav>
                                      </p:tavLst>
                                    </p:anim>
                                    <p:anim calcmode="lin" valueType="num">
                                      <p:cBhvr>
                                        <p:cTn id="17" dur="1000" fill="hold"/>
                                        <p:tgtEl>
                                          <p:spTgt spid="2050"/>
                                        </p:tgtEl>
                                        <p:attrNameLst>
                                          <p:attrName>style.rotation</p:attrName>
                                        </p:attrNameLst>
                                      </p:cBhvr>
                                      <p:tavLst>
                                        <p:tav tm="0">
                                          <p:val>
                                            <p:fltVal val="90"/>
                                          </p:val>
                                        </p:tav>
                                        <p:tav tm="100000">
                                          <p:val>
                                            <p:fltVal val="0"/>
                                          </p:val>
                                        </p:tav>
                                      </p:tavLst>
                                    </p:anim>
                                    <p:animEffect transition="in" filter="fade">
                                      <p:cBhvr>
                                        <p:cTn id="18" dur="1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026"/>
                                        </p:tgtEl>
                                        <p:attrNameLst>
                                          <p:attrName>style.visibility</p:attrName>
                                        </p:attrNameLst>
                                      </p:cBhvr>
                                      <p:to>
                                        <p:strVal val="visible"/>
                                      </p:to>
                                    </p:set>
                                    <p:anim calcmode="lin" valueType="num">
                                      <p:cBhvr>
                                        <p:cTn id="63" dur="1000" fill="hold"/>
                                        <p:tgtEl>
                                          <p:spTgt spid="1026"/>
                                        </p:tgtEl>
                                        <p:attrNameLst>
                                          <p:attrName>ppt_w</p:attrName>
                                        </p:attrNameLst>
                                      </p:cBhvr>
                                      <p:tavLst>
                                        <p:tav tm="0">
                                          <p:val>
                                            <p:fltVal val="0"/>
                                          </p:val>
                                        </p:tav>
                                        <p:tav tm="100000">
                                          <p:val>
                                            <p:strVal val="#ppt_w"/>
                                          </p:val>
                                        </p:tav>
                                      </p:tavLst>
                                    </p:anim>
                                    <p:anim calcmode="lin" valueType="num">
                                      <p:cBhvr>
                                        <p:cTn id="64" dur="1000" fill="hold"/>
                                        <p:tgtEl>
                                          <p:spTgt spid="1026"/>
                                        </p:tgtEl>
                                        <p:attrNameLst>
                                          <p:attrName>ppt_h</p:attrName>
                                        </p:attrNameLst>
                                      </p:cBhvr>
                                      <p:tavLst>
                                        <p:tav tm="0">
                                          <p:val>
                                            <p:fltVal val="0"/>
                                          </p:val>
                                        </p:tav>
                                        <p:tav tm="100000">
                                          <p:val>
                                            <p:strVal val="#ppt_h"/>
                                          </p:val>
                                        </p:tav>
                                      </p:tavLst>
                                    </p:anim>
                                    <p:anim calcmode="lin" valueType="num">
                                      <p:cBhvr>
                                        <p:cTn id="65" dur="1000" fill="hold"/>
                                        <p:tgtEl>
                                          <p:spTgt spid="1026"/>
                                        </p:tgtEl>
                                        <p:attrNameLst>
                                          <p:attrName>style.rotation</p:attrName>
                                        </p:attrNameLst>
                                      </p:cBhvr>
                                      <p:tavLst>
                                        <p:tav tm="0">
                                          <p:val>
                                            <p:fltVal val="90"/>
                                          </p:val>
                                        </p:tav>
                                        <p:tav tm="100000">
                                          <p:val>
                                            <p:fltVal val="0"/>
                                          </p:val>
                                        </p:tav>
                                      </p:tavLst>
                                    </p:anim>
                                    <p:animEffect transition="in" filter="fade">
                                      <p:cBhvr>
                                        <p:cTn id="66" dur="1000"/>
                                        <p:tgtEl>
                                          <p:spTgt spid="1026"/>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p:cTn id="71" dur="1000" fill="hold"/>
                                        <p:tgtEl>
                                          <p:spTgt spid="4"/>
                                        </p:tgtEl>
                                        <p:attrNameLst>
                                          <p:attrName>ppt_w</p:attrName>
                                        </p:attrNameLst>
                                      </p:cBhvr>
                                      <p:tavLst>
                                        <p:tav tm="0">
                                          <p:val>
                                            <p:fltVal val="0"/>
                                          </p:val>
                                        </p:tav>
                                        <p:tav tm="100000">
                                          <p:val>
                                            <p:strVal val="#ppt_w"/>
                                          </p:val>
                                        </p:tav>
                                      </p:tavLst>
                                    </p:anim>
                                    <p:anim calcmode="lin" valueType="num">
                                      <p:cBhvr>
                                        <p:cTn id="72" dur="1000" fill="hold"/>
                                        <p:tgtEl>
                                          <p:spTgt spid="4"/>
                                        </p:tgtEl>
                                        <p:attrNameLst>
                                          <p:attrName>ppt_h</p:attrName>
                                        </p:attrNameLst>
                                      </p:cBhvr>
                                      <p:tavLst>
                                        <p:tav tm="0">
                                          <p:val>
                                            <p:fltVal val="0"/>
                                          </p:val>
                                        </p:tav>
                                        <p:tav tm="100000">
                                          <p:val>
                                            <p:strVal val="#ppt_h"/>
                                          </p:val>
                                        </p:tav>
                                      </p:tavLst>
                                    </p:anim>
                                    <p:anim calcmode="lin" valueType="num">
                                      <p:cBhvr>
                                        <p:cTn id="73" dur="1000" fill="hold"/>
                                        <p:tgtEl>
                                          <p:spTgt spid="4"/>
                                        </p:tgtEl>
                                        <p:attrNameLst>
                                          <p:attrName>style.rotation</p:attrName>
                                        </p:attrNameLst>
                                      </p:cBhvr>
                                      <p:tavLst>
                                        <p:tav tm="0">
                                          <p:val>
                                            <p:fltVal val="90"/>
                                          </p:val>
                                        </p:tav>
                                        <p:tav tm="100000">
                                          <p:val>
                                            <p:fltVal val="0"/>
                                          </p:val>
                                        </p:tav>
                                      </p:tavLst>
                                    </p:anim>
                                    <p:animEffect transition="in" filter="fade">
                                      <p:cBhvr>
                                        <p:cTn id="74" dur="1000"/>
                                        <p:tgtEl>
                                          <p:spTgt spid="4"/>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p:cTn id="79" dur="1000" fill="hold"/>
                                        <p:tgtEl>
                                          <p:spTgt spid="5"/>
                                        </p:tgtEl>
                                        <p:attrNameLst>
                                          <p:attrName>ppt_w</p:attrName>
                                        </p:attrNameLst>
                                      </p:cBhvr>
                                      <p:tavLst>
                                        <p:tav tm="0">
                                          <p:val>
                                            <p:fltVal val="0"/>
                                          </p:val>
                                        </p:tav>
                                        <p:tav tm="100000">
                                          <p:val>
                                            <p:strVal val="#ppt_w"/>
                                          </p:val>
                                        </p:tav>
                                      </p:tavLst>
                                    </p:anim>
                                    <p:anim calcmode="lin" valueType="num">
                                      <p:cBhvr>
                                        <p:cTn id="80" dur="1000" fill="hold"/>
                                        <p:tgtEl>
                                          <p:spTgt spid="5"/>
                                        </p:tgtEl>
                                        <p:attrNameLst>
                                          <p:attrName>ppt_h</p:attrName>
                                        </p:attrNameLst>
                                      </p:cBhvr>
                                      <p:tavLst>
                                        <p:tav tm="0">
                                          <p:val>
                                            <p:fltVal val="0"/>
                                          </p:val>
                                        </p:tav>
                                        <p:tav tm="100000">
                                          <p:val>
                                            <p:strVal val="#ppt_h"/>
                                          </p:val>
                                        </p:tav>
                                      </p:tavLst>
                                    </p:anim>
                                    <p:anim calcmode="lin" valueType="num">
                                      <p:cBhvr>
                                        <p:cTn id="81" dur="1000" fill="hold"/>
                                        <p:tgtEl>
                                          <p:spTgt spid="5"/>
                                        </p:tgtEl>
                                        <p:attrNameLst>
                                          <p:attrName>style.rotation</p:attrName>
                                        </p:attrNameLst>
                                      </p:cBhvr>
                                      <p:tavLst>
                                        <p:tav tm="0">
                                          <p:val>
                                            <p:fltVal val="90"/>
                                          </p:val>
                                        </p:tav>
                                        <p:tav tm="100000">
                                          <p:val>
                                            <p:fltVal val="0"/>
                                          </p:val>
                                        </p:tav>
                                      </p:tavLst>
                                    </p:anim>
                                    <p:animEffect transition="in" filter="fade">
                                      <p:cBhvr>
                                        <p:cTn id="8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IEP Goal Progress Less Than Expected</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274829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C:\Users\Jay\AppData\Local\Microsoft\Windows\INetCache\IE\5HXBFROX\bullseye2[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3800" y="381000"/>
            <a:ext cx="10922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ay\AppData\Local\Microsoft\Windows\INetCache\IE\Y7HK5TS4\Action-Alert[1].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00800" y="1905000"/>
            <a:ext cx="9144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Jay\AppData\Local\Microsoft\Windows\INetCache\IE\Y7HK5TS4\Action-Alert[1].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53200" y="3838575"/>
            <a:ext cx="990600" cy="4286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Jay\AppData\Local\Microsoft\Windows\INetCache\IE\Y7HK5TS4\Action-Alert[1].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05425" y="5819775"/>
            <a:ext cx="1019175" cy="4286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Jay\AppData\Local\Microsoft\Windows\INetCache\IE\HXU745BX\Human-emblem-OK-green.svg[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00200" y="3886200"/>
            <a:ext cx="683418"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Jay\AppData\Local\Microsoft\Windows\INetCache\IE\HXU745BX\Human-emblem-OK-green.svg[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00200" y="2133600"/>
            <a:ext cx="714375" cy="62865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Jay\AppData\Local\Microsoft\Windows\INetCache\IE\OVADOFQ5\stickman_question_mark_thinking_pc_md_wm[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2400" y="2647950"/>
            <a:ext cx="157480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98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1000" fill="hold"/>
                                        <p:tgtEl>
                                          <p:spTgt spid="2050"/>
                                        </p:tgtEl>
                                        <p:attrNameLst>
                                          <p:attrName>ppt_w</p:attrName>
                                        </p:attrNameLst>
                                      </p:cBhvr>
                                      <p:tavLst>
                                        <p:tav tm="0">
                                          <p:val>
                                            <p:fltVal val="0"/>
                                          </p:val>
                                        </p:tav>
                                        <p:tav tm="100000">
                                          <p:val>
                                            <p:strVal val="#ppt_w"/>
                                          </p:val>
                                        </p:tav>
                                      </p:tavLst>
                                    </p:anim>
                                    <p:anim calcmode="lin" valueType="num">
                                      <p:cBhvr>
                                        <p:cTn id="16" dur="1000" fill="hold"/>
                                        <p:tgtEl>
                                          <p:spTgt spid="2050"/>
                                        </p:tgtEl>
                                        <p:attrNameLst>
                                          <p:attrName>ppt_h</p:attrName>
                                        </p:attrNameLst>
                                      </p:cBhvr>
                                      <p:tavLst>
                                        <p:tav tm="0">
                                          <p:val>
                                            <p:fltVal val="0"/>
                                          </p:val>
                                        </p:tav>
                                        <p:tav tm="100000">
                                          <p:val>
                                            <p:strVal val="#ppt_h"/>
                                          </p:val>
                                        </p:tav>
                                      </p:tavLst>
                                    </p:anim>
                                    <p:anim calcmode="lin" valueType="num">
                                      <p:cBhvr>
                                        <p:cTn id="17" dur="1000" fill="hold"/>
                                        <p:tgtEl>
                                          <p:spTgt spid="2050"/>
                                        </p:tgtEl>
                                        <p:attrNameLst>
                                          <p:attrName>style.rotation</p:attrName>
                                        </p:attrNameLst>
                                      </p:cBhvr>
                                      <p:tavLst>
                                        <p:tav tm="0">
                                          <p:val>
                                            <p:fltVal val="90"/>
                                          </p:val>
                                        </p:tav>
                                        <p:tav tm="100000">
                                          <p:val>
                                            <p:fltVal val="0"/>
                                          </p:val>
                                        </p:tav>
                                      </p:tavLst>
                                    </p:anim>
                                    <p:animEffect transition="in" filter="fade">
                                      <p:cBhvr>
                                        <p:cTn id="18" dur="1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051"/>
                                        </p:tgtEl>
                                        <p:attrNameLst>
                                          <p:attrName>style.visibility</p:attrName>
                                        </p:attrNameLst>
                                      </p:cBhvr>
                                      <p:to>
                                        <p:strVal val="visible"/>
                                      </p:to>
                                    </p:set>
                                    <p:anim calcmode="lin" valueType="num">
                                      <p:cBhvr>
                                        <p:cTn id="31" dur="1000" fill="hold"/>
                                        <p:tgtEl>
                                          <p:spTgt spid="2051"/>
                                        </p:tgtEl>
                                        <p:attrNameLst>
                                          <p:attrName>ppt_w</p:attrName>
                                        </p:attrNameLst>
                                      </p:cBhvr>
                                      <p:tavLst>
                                        <p:tav tm="0">
                                          <p:val>
                                            <p:fltVal val="0"/>
                                          </p:val>
                                        </p:tav>
                                        <p:tav tm="100000">
                                          <p:val>
                                            <p:strVal val="#ppt_w"/>
                                          </p:val>
                                        </p:tav>
                                      </p:tavLst>
                                    </p:anim>
                                    <p:anim calcmode="lin" valueType="num">
                                      <p:cBhvr>
                                        <p:cTn id="32" dur="1000" fill="hold"/>
                                        <p:tgtEl>
                                          <p:spTgt spid="2051"/>
                                        </p:tgtEl>
                                        <p:attrNameLst>
                                          <p:attrName>ppt_h</p:attrName>
                                        </p:attrNameLst>
                                      </p:cBhvr>
                                      <p:tavLst>
                                        <p:tav tm="0">
                                          <p:val>
                                            <p:fltVal val="0"/>
                                          </p:val>
                                        </p:tav>
                                        <p:tav tm="100000">
                                          <p:val>
                                            <p:strVal val="#ppt_h"/>
                                          </p:val>
                                        </p:tav>
                                      </p:tavLst>
                                    </p:anim>
                                    <p:anim calcmode="lin" valueType="num">
                                      <p:cBhvr>
                                        <p:cTn id="33" dur="1000" fill="hold"/>
                                        <p:tgtEl>
                                          <p:spTgt spid="2051"/>
                                        </p:tgtEl>
                                        <p:attrNameLst>
                                          <p:attrName>style.rotation</p:attrName>
                                        </p:attrNameLst>
                                      </p:cBhvr>
                                      <p:tavLst>
                                        <p:tav tm="0">
                                          <p:val>
                                            <p:fltVal val="90"/>
                                          </p:val>
                                        </p:tav>
                                        <p:tav tm="100000">
                                          <p:val>
                                            <p:fltVal val="0"/>
                                          </p:val>
                                        </p:tav>
                                      </p:tavLst>
                                    </p:anim>
                                    <p:animEffect transition="in" filter="fade">
                                      <p:cBhvr>
                                        <p:cTn id="34" dur="1000"/>
                                        <p:tgtEl>
                                          <p:spTgt spid="2051"/>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052"/>
                                        </p:tgtEl>
                                        <p:attrNameLst>
                                          <p:attrName>style.visibility</p:attrName>
                                        </p:attrNameLst>
                                      </p:cBhvr>
                                      <p:to>
                                        <p:strVal val="visible"/>
                                      </p:to>
                                    </p:set>
                                    <p:anim calcmode="lin" valueType="num">
                                      <p:cBhvr>
                                        <p:cTn id="39" dur="1000" fill="hold"/>
                                        <p:tgtEl>
                                          <p:spTgt spid="2052"/>
                                        </p:tgtEl>
                                        <p:attrNameLst>
                                          <p:attrName>ppt_w</p:attrName>
                                        </p:attrNameLst>
                                      </p:cBhvr>
                                      <p:tavLst>
                                        <p:tav tm="0">
                                          <p:val>
                                            <p:fltVal val="0"/>
                                          </p:val>
                                        </p:tav>
                                        <p:tav tm="100000">
                                          <p:val>
                                            <p:strVal val="#ppt_w"/>
                                          </p:val>
                                        </p:tav>
                                      </p:tavLst>
                                    </p:anim>
                                    <p:anim calcmode="lin" valueType="num">
                                      <p:cBhvr>
                                        <p:cTn id="40" dur="1000" fill="hold"/>
                                        <p:tgtEl>
                                          <p:spTgt spid="2052"/>
                                        </p:tgtEl>
                                        <p:attrNameLst>
                                          <p:attrName>ppt_h</p:attrName>
                                        </p:attrNameLst>
                                      </p:cBhvr>
                                      <p:tavLst>
                                        <p:tav tm="0">
                                          <p:val>
                                            <p:fltVal val="0"/>
                                          </p:val>
                                        </p:tav>
                                        <p:tav tm="100000">
                                          <p:val>
                                            <p:strVal val="#ppt_h"/>
                                          </p:val>
                                        </p:tav>
                                      </p:tavLst>
                                    </p:anim>
                                    <p:anim calcmode="lin" valueType="num">
                                      <p:cBhvr>
                                        <p:cTn id="41" dur="1000" fill="hold"/>
                                        <p:tgtEl>
                                          <p:spTgt spid="2052"/>
                                        </p:tgtEl>
                                        <p:attrNameLst>
                                          <p:attrName>style.rotation</p:attrName>
                                        </p:attrNameLst>
                                      </p:cBhvr>
                                      <p:tavLst>
                                        <p:tav tm="0">
                                          <p:val>
                                            <p:fltVal val="90"/>
                                          </p:val>
                                        </p:tav>
                                        <p:tav tm="100000">
                                          <p:val>
                                            <p:fltVal val="0"/>
                                          </p:val>
                                        </p:tav>
                                      </p:tavLst>
                                    </p:anim>
                                    <p:animEffect transition="in" filter="fade">
                                      <p:cBhvr>
                                        <p:cTn id="42" dur="1000"/>
                                        <p:tgtEl>
                                          <p:spTgt spid="2052"/>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053"/>
                                        </p:tgtEl>
                                        <p:attrNameLst>
                                          <p:attrName>style.visibility</p:attrName>
                                        </p:attrNameLst>
                                      </p:cBhvr>
                                      <p:to>
                                        <p:strVal val="visible"/>
                                      </p:to>
                                    </p:set>
                                    <p:anim calcmode="lin" valueType="num">
                                      <p:cBhvr>
                                        <p:cTn id="47" dur="1000" fill="hold"/>
                                        <p:tgtEl>
                                          <p:spTgt spid="2053"/>
                                        </p:tgtEl>
                                        <p:attrNameLst>
                                          <p:attrName>ppt_w</p:attrName>
                                        </p:attrNameLst>
                                      </p:cBhvr>
                                      <p:tavLst>
                                        <p:tav tm="0">
                                          <p:val>
                                            <p:fltVal val="0"/>
                                          </p:val>
                                        </p:tav>
                                        <p:tav tm="100000">
                                          <p:val>
                                            <p:strVal val="#ppt_w"/>
                                          </p:val>
                                        </p:tav>
                                      </p:tavLst>
                                    </p:anim>
                                    <p:anim calcmode="lin" valueType="num">
                                      <p:cBhvr>
                                        <p:cTn id="48" dur="1000" fill="hold"/>
                                        <p:tgtEl>
                                          <p:spTgt spid="2053"/>
                                        </p:tgtEl>
                                        <p:attrNameLst>
                                          <p:attrName>ppt_h</p:attrName>
                                        </p:attrNameLst>
                                      </p:cBhvr>
                                      <p:tavLst>
                                        <p:tav tm="0">
                                          <p:val>
                                            <p:fltVal val="0"/>
                                          </p:val>
                                        </p:tav>
                                        <p:tav tm="100000">
                                          <p:val>
                                            <p:strVal val="#ppt_h"/>
                                          </p:val>
                                        </p:tav>
                                      </p:tavLst>
                                    </p:anim>
                                    <p:anim calcmode="lin" valueType="num">
                                      <p:cBhvr>
                                        <p:cTn id="49" dur="1000" fill="hold"/>
                                        <p:tgtEl>
                                          <p:spTgt spid="2053"/>
                                        </p:tgtEl>
                                        <p:attrNameLst>
                                          <p:attrName>style.rotation</p:attrName>
                                        </p:attrNameLst>
                                      </p:cBhvr>
                                      <p:tavLst>
                                        <p:tav tm="0">
                                          <p:val>
                                            <p:fltVal val="90"/>
                                          </p:val>
                                        </p:tav>
                                        <p:tav tm="100000">
                                          <p:val>
                                            <p:fltVal val="0"/>
                                          </p:val>
                                        </p:tav>
                                      </p:tavLst>
                                    </p:anim>
                                    <p:animEffect transition="in" filter="fade">
                                      <p:cBhvr>
                                        <p:cTn id="50" dur="1000"/>
                                        <p:tgtEl>
                                          <p:spTgt spid="2053"/>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2055"/>
                                        </p:tgtEl>
                                        <p:attrNameLst>
                                          <p:attrName>style.visibility</p:attrName>
                                        </p:attrNameLst>
                                      </p:cBhvr>
                                      <p:to>
                                        <p:strVal val="visible"/>
                                      </p:to>
                                    </p:set>
                                    <p:anim calcmode="lin" valueType="num">
                                      <p:cBhvr>
                                        <p:cTn id="55" dur="1000" fill="hold"/>
                                        <p:tgtEl>
                                          <p:spTgt spid="2055"/>
                                        </p:tgtEl>
                                        <p:attrNameLst>
                                          <p:attrName>ppt_w</p:attrName>
                                        </p:attrNameLst>
                                      </p:cBhvr>
                                      <p:tavLst>
                                        <p:tav tm="0">
                                          <p:val>
                                            <p:fltVal val="0"/>
                                          </p:val>
                                        </p:tav>
                                        <p:tav tm="100000">
                                          <p:val>
                                            <p:strVal val="#ppt_w"/>
                                          </p:val>
                                        </p:tav>
                                      </p:tavLst>
                                    </p:anim>
                                    <p:anim calcmode="lin" valueType="num">
                                      <p:cBhvr>
                                        <p:cTn id="56" dur="1000" fill="hold"/>
                                        <p:tgtEl>
                                          <p:spTgt spid="2055"/>
                                        </p:tgtEl>
                                        <p:attrNameLst>
                                          <p:attrName>ppt_h</p:attrName>
                                        </p:attrNameLst>
                                      </p:cBhvr>
                                      <p:tavLst>
                                        <p:tav tm="0">
                                          <p:val>
                                            <p:fltVal val="0"/>
                                          </p:val>
                                        </p:tav>
                                        <p:tav tm="100000">
                                          <p:val>
                                            <p:strVal val="#ppt_h"/>
                                          </p:val>
                                        </p:tav>
                                      </p:tavLst>
                                    </p:anim>
                                    <p:anim calcmode="lin" valueType="num">
                                      <p:cBhvr>
                                        <p:cTn id="57" dur="1000" fill="hold"/>
                                        <p:tgtEl>
                                          <p:spTgt spid="2055"/>
                                        </p:tgtEl>
                                        <p:attrNameLst>
                                          <p:attrName>style.rotation</p:attrName>
                                        </p:attrNameLst>
                                      </p:cBhvr>
                                      <p:tavLst>
                                        <p:tav tm="0">
                                          <p:val>
                                            <p:fltVal val="90"/>
                                          </p:val>
                                        </p:tav>
                                        <p:tav tm="100000">
                                          <p:val>
                                            <p:fltVal val="0"/>
                                          </p:val>
                                        </p:tav>
                                      </p:tavLst>
                                    </p:anim>
                                    <p:animEffect transition="in" filter="fade">
                                      <p:cBhvr>
                                        <p:cTn id="58" dur="1000"/>
                                        <p:tgtEl>
                                          <p:spTgt spid="2055"/>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2056"/>
                                        </p:tgtEl>
                                        <p:attrNameLst>
                                          <p:attrName>style.visibility</p:attrName>
                                        </p:attrNameLst>
                                      </p:cBhvr>
                                      <p:to>
                                        <p:strVal val="visible"/>
                                      </p:to>
                                    </p:set>
                                    <p:anim calcmode="lin" valueType="num">
                                      <p:cBhvr>
                                        <p:cTn id="63" dur="1000" fill="hold"/>
                                        <p:tgtEl>
                                          <p:spTgt spid="2056"/>
                                        </p:tgtEl>
                                        <p:attrNameLst>
                                          <p:attrName>ppt_w</p:attrName>
                                        </p:attrNameLst>
                                      </p:cBhvr>
                                      <p:tavLst>
                                        <p:tav tm="0">
                                          <p:val>
                                            <p:fltVal val="0"/>
                                          </p:val>
                                        </p:tav>
                                        <p:tav tm="100000">
                                          <p:val>
                                            <p:strVal val="#ppt_w"/>
                                          </p:val>
                                        </p:tav>
                                      </p:tavLst>
                                    </p:anim>
                                    <p:anim calcmode="lin" valueType="num">
                                      <p:cBhvr>
                                        <p:cTn id="64" dur="1000" fill="hold"/>
                                        <p:tgtEl>
                                          <p:spTgt spid="2056"/>
                                        </p:tgtEl>
                                        <p:attrNameLst>
                                          <p:attrName>ppt_h</p:attrName>
                                        </p:attrNameLst>
                                      </p:cBhvr>
                                      <p:tavLst>
                                        <p:tav tm="0">
                                          <p:val>
                                            <p:fltVal val="0"/>
                                          </p:val>
                                        </p:tav>
                                        <p:tav tm="100000">
                                          <p:val>
                                            <p:strVal val="#ppt_h"/>
                                          </p:val>
                                        </p:tav>
                                      </p:tavLst>
                                    </p:anim>
                                    <p:anim calcmode="lin" valueType="num">
                                      <p:cBhvr>
                                        <p:cTn id="65" dur="1000" fill="hold"/>
                                        <p:tgtEl>
                                          <p:spTgt spid="2056"/>
                                        </p:tgtEl>
                                        <p:attrNameLst>
                                          <p:attrName>style.rotation</p:attrName>
                                        </p:attrNameLst>
                                      </p:cBhvr>
                                      <p:tavLst>
                                        <p:tav tm="0">
                                          <p:val>
                                            <p:fltVal val="90"/>
                                          </p:val>
                                        </p:tav>
                                        <p:tav tm="100000">
                                          <p:val>
                                            <p:fltVal val="0"/>
                                          </p:val>
                                        </p:tav>
                                      </p:tavLst>
                                    </p:anim>
                                    <p:animEffect transition="in" filter="fade">
                                      <p:cBhvr>
                                        <p:cTn id="66" dur="1000"/>
                                        <p:tgtEl>
                                          <p:spTgt spid="2056"/>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2057"/>
                                        </p:tgtEl>
                                        <p:attrNameLst>
                                          <p:attrName>style.visibility</p:attrName>
                                        </p:attrNameLst>
                                      </p:cBhvr>
                                      <p:to>
                                        <p:strVal val="visible"/>
                                      </p:to>
                                    </p:set>
                                    <p:anim calcmode="lin" valueType="num">
                                      <p:cBhvr>
                                        <p:cTn id="71" dur="1000" fill="hold"/>
                                        <p:tgtEl>
                                          <p:spTgt spid="2057"/>
                                        </p:tgtEl>
                                        <p:attrNameLst>
                                          <p:attrName>ppt_w</p:attrName>
                                        </p:attrNameLst>
                                      </p:cBhvr>
                                      <p:tavLst>
                                        <p:tav tm="0">
                                          <p:val>
                                            <p:fltVal val="0"/>
                                          </p:val>
                                        </p:tav>
                                        <p:tav tm="100000">
                                          <p:val>
                                            <p:strVal val="#ppt_w"/>
                                          </p:val>
                                        </p:tav>
                                      </p:tavLst>
                                    </p:anim>
                                    <p:anim calcmode="lin" valueType="num">
                                      <p:cBhvr>
                                        <p:cTn id="72" dur="1000" fill="hold"/>
                                        <p:tgtEl>
                                          <p:spTgt spid="2057"/>
                                        </p:tgtEl>
                                        <p:attrNameLst>
                                          <p:attrName>ppt_h</p:attrName>
                                        </p:attrNameLst>
                                      </p:cBhvr>
                                      <p:tavLst>
                                        <p:tav tm="0">
                                          <p:val>
                                            <p:fltVal val="0"/>
                                          </p:val>
                                        </p:tav>
                                        <p:tav tm="100000">
                                          <p:val>
                                            <p:strVal val="#ppt_h"/>
                                          </p:val>
                                        </p:tav>
                                      </p:tavLst>
                                    </p:anim>
                                    <p:anim calcmode="lin" valueType="num">
                                      <p:cBhvr>
                                        <p:cTn id="73" dur="1000" fill="hold"/>
                                        <p:tgtEl>
                                          <p:spTgt spid="2057"/>
                                        </p:tgtEl>
                                        <p:attrNameLst>
                                          <p:attrName>style.rotation</p:attrName>
                                        </p:attrNameLst>
                                      </p:cBhvr>
                                      <p:tavLst>
                                        <p:tav tm="0">
                                          <p:val>
                                            <p:fltVal val="90"/>
                                          </p:val>
                                        </p:tav>
                                        <p:tav tm="100000">
                                          <p:val>
                                            <p:fltVal val="0"/>
                                          </p:val>
                                        </p:tav>
                                      </p:tavLst>
                                    </p:anim>
                                    <p:animEffect transition="in" filter="fade">
                                      <p:cBhvr>
                                        <p:cTn id="74" dur="10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IEP Goal Progress Less Than Expected</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864876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Jay\AppData\Local\Microsoft\Windows\INetCache\IE\Y7HK5TS4\bullseye2[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6200" y="457200"/>
            <a:ext cx="9906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ay\AppData\Local\Microsoft\Windows\INetCache\IE\5HXBFROX\Human-emblem-OK-green.svg[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67500" y="1981200"/>
            <a:ext cx="5715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ay\AppData\Local\Microsoft\Windows\INetCache\IE\5HXBFROX\Human-emblem-OK-green.svg[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67500" y="3733800"/>
            <a:ext cx="5715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ay\AppData\Local\Microsoft\Windows\INetCache\IE\5HXBFROX\Human-emblem-OK-green.svg[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86400" y="5486400"/>
            <a:ext cx="6096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ay\AppData\Local\Microsoft\Windows\INetCache\IE\ASJMOE8X\Action-Alert[1].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76400" y="3733800"/>
            <a:ext cx="8382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Jay\AppData\Local\Microsoft\Windows\INetCache\IE\ASJMOE8X\Action-Alert[1].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76400" y="1828800"/>
            <a:ext cx="8382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Jay\AppData\Local\Microsoft\Windows\INetCache\IE\Z1M9BL9G\rk8_teacher1[1].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19500" y="2528887"/>
            <a:ext cx="1181100" cy="128111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Jay\AppData\Local\Microsoft\Windows\INetCache\IE\3AKSGND9\5782-Stressed-Business-Woman-Carrying-And-Dropping-Documents-Clipart-Illustration[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19600" y="3886200"/>
            <a:ext cx="10668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50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anim calcmode="lin" valueType="num">
                                      <p:cBhvr>
                                        <p:cTn id="31" dur="1000" fill="hold"/>
                                        <p:tgtEl>
                                          <p:spTgt spid="1027"/>
                                        </p:tgtEl>
                                        <p:attrNameLst>
                                          <p:attrName>ppt_w</p:attrName>
                                        </p:attrNameLst>
                                      </p:cBhvr>
                                      <p:tavLst>
                                        <p:tav tm="0">
                                          <p:val>
                                            <p:fltVal val="0"/>
                                          </p:val>
                                        </p:tav>
                                        <p:tav tm="100000">
                                          <p:val>
                                            <p:strVal val="#ppt_w"/>
                                          </p:val>
                                        </p:tav>
                                      </p:tavLst>
                                    </p:anim>
                                    <p:anim calcmode="lin" valueType="num">
                                      <p:cBhvr>
                                        <p:cTn id="32" dur="1000" fill="hold"/>
                                        <p:tgtEl>
                                          <p:spTgt spid="1027"/>
                                        </p:tgtEl>
                                        <p:attrNameLst>
                                          <p:attrName>ppt_h</p:attrName>
                                        </p:attrNameLst>
                                      </p:cBhvr>
                                      <p:tavLst>
                                        <p:tav tm="0">
                                          <p:val>
                                            <p:fltVal val="0"/>
                                          </p:val>
                                        </p:tav>
                                        <p:tav tm="100000">
                                          <p:val>
                                            <p:strVal val="#ppt_h"/>
                                          </p:val>
                                        </p:tav>
                                      </p:tavLst>
                                    </p:anim>
                                    <p:anim calcmode="lin" valueType="num">
                                      <p:cBhvr>
                                        <p:cTn id="33" dur="1000" fill="hold"/>
                                        <p:tgtEl>
                                          <p:spTgt spid="1027"/>
                                        </p:tgtEl>
                                        <p:attrNameLst>
                                          <p:attrName>style.rotation</p:attrName>
                                        </p:attrNameLst>
                                      </p:cBhvr>
                                      <p:tavLst>
                                        <p:tav tm="0">
                                          <p:val>
                                            <p:fltVal val="90"/>
                                          </p:val>
                                        </p:tav>
                                        <p:tav tm="100000">
                                          <p:val>
                                            <p:fltVal val="0"/>
                                          </p:val>
                                        </p:tav>
                                      </p:tavLst>
                                    </p:anim>
                                    <p:animEffect transition="in" filter="fade">
                                      <p:cBhvr>
                                        <p:cTn id="34" dur="1000"/>
                                        <p:tgtEl>
                                          <p:spTgt spid="102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28"/>
                                        </p:tgtEl>
                                        <p:attrNameLst>
                                          <p:attrName>style.visibility</p:attrName>
                                        </p:attrNameLst>
                                      </p:cBhvr>
                                      <p:to>
                                        <p:strVal val="visible"/>
                                      </p:to>
                                    </p:set>
                                    <p:anim calcmode="lin" valueType="num">
                                      <p:cBhvr>
                                        <p:cTn id="39" dur="1000" fill="hold"/>
                                        <p:tgtEl>
                                          <p:spTgt spid="1028"/>
                                        </p:tgtEl>
                                        <p:attrNameLst>
                                          <p:attrName>ppt_w</p:attrName>
                                        </p:attrNameLst>
                                      </p:cBhvr>
                                      <p:tavLst>
                                        <p:tav tm="0">
                                          <p:val>
                                            <p:fltVal val="0"/>
                                          </p:val>
                                        </p:tav>
                                        <p:tav tm="100000">
                                          <p:val>
                                            <p:strVal val="#ppt_w"/>
                                          </p:val>
                                        </p:tav>
                                      </p:tavLst>
                                    </p:anim>
                                    <p:anim calcmode="lin" valueType="num">
                                      <p:cBhvr>
                                        <p:cTn id="40" dur="1000" fill="hold"/>
                                        <p:tgtEl>
                                          <p:spTgt spid="1028"/>
                                        </p:tgtEl>
                                        <p:attrNameLst>
                                          <p:attrName>ppt_h</p:attrName>
                                        </p:attrNameLst>
                                      </p:cBhvr>
                                      <p:tavLst>
                                        <p:tav tm="0">
                                          <p:val>
                                            <p:fltVal val="0"/>
                                          </p:val>
                                        </p:tav>
                                        <p:tav tm="100000">
                                          <p:val>
                                            <p:strVal val="#ppt_h"/>
                                          </p:val>
                                        </p:tav>
                                      </p:tavLst>
                                    </p:anim>
                                    <p:anim calcmode="lin" valueType="num">
                                      <p:cBhvr>
                                        <p:cTn id="41" dur="1000" fill="hold"/>
                                        <p:tgtEl>
                                          <p:spTgt spid="1028"/>
                                        </p:tgtEl>
                                        <p:attrNameLst>
                                          <p:attrName>style.rotation</p:attrName>
                                        </p:attrNameLst>
                                      </p:cBhvr>
                                      <p:tavLst>
                                        <p:tav tm="0">
                                          <p:val>
                                            <p:fltVal val="90"/>
                                          </p:val>
                                        </p:tav>
                                        <p:tav tm="100000">
                                          <p:val>
                                            <p:fltVal val="0"/>
                                          </p:val>
                                        </p:tav>
                                      </p:tavLst>
                                    </p:anim>
                                    <p:animEffect transition="in" filter="fade">
                                      <p:cBhvr>
                                        <p:cTn id="42" dur="1000"/>
                                        <p:tgtEl>
                                          <p:spTgt spid="102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029"/>
                                        </p:tgtEl>
                                        <p:attrNameLst>
                                          <p:attrName>style.visibility</p:attrName>
                                        </p:attrNameLst>
                                      </p:cBhvr>
                                      <p:to>
                                        <p:strVal val="visible"/>
                                      </p:to>
                                    </p:set>
                                    <p:anim calcmode="lin" valueType="num">
                                      <p:cBhvr>
                                        <p:cTn id="47" dur="1000" fill="hold"/>
                                        <p:tgtEl>
                                          <p:spTgt spid="1029"/>
                                        </p:tgtEl>
                                        <p:attrNameLst>
                                          <p:attrName>ppt_w</p:attrName>
                                        </p:attrNameLst>
                                      </p:cBhvr>
                                      <p:tavLst>
                                        <p:tav tm="0">
                                          <p:val>
                                            <p:fltVal val="0"/>
                                          </p:val>
                                        </p:tav>
                                        <p:tav tm="100000">
                                          <p:val>
                                            <p:strVal val="#ppt_w"/>
                                          </p:val>
                                        </p:tav>
                                      </p:tavLst>
                                    </p:anim>
                                    <p:anim calcmode="lin" valueType="num">
                                      <p:cBhvr>
                                        <p:cTn id="48" dur="1000" fill="hold"/>
                                        <p:tgtEl>
                                          <p:spTgt spid="1029"/>
                                        </p:tgtEl>
                                        <p:attrNameLst>
                                          <p:attrName>ppt_h</p:attrName>
                                        </p:attrNameLst>
                                      </p:cBhvr>
                                      <p:tavLst>
                                        <p:tav tm="0">
                                          <p:val>
                                            <p:fltVal val="0"/>
                                          </p:val>
                                        </p:tav>
                                        <p:tav tm="100000">
                                          <p:val>
                                            <p:strVal val="#ppt_h"/>
                                          </p:val>
                                        </p:tav>
                                      </p:tavLst>
                                    </p:anim>
                                    <p:anim calcmode="lin" valueType="num">
                                      <p:cBhvr>
                                        <p:cTn id="49" dur="1000" fill="hold"/>
                                        <p:tgtEl>
                                          <p:spTgt spid="1029"/>
                                        </p:tgtEl>
                                        <p:attrNameLst>
                                          <p:attrName>style.rotation</p:attrName>
                                        </p:attrNameLst>
                                      </p:cBhvr>
                                      <p:tavLst>
                                        <p:tav tm="0">
                                          <p:val>
                                            <p:fltVal val="90"/>
                                          </p:val>
                                        </p:tav>
                                        <p:tav tm="100000">
                                          <p:val>
                                            <p:fltVal val="0"/>
                                          </p:val>
                                        </p:tav>
                                      </p:tavLst>
                                    </p:anim>
                                    <p:animEffect transition="in" filter="fade">
                                      <p:cBhvr>
                                        <p:cTn id="50" dur="1000"/>
                                        <p:tgtEl>
                                          <p:spTgt spid="1029"/>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030"/>
                                        </p:tgtEl>
                                        <p:attrNameLst>
                                          <p:attrName>style.visibility</p:attrName>
                                        </p:attrNameLst>
                                      </p:cBhvr>
                                      <p:to>
                                        <p:strVal val="visible"/>
                                      </p:to>
                                    </p:set>
                                    <p:anim calcmode="lin" valueType="num">
                                      <p:cBhvr>
                                        <p:cTn id="55" dur="1000" fill="hold"/>
                                        <p:tgtEl>
                                          <p:spTgt spid="1030"/>
                                        </p:tgtEl>
                                        <p:attrNameLst>
                                          <p:attrName>ppt_w</p:attrName>
                                        </p:attrNameLst>
                                      </p:cBhvr>
                                      <p:tavLst>
                                        <p:tav tm="0">
                                          <p:val>
                                            <p:fltVal val="0"/>
                                          </p:val>
                                        </p:tav>
                                        <p:tav tm="100000">
                                          <p:val>
                                            <p:strVal val="#ppt_w"/>
                                          </p:val>
                                        </p:tav>
                                      </p:tavLst>
                                    </p:anim>
                                    <p:anim calcmode="lin" valueType="num">
                                      <p:cBhvr>
                                        <p:cTn id="56" dur="1000" fill="hold"/>
                                        <p:tgtEl>
                                          <p:spTgt spid="1030"/>
                                        </p:tgtEl>
                                        <p:attrNameLst>
                                          <p:attrName>ppt_h</p:attrName>
                                        </p:attrNameLst>
                                      </p:cBhvr>
                                      <p:tavLst>
                                        <p:tav tm="0">
                                          <p:val>
                                            <p:fltVal val="0"/>
                                          </p:val>
                                        </p:tav>
                                        <p:tav tm="100000">
                                          <p:val>
                                            <p:strVal val="#ppt_h"/>
                                          </p:val>
                                        </p:tav>
                                      </p:tavLst>
                                    </p:anim>
                                    <p:anim calcmode="lin" valueType="num">
                                      <p:cBhvr>
                                        <p:cTn id="57" dur="1000" fill="hold"/>
                                        <p:tgtEl>
                                          <p:spTgt spid="1030"/>
                                        </p:tgtEl>
                                        <p:attrNameLst>
                                          <p:attrName>style.rotation</p:attrName>
                                        </p:attrNameLst>
                                      </p:cBhvr>
                                      <p:tavLst>
                                        <p:tav tm="0">
                                          <p:val>
                                            <p:fltVal val="90"/>
                                          </p:val>
                                        </p:tav>
                                        <p:tav tm="100000">
                                          <p:val>
                                            <p:fltVal val="0"/>
                                          </p:val>
                                        </p:tav>
                                      </p:tavLst>
                                    </p:anim>
                                    <p:animEffect transition="in" filter="fade">
                                      <p:cBhvr>
                                        <p:cTn id="58" dur="1000"/>
                                        <p:tgtEl>
                                          <p:spTgt spid="1030"/>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031"/>
                                        </p:tgtEl>
                                        <p:attrNameLst>
                                          <p:attrName>style.visibility</p:attrName>
                                        </p:attrNameLst>
                                      </p:cBhvr>
                                      <p:to>
                                        <p:strVal val="visible"/>
                                      </p:to>
                                    </p:set>
                                    <p:anim calcmode="lin" valueType="num">
                                      <p:cBhvr>
                                        <p:cTn id="63" dur="1000" fill="hold"/>
                                        <p:tgtEl>
                                          <p:spTgt spid="1031"/>
                                        </p:tgtEl>
                                        <p:attrNameLst>
                                          <p:attrName>ppt_w</p:attrName>
                                        </p:attrNameLst>
                                      </p:cBhvr>
                                      <p:tavLst>
                                        <p:tav tm="0">
                                          <p:val>
                                            <p:fltVal val="0"/>
                                          </p:val>
                                        </p:tav>
                                        <p:tav tm="100000">
                                          <p:val>
                                            <p:strVal val="#ppt_w"/>
                                          </p:val>
                                        </p:tav>
                                      </p:tavLst>
                                    </p:anim>
                                    <p:anim calcmode="lin" valueType="num">
                                      <p:cBhvr>
                                        <p:cTn id="64" dur="1000" fill="hold"/>
                                        <p:tgtEl>
                                          <p:spTgt spid="1031"/>
                                        </p:tgtEl>
                                        <p:attrNameLst>
                                          <p:attrName>ppt_h</p:attrName>
                                        </p:attrNameLst>
                                      </p:cBhvr>
                                      <p:tavLst>
                                        <p:tav tm="0">
                                          <p:val>
                                            <p:fltVal val="0"/>
                                          </p:val>
                                        </p:tav>
                                        <p:tav tm="100000">
                                          <p:val>
                                            <p:strVal val="#ppt_h"/>
                                          </p:val>
                                        </p:tav>
                                      </p:tavLst>
                                    </p:anim>
                                    <p:anim calcmode="lin" valueType="num">
                                      <p:cBhvr>
                                        <p:cTn id="65" dur="1000" fill="hold"/>
                                        <p:tgtEl>
                                          <p:spTgt spid="1031"/>
                                        </p:tgtEl>
                                        <p:attrNameLst>
                                          <p:attrName>style.rotation</p:attrName>
                                        </p:attrNameLst>
                                      </p:cBhvr>
                                      <p:tavLst>
                                        <p:tav tm="0">
                                          <p:val>
                                            <p:fltVal val="90"/>
                                          </p:val>
                                        </p:tav>
                                        <p:tav tm="100000">
                                          <p:val>
                                            <p:fltVal val="0"/>
                                          </p:val>
                                        </p:tav>
                                      </p:tavLst>
                                    </p:anim>
                                    <p:animEffect transition="in" filter="fade">
                                      <p:cBhvr>
                                        <p:cTn id="66" dur="1000"/>
                                        <p:tgtEl>
                                          <p:spTgt spid="1031"/>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032"/>
                                        </p:tgtEl>
                                        <p:attrNameLst>
                                          <p:attrName>style.visibility</p:attrName>
                                        </p:attrNameLst>
                                      </p:cBhvr>
                                      <p:to>
                                        <p:strVal val="visible"/>
                                      </p:to>
                                    </p:set>
                                    <p:anim calcmode="lin" valueType="num">
                                      <p:cBhvr>
                                        <p:cTn id="71" dur="1000" fill="hold"/>
                                        <p:tgtEl>
                                          <p:spTgt spid="1032"/>
                                        </p:tgtEl>
                                        <p:attrNameLst>
                                          <p:attrName>ppt_w</p:attrName>
                                        </p:attrNameLst>
                                      </p:cBhvr>
                                      <p:tavLst>
                                        <p:tav tm="0">
                                          <p:val>
                                            <p:fltVal val="0"/>
                                          </p:val>
                                        </p:tav>
                                        <p:tav tm="100000">
                                          <p:val>
                                            <p:strVal val="#ppt_w"/>
                                          </p:val>
                                        </p:tav>
                                      </p:tavLst>
                                    </p:anim>
                                    <p:anim calcmode="lin" valueType="num">
                                      <p:cBhvr>
                                        <p:cTn id="72" dur="1000" fill="hold"/>
                                        <p:tgtEl>
                                          <p:spTgt spid="1032"/>
                                        </p:tgtEl>
                                        <p:attrNameLst>
                                          <p:attrName>ppt_h</p:attrName>
                                        </p:attrNameLst>
                                      </p:cBhvr>
                                      <p:tavLst>
                                        <p:tav tm="0">
                                          <p:val>
                                            <p:fltVal val="0"/>
                                          </p:val>
                                        </p:tav>
                                        <p:tav tm="100000">
                                          <p:val>
                                            <p:strVal val="#ppt_h"/>
                                          </p:val>
                                        </p:tav>
                                      </p:tavLst>
                                    </p:anim>
                                    <p:anim calcmode="lin" valueType="num">
                                      <p:cBhvr>
                                        <p:cTn id="73" dur="1000" fill="hold"/>
                                        <p:tgtEl>
                                          <p:spTgt spid="1032"/>
                                        </p:tgtEl>
                                        <p:attrNameLst>
                                          <p:attrName>style.rotation</p:attrName>
                                        </p:attrNameLst>
                                      </p:cBhvr>
                                      <p:tavLst>
                                        <p:tav tm="0">
                                          <p:val>
                                            <p:fltVal val="90"/>
                                          </p:val>
                                        </p:tav>
                                        <p:tav tm="100000">
                                          <p:val>
                                            <p:fltVal val="0"/>
                                          </p:val>
                                        </p:tav>
                                      </p:tavLst>
                                    </p:anim>
                                    <p:animEffect transition="in" filter="fade">
                                      <p:cBhvr>
                                        <p:cTn id="74" dur="1000"/>
                                        <p:tgtEl>
                                          <p:spTgt spid="1032"/>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1033"/>
                                        </p:tgtEl>
                                        <p:attrNameLst>
                                          <p:attrName>style.visibility</p:attrName>
                                        </p:attrNameLst>
                                      </p:cBhvr>
                                      <p:to>
                                        <p:strVal val="visible"/>
                                      </p:to>
                                    </p:set>
                                    <p:anim calcmode="lin" valueType="num">
                                      <p:cBhvr>
                                        <p:cTn id="79" dur="1000" fill="hold"/>
                                        <p:tgtEl>
                                          <p:spTgt spid="1033"/>
                                        </p:tgtEl>
                                        <p:attrNameLst>
                                          <p:attrName>ppt_w</p:attrName>
                                        </p:attrNameLst>
                                      </p:cBhvr>
                                      <p:tavLst>
                                        <p:tav tm="0">
                                          <p:val>
                                            <p:fltVal val="0"/>
                                          </p:val>
                                        </p:tav>
                                        <p:tav tm="100000">
                                          <p:val>
                                            <p:strVal val="#ppt_w"/>
                                          </p:val>
                                        </p:tav>
                                      </p:tavLst>
                                    </p:anim>
                                    <p:anim calcmode="lin" valueType="num">
                                      <p:cBhvr>
                                        <p:cTn id="80" dur="1000" fill="hold"/>
                                        <p:tgtEl>
                                          <p:spTgt spid="1033"/>
                                        </p:tgtEl>
                                        <p:attrNameLst>
                                          <p:attrName>ppt_h</p:attrName>
                                        </p:attrNameLst>
                                      </p:cBhvr>
                                      <p:tavLst>
                                        <p:tav tm="0">
                                          <p:val>
                                            <p:fltVal val="0"/>
                                          </p:val>
                                        </p:tav>
                                        <p:tav tm="100000">
                                          <p:val>
                                            <p:strVal val="#ppt_h"/>
                                          </p:val>
                                        </p:tav>
                                      </p:tavLst>
                                    </p:anim>
                                    <p:anim calcmode="lin" valueType="num">
                                      <p:cBhvr>
                                        <p:cTn id="81" dur="1000" fill="hold"/>
                                        <p:tgtEl>
                                          <p:spTgt spid="1033"/>
                                        </p:tgtEl>
                                        <p:attrNameLst>
                                          <p:attrName>style.rotation</p:attrName>
                                        </p:attrNameLst>
                                      </p:cBhvr>
                                      <p:tavLst>
                                        <p:tav tm="0">
                                          <p:val>
                                            <p:fltVal val="90"/>
                                          </p:val>
                                        </p:tav>
                                        <p:tav tm="100000">
                                          <p:val>
                                            <p:fltVal val="0"/>
                                          </p:val>
                                        </p:tav>
                                      </p:tavLst>
                                    </p:anim>
                                    <p:animEffect transition="in" filter="fade">
                                      <p:cBhvr>
                                        <p:cTn id="82" dur="10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IDEA 2004 Educational Benefit</a:t>
            </a:r>
            <a:endParaRPr lang="en-US" sz="2800" b="1" dirty="0"/>
          </a:p>
        </p:txBody>
      </p:sp>
      <p:sp>
        <p:nvSpPr>
          <p:cNvPr id="3" name="Text Placeholder 2"/>
          <p:cNvSpPr>
            <a:spLocks noGrp="1"/>
          </p:cNvSpPr>
          <p:nvPr>
            <p:ph type="body" idx="1"/>
          </p:nvPr>
        </p:nvSpPr>
        <p:spPr/>
        <p:txBody>
          <a:bodyPr/>
          <a:lstStyle/>
          <a:p>
            <a:r>
              <a:rPr lang="en-US" dirty="0" smtClean="0"/>
              <a:t>     CA Individual IEP Review</a:t>
            </a:r>
            <a:endParaRPr lang="en-US" dirty="0"/>
          </a:p>
        </p:txBody>
      </p:sp>
      <p:sp>
        <p:nvSpPr>
          <p:cNvPr id="4" name="Content Placeholder 3"/>
          <p:cNvSpPr>
            <a:spLocks noGrp="1"/>
          </p:cNvSpPr>
          <p:nvPr>
            <p:ph sz="half" idx="2"/>
          </p:nvPr>
        </p:nvSpPr>
        <p:spPr/>
        <p:txBody>
          <a:bodyPr/>
          <a:lstStyle/>
          <a:p>
            <a:pPr marL="0" indent="0" algn="just">
              <a:buNone/>
            </a:pPr>
            <a:r>
              <a:rPr lang="en-US" b="1" dirty="0" smtClean="0"/>
              <a:t>CA Department of Education, Special Education Division, conducts reviews of individual IEPs.</a:t>
            </a:r>
          </a:p>
          <a:p>
            <a:pPr marL="0" indent="0" algn="just">
              <a:buNone/>
            </a:pPr>
            <a:endParaRPr lang="en-US" b="1" dirty="0"/>
          </a:p>
          <a:p>
            <a:pPr marL="0" indent="0" algn="just">
              <a:buNone/>
            </a:pPr>
            <a:r>
              <a:rPr lang="en-US" b="1" dirty="0" smtClean="0"/>
              <a:t>The focus is on point-in-time line-by-line reviews of all legally mandated IEP components.</a:t>
            </a:r>
          </a:p>
        </p:txBody>
      </p:sp>
      <p:sp>
        <p:nvSpPr>
          <p:cNvPr id="5" name="Text Placeholder 4"/>
          <p:cNvSpPr>
            <a:spLocks noGrp="1"/>
          </p:cNvSpPr>
          <p:nvPr>
            <p:ph type="body" sz="quarter" idx="3"/>
          </p:nvPr>
        </p:nvSpPr>
        <p:spPr/>
        <p:txBody>
          <a:bodyPr>
            <a:normAutofit fontScale="92500"/>
          </a:bodyPr>
          <a:lstStyle/>
          <a:p>
            <a:r>
              <a:rPr lang="en-US" dirty="0" smtClean="0"/>
              <a:t>  FED Educational Benefit Review</a:t>
            </a:r>
            <a:endParaRPr lang="en-US" dirty="0"/>
          </a:p>
        </p:txBody>
      </p:sp>
      <p:sp>
        <p:nvSpPr>
          <p:cNvPr id="6" name="Content Placeholder 5"/>
          <p:cNvSpPr>
            <a:spLocks noGrp="1"/>
          </p:cNvSpPr>
          <p:nvPr>
            <p:ph sz="quarter" idx="4"/>
          </p:nvPr>
        </p:nvSpPr>
        <p:spPr/>
        <p:txBody>
          <a:bodyPr/>
          <a:lstStyle/>
          <a:p>
            <a:pPr marL="0" indent="0" algn="just">
              <a:buNone/>
            </a:pPr>
            <a:r>
              <a:rPr lang="en-US" b="1" dirty="0" smtClean="0"/>
              <a:t>CA Department of Education, Special Education Division, also conducts reviews of multiple years of IEPs.</a:t>
            </a:r>
          </a:p>
          <a:p>
            <a:pPr marL="0" indent="0" algn="just">
              <a:buNone/>
            </a:pPr>
            <a:endParaRPr lang="en-US" b="1" dirty="0"/>
          </a:p>
          <a:p>
            <a:pPr marL="0" indent="0" algn="just">
              <a:buNone/>
            </a:pPr>
            <a:r>
              <a:rPr lang="en-US" b="1" dirty="0" smtClean="0"/>
              <a:t>The focus is on the coordinated efforts of a student’s IEP over 3 years to demonstrate consistency.</a:t>
            </a:r>
            <a:endParaRPr lang="en-US" b="1" dirty="0"/>
          </a:p>
        </p:txBody>
      </p:sp>
      <p:pic>
        <p:nvPicPr>
          <p:cNvPr id="1026" name="Picture 2" descr="C:\Users\Jay\AppData\Local\Microsoft\Windows\INetCache\IE\5HXBFROX\bullseye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81000"/>
            <a:ext cx="12192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34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p:cTn id="31"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p:cTn id="3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 calcmode="lin" valueType="num">
                                      <p:cBhvr>
                                        <p:cTn id="4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4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50" dur="1000"/>
                                        <p:tgtEl>
                                          <p:spTgt spid="5">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 calcmode="lin" valueType="num">
                                      <p:cBhvr>
                                        <p:cTn id="5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6">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6">
                                            <p:txEl>
                                              <p:pRg st="2" end="2"/>
                                            </p:txEl>
                                          </p:spTgt>
                                        </p:tgtEl>
                                        <p:attrNameLst>
                                          <p:attrName>style.visibility</p:attrName>
                                        </p:attrNameLst>
                                      </p:cBhvr>
                                      <p:to>
                                        <p:strVal val="visible"/>
                                      </p:to>
                                    </p:set>
                                    <p:anim calcmode="lin" valueType="num">
                                      <p:cBhvr>
                                        <p:cTn id="63"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64"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65"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66"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Noncompliant Educational Benefit</a:t>
            </a:r>
            <a:endParaRPr lang="en-US"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236366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C:\Users\Jay\AppData\Local\Microsoft\Windows\INetCache\IE\5HXBFROX\bullseye2[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86600" y="381000"/>
            <a:ext cx="12192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Jay\AppData\Local\Microsoft\Windows\INetCache\IE\Z1M9BL9G\Human-emblem-OK-green.svg[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72300" y="1400175"/>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Jay\AppData\Local\Microsoft\Windows\INetCache\IE\HXU745BX\500px-RedX.svg[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86600" y="2667000"/>
            <a:ext cx="15240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Jay\AppData\Local\Microsoft\Windows\INetCache\IE\HXU745BX\500px-RedX.svg[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72400" y="4419600"/>
            <a:ext cx="13716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34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1000" fill="hold"/>
                                        <p:tgtEl>
                                          <p:spTgt spid="2050"/>
                                        </p:tgtEl>
                                        <p:attrNameLst>
                                          <p:attrName>ppt_w</p:attrName>
                                        </p:attrNameLst>
                                      </p:cBhvr>
                                      <p:tavLst>
                                        <p:tav tm="0">
                                          <p:val>
                                            <p:fltVal val="0"/>
                                          </p:val>
                                        </p:tav>
                                        <p:tav tm="100000">
                                          <p:val>
                                            <p:strVal val="#ppt_w"/>
                                          </p:val>
                                        </p:tav>
                                      </p:tavLst>
                                    </p:anim>
                                    <p:anim calcmode="lin" valueType="num">
                                      <p:cBhvr>
                                        <p:cTn id="16" dur="1000" fill="hold"/>
                                        <p:tgtEl>
                                          <p:spTgt spid="2050"/>
                                        </p:tgtEl>
                                        <p:attrNameLst>
                                          <p:attrName>ppt_h</p:attrName>
                                        </p:attrNameLst>
                                      </p:cBhvr>
                                      <p:tavLst>
                                        <p:tav tm="0">
                                          <p:val>
                                            <p:fltVal val="0"/>
                                          </p:val>
                                        </p:tav>
                                        <p:tav tm="100000">
                                          <p:val>
                                            <p:strVal val="#ppt_h"/>
                                          </p:val>
                                        </p:tav>
                                      </p:tavLst>
                                    </p:anim>
                                    <p:anim calcmode="lin" valueType="num">
                                      <p:cBhvr>
                                        <p:cTn id="17" dur="1000" fill="hold"/>
                                        <p:tgtEl>
                                          <p:spTgt spid="2050"/>
                                        </p:tgtEl>
                                        <p:attrNameLst>
                                          <p:attrName>style.rotation</p:attrName>
                                        </p:attrNameLst>
                                      </p:cBhvr>
                                      <p:tavLst>
                                        <p:tav tm="0">
                                          <p:val>
                                            <p:fltVal val="90"/>
                                          </p:val>
                                        </p:tav>
                                        <p:tav tm="100000">
                                          <p:val>
                                            <p:fltVal val="0"/>
                                          </p:val>
                                        </p:tav>
                                      </p:tavLst>
                                    </p:anim>
                                    <p:animEffect transition="in" filter="fade">
                                      <p:cBhvr>
                                        <p:cTn id="18" dur="1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099"/>
                                        </p:tgtEl>
                                        <p:attrNameLst>
                                          <p:attrName>style.visibility</p:attrName>
                                        </p:attrNameLst>
                                      </p:cBhvr>
                                      <p:to>
                                        <p:strVal val="visible"/>
                                      </p:to>
                                    </p:set>
                                    <p:anim calcmode="lin" valueType="num">
                                      <p:cBhvr>
                                        <p:cTn id="31" dur="1000" fill="hold"/>
                                        <p:tgtEl>
                                          <p:spTgt spid="4099"/>
                                        </p:tgtEl>
                                        <p:attrNameLst>
                                          <p:attrName>ppt_w</p:attrName>
                                        </p:attrNameLst>
                                      </p:cBhvr>
                                      <p:tavLst>
                                        <p:tav tm="0">
                                          <p:val>
                                            <p:fltVal val="0"/>
                                          </p:val>
                                        </p:tav>
                                        <p:tav tm="100000">
                                          <p:val>
                                            <p:strVal val="#ppt_w"/>
                                          </p:val>
                                        </p:tav>
                                      </p:tavLst>
                                    </p:anim>
                                    <p:anim calcmode="lin" valueType="num">
                                      <p:cBhvr>
                                        <p:cTn id="32" dur="1000" fill="hold"/>
                                        <p:tgtEl>
                                          <p:spTgt spid="4099"/>
                                        </p:tgtEl>
                                        <p:attrNameLst>
                                          <p:attrName>ppt_h</p:attrName>
                                        </p:attrNameLst>
                                      </p:cBhvr>
                                      <p:tavLst>
                                        <p:tav tm="0">
                                          <p:val>
                                            <p:fltVal val="0"/>
                                          </p:val>
                                        </p:tav>
                                        <p:tav tm="100000">
                                          <p:val>
                                            <p:strVal val="#ppt_h"/>
                                          </p:val>
                                        </p:tav>
                                      </p:tavLst>
                                    </p:anim>
                                    <p:anim calcmode="lin" valueType="num">
                                      <p:cBhvr>
                                        <p:cTn id="33" dur="1000" fill="hold"/>
                                        <p:tgtEl>
                                          <p:spTgt spid="4099"/>
                                        </p:tgtEl>
                                        <p:attrNameLst>
                                          <p:attrName>style.rotation</p:attrName>
                                        </p:attrNameLst>
                                      </p:cBhvr>
                                      <p:tavLst>
                                        <p:tav tm="0">
                                          <p:val>
                                            <p:fltVal val="90"/>
                                          </p:val>
                                        </p:tav>
                                        <p:tav tm="100000">
                                          <p:val>
                                            <p:fltVal val="0"/>
                                          </p:val>
                                        </p:tav>
                                      </p:tavLst>
                                    </p:anim>
                                    <p:animEffect transition="in" filter="fade">
                                      <p:cBhvr>
                                        <p:cTn id="34" dur="1000"/>
                                        <p:tgtEl>
                                          <p:spTgt spid="4099"/>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100"/>
                                        </p:tgtEl>
                                        <p:attrNameLst>
                                          <p:attrName>style.visibility</p:attrName>
                                        </p:attrNameLst>
                                      </p:cBhvr>
                                      <p:to>
                                        <p:strVal val="visible"/>
                                      </p:to>
                                    </p:set>
                                    <p:anim calcmode="lin" valueType="num">
                                      <p:cBhvr>
                                        <p:cTn id="39" dur="1000" fill="hold"/>
                                        <p:tgtEl>
                                          <p:spTgt spid="4100"/>
                                        </p:tgtEl>
                                        <p:attrNameLst>
                                          <p:attrName>ppt_w</p:attrName>
                                        </p:attrNameLst>
                                      </p:cBhvr>
                                      <p:tavLst>
                                        <p:tav tm="0">
                                          <p:val>
                                            <p:fltVal val="0"/>
                                          </p:val>
                                        </p:tav>
                                        <p:tav tm="100000">
                                          <p:val>
                                            <p:strVal val="#ppt_w"/>
                                          </p:val>
                                        </p:tav>
                                      </p:tavLst>
                                    </p:anim>
                                    <p:anim calcmode="lin" valueType="num">
                                      <p:cBhvr>
                                        <p:cTn id="40" dur="1000" fill="hold"/>
                                        <p:tgtEl>
                                          <p:spTgt spid="4100"/>
                                        </p:tgtEl>
                                        <p:attrNameLst>
                                          <p:attrName>ppt_h</p:attrName>
                                        </p:attrNameLst>
                                      </p:cBhvr>
                                      <p:tavLst>
                                        <p:tav tm="0">
                                          <p:val>
                                            <p:fltVal val="0"/>
                                          </p:val>
                                        </p:tav>
                                        <p:tav tm="100000">
                                          <p:val>
                                            <p:strVal val="#ppt_h"/>
                                          </p:val>
                                        </p:tav>
                                      </p:tavLst>
                                    </p:anim>
                                    <p:anim calcmode="lin" valueType="num">
                                      <p:cBhvr>
                                        <p:cTn id="41" dur="1000" fill="hold"/>
                                        <p:tgtEl>
                                          <p:spTgt spid="4100"/>
                                        </p:tgtEl>
                                        <p:attrNameLst>
                                          <p:attrName>style.rotation</p:attrName>
                                        </p:attrNameLst>
                                      </p:cBhvr>
                                      <p:tavLst>
                                        <p:tav tm="0">
                                          <p:val>
                                            <p:fltVal val="90"/>
                                          </p:val>
                                        </p:tav>
                                        <p:tav tm="100000">
                                          <p:val>
                                            <p:fltVal val="0"/>
                                          </p:val>
                                        </p:tav>
                                      </p:tavLst>
                                    </p:anim>
                                    <p:animEffect transition="in" filter="fade">
                                      <p:cBhvr>
                                        <p:cTn id="42"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Compliant Educational Benefit</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61536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C:\Users\Jay\AppData\Local\Microsoft\Windows\INetCache\IE\5HXBFROX\bullseye2[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9000" y="438150"/>
            <a:ext cx="11684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Jay\AppData\Local\Microsoft\Windows\INetCache\IE\Z1M9BL9G\Human-emblem-OK-green.svg[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10400" y="1524000"/>
            <a:ext cx="7620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Jay\AppData\Local\Microsoft\Windows\INetCache\IE\Z1M9BL9G\Human-emblem-OK-green.svg[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59675" y="2971800"/>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Jay\AppData\Local\Microsoft\Windows\INetCache\IE\Z1M9BL9G\Human-emblem-OK-green.svg[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37512" y="4572000"/>
            <a:ext cx="801688"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35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1000" fill="hold"/>
                                        <p:tgtEl>
                                          <p:spTgt spid="3074"/>
                                        </p:tgtEl>
                                        <p:attrNameLst>
                                          <p:attrName>ppt_w</p:attrName>
                                        </p:attrNameLst>
                                      </p:cBhvr>
                                      <p:tavLst>
                                        <p:tav tm="0">
                                          <p:val>
                                            <p:fltVal val="0"/>
                                          </p:val>
                                        </p:tav>
                                        <p:tav tm="100000">
                                          <p:val>
                                            <p:strVal val="#ppt_w"/>
                                          </p:val>
                                        </p:tav>
                                      </p:tavLst>
                                    </p:anim>
                                    <p:anim calcmode="lin" valueType="num">
                                      <p:cBhvr>
                                        <p:cTn id="16" dur="1000" fill="hold"/>
                                        <p:tgtEl>
                                          <p:spTgt spid="3074"/>
                                        </p:tgtEl>
                                        <p:attrNameLst>
                                          <p:attrName>ppt_h</p:attrName>
                                        </p:attrNameLst>
                                      </p:cBhvr>
                                      <p:tavLst>
                                        <p:tav tm="0">
                                          <p:val>
                                            <p:fltVal val="0"/>
                                          </p:val>
                                        </p:tav>
                                        <p:tav tm="100000">
                                          <p:val>
                                            <p:strVal val="#ppt_h"/>
                                          </p:val>
                                        </p:tav>
                                      </p:tavLst>
                                    </p:anim>
                                    <p:anim calcmode="lin" valueType="num">
                                      <p:cBhvr>
                                        <p:cTn id="17" dur="1000" fill="hold"/>
                                        <p:tgtEl>
                                          <p:spTgt spid="3074"/>
                                        </p:tgtEl>
                                        <p:attrNameLst>
                                          <p:attrName>style.rotation</p:attrName>
                                        </p:attrNameLst>
                                      </p:cBhvr>
                                      <p:tavLst>
                                        <p:tav tm="0">
                                          <p:val>
                                            <p:fltVal val="90"/>
                                          </p:val>
                                        </p:tav>
                                        <p:tav tm="100000">
                                          <p:val>
                                            <p:fltVal val="0"/>
                                          </p:val>
                                        </p:tav>
                                      </p:tavLst>
                                    </p:anim>
                                    <p:animEffect transition="in" filter="fade">
                                      <p:cBhvr>
                                        <p:cTn id="18" dur="10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122"/>
                                        </p:tgtEl>
                                        <p:attrNameLst>
                                          <p:attrName>style.visibility</p:attrName>
                                        </p:attrNameLst>
                                      </p:cBhvr>
                                      <p:to>
                                        <p:strVal val="visible"/>
                                      </p:to>
                                    </p:set>
                                    <p:anim calcmode="lin" valueType="num">
                                      <p:cBhvr>
                                        <p:cTn id="31" dur="1000" fill="hold"/>
                                        <p:tgtEl>
                                          <p:spTgt spid="5122"/>
                                        </p:tgtEl>
                                        <p:attrNameLst>
                                          <p:attrName>ppt_w</p:attrName>
                                        </p:attrNameLst>
                                      </p:cBhvr>
                                      <p:tavLst>
                                        <p:tav tm="0">
                                          <p:val>
                                            <p:fltVal val="0"/>
                                          </p:val>
                                        </p:tav>
                                        <p:tav tm="100000">
                                          <p:val>
                                            <p:strVal val="#ppt_w"/>
                                          </p:val>
                                        </p:tav>
                                      </p:tavLst>
                                    </p:anim>
                                    <p:anim calcmode="lin" valueType="num">
                                      <p:cBhvr>
                                        <p:cTn id="32" dur="1000" fill="hold"/>
                                        <p:tgtEl>
                                          <p:spTgt spid="5122"/>
                                        </p:tgtEl>
                                        <p:attrNameLst>
                                          <p:attrName>ppt_h</p:attrName>
                                        </p:attrNameLst>
                                      </p:cBhvr>
                                      <p:tavLst>
                                        <p:tav tm="0">
                                          <p:val>
                                            <p:fltVal val="0"/>
                                          </p:val>
                                        </p:tav>
                                        <p:tav tm="100000">
                                          <p:val>
                                            <p:strVal val="#ppt_h"/>
                                          </p:val>
                                        </p:tav>
                                      </p:tavLst>
                                    </p:anim>
                                    <p:anim calcmode="lin" valueType="num">
                                      <p:cBhvr>
                                        <p:cTn id="33" dur="1000" fill="hold"/>
                                        <p:tgtEl>
                                          <p:spTgt spid="5122"/>
                                        </p:tgtEl>
                                        <p:attrNameLst>
                                          <p:attrName>style.rotation</p:attrName>
                                        </p:attrNameLst>
                                      </p:cBhvr>
                                      <p:tavLst>
                                        <p:tav tm="0">
                                          <p:val>
                                            <p:fltVal val="90"/>
                                          </p:val>
                                        </p:tav>
                                        <p:tav tm="100000">
                                          <p:val>
                                            <p:fltVal val="0"/>
                                          </p:val>
                                        </p:tav>
                                      </p:tavLst>
                                    </p:anim>
                                    <p:animEffect transition="in" filter="fade">
                                      <p:cBhvr>
                                        <p:cTn id="34" dur="1000"/>
                                        <p:tgtEl>
                                          <p:spTgt spid="5122"/>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5123"/>
                                        </p:tgtEl>
                                        <p:attrNameLst>
                                          <p:attrName>style.visibility</p:attrName>
                                        </p:attrNameLst>
                                      </p:cBhvr>
                                      <p:to>
                                        <p:strVal val="visible"/>
                                      </p:to>
                                    </p:set>
                                    <p:anim calcmode="lin" valueType="num">
                                      <p:cBhvr>
                                        <p:cTn id="39" dur="1000" fill="hold"/>
                                        <p:tgtEl>
                                          <p:spTgt spid="5123"/>
                                        </p:tgtEl>
                                        <p:attrNameLst>
                                          <p:attrName>ppt_w</p:attrName>
                                        </p:attrNameLst>
                                      </p:cBhvr>
                                      <p:tavLst>
                                        <p:tav tm="0">
                                          <p:val>
                                            <p:fltVal val="0"/>
                                          </p:val>
                                        </p:tav>
                                        <p:tav tm="100000">
                                          <p:val>
                                            <p:strVal val="#ppt_w"/>
                                          </p:val>
                                        </p:tav>
                                      </p:tavLst>
                                    </p:anim>
                                    <p:anim calcmode="lin" valueType="num">
                                      <p:cBhvr>
                                        <p:cTn id="40" dur="1000" fill="hold"/>
                                        <p:tgtEl>
                                          <p:spTgt spid="5123"/>
                                        </p:tgtEl>
                                        <p:attrNameLst>
                                          <p:attrName>ppt_h</p:attrName>
                                        </p:attrNameLst>
                                      </p:cBhvr>
                                      <p:tavLst>
                                        <p:tav tm="0">
                                          <p:val>
                                            <p:fltVal val="0"/>
                                          </p:val>
                                        </p:tav>
                                        <p:tav tm="100000">
                                          <p:val>
                                            <p:strVal val="#ppt_h"/>
                                          </p:val>
                                        </p:tav>
                                      </p:tavLst>
                                    </p:anim>
                                    <p:anim calcmode="lin" valueType="num">
                                      <p:cBhvr>
                                        <p:cTn id="41" dur="1000" fill="hold"/>
                                        <p:tgtEl>
                                          <p:spTgt spid="5123"/>
                                        </p:tgtEl>
                                        <p:attrNameLst>
                                          <p:attrName>style.rotation</p:attrName>
                                        </p:attrNameLst>
                                      </p:cBhvr>
                                      <p:tavLst>
                                        <p:tav tm="0">
                                          <p:val>
                                            <p:fltVal val="90"/>
                                          </p:val>
                                        </p:tav>
                                        <p:tav tm="100000">
                                          <p:val>
                                            <p:fltVal val="0"/>
                                          </p:val>
                                        </p:tav>
                                      </p:tavLst>
                                    </p:anim>
                                    <p:animEffect transition="in" filter="fade">
                                      <p:cBhvr>
                                        <p:cTn id="42" dur="1000"/>
                                        <p:tgtEl>
                                          <p:spTgt spid="5123"/>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5124"/>
                                        </p:tgtEl>
                                        <p:attrNameLst>
                                          <p:attrName>style.visibility</p:attrName>
                                        </p:attrNameLst>
                                      </p:cBhvr>
                                      <p:to>
                                        <p:strVal val="visible"/>
                                      </p:to>
                                    </p:set>
                                    <p:anim calcmode="lin" valueType="num">
                                      <p:cBhvr>
                                        <p:cTn id="47" dur="1000" fill="hold"/>
                                        <p:tgtEl>
                                          <p:spTgt spid="5124"/>
                                        </p:tgtEl>
                                        <p:attrNameLst>
                                          <p:attrName>ppt_w</p:attrName>
                                        </p:attrNameLst>
                                      </p:cBhvr>
                                      <p:tavLst>
                                        <p:tav tm="0">
                                          <p:val>
                                            <p:fltVal val="0"/>
                                          </p:val>
                                        </p:tav>
                                        <p:tav tm="100000">
                                          <p:val>
                                            <p:strVal val="#ppt_w"/>
                                          </p:val>
                                        </p:tav>
                                      </p:tavLst>
                                    </p:anim>
                                    <p:anim calcmode="lin" valueType="num">
                                      <p:cBhvr>
                                        <p:cTn id="48" dur="1000" fill="hold"/>
                                        <p:tgtEl>
                                          <p:spTgt spid="5124"/>
                                        </p:tgtEl>
                                        <p:attrNameLst>
                                          <p:attrName>ppt_h</p:attrName>
                                        </p:attrNameLst>
                                      </p:cBhvr>
                                      <p:tavLst>
                                        <p:tav tm="0">
                                          <p:val>
                                            <p:fltVal val="0"/>
                                          </p:val>
                                        </p:tav>
                                        <p:tav tm="100000">
                                          <p:val>
                                            <p:strVal val="#ppt_h"/>
                                          </p:val>
                                        </p:tav>
                                      </p:tavLst>
                                    </p:anim>
                                    <p:anim calcmode="lin" valueType="num">
                                      <p:cBhvr>
                                        <p:cTn id="49" dur="1000" fill="hold"/>
                                        <p:tgtEl>
                                          <p:spTgt spid="5124"/>
                                        </p:tgtEl>
                                        <p:attrNameLst>
                                          <p:attrName>style.rotation</p:attrName>
                                        </p:attrNameLst>
                                      </p:cBhvr>
                                      <p:tavLst>
                                        <p:tav tm="0">
                                          <p:val>
                                            <p:fltVal val="90"/>
                                          </p:val>
                                        </p:tav>
                                        <p:tav tm="100000">
                                          <p:val>
                                            <p:fltVal val="0"/>
                                          </p:val>
                                        </p:tav>
                                      </p:tavLst>
                                    </p:anim>
                                    <p:animEffect transition="in" filter="fade">
                                      <p:cBhvr>
                                        <p:cTn id="50"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The Intervention Cycle and Case Management</a:t>
            </a:r>
            <a:endParaRPr lang="en-US" sz="28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060524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2" name="Picture 8" descr="C:\Users\Jay\AppData\Local\Microsoft\Windows\INetCache\IE\OVADOFQ5\0511-0909-0119-4517_Child_Doing_Math_Homework__clipart_image[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2743201"/>
            <a:ext cx="18288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Jay\AppData\Local\Microsoft\Windows\INetCache\IE\HXU745BX\500px-RedX.svg[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48200" y="1371600"/>
            <a:ext cx="9906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Jay\AppData\Local\Microsoft\Windows\INetCache\IE\HXU745BX\500px-RedX.svg[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77000" y="2590800"/>
            <a:ext cx="1066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Jay\AppData\Local\Microsoft\Windows\INetCache\IE\HXU745BX\500px-RedX.svg[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91200" y="4800600"/>
            <a:ext cx="1009650" cy="85724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Jay\AppData\Local\Microsoft\Windows\INetCache\IE\HXU745BX\500px-RedX.svg[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24000" y="2590800"/>
            <a:ext cx="10287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Jay\AppData\Local\Microsoft\Windows\INetCache\IE\OVADOFQ5\yes_logo[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05000" y="4876800"/>
            <a:ext cx="1066800" cy="53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46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anim calcmode="lin" valueType="num">
                                      <p:cBhvr>
                                        <p:cTn id="23" dur="1000" fill="hold"/>
                                        <p:tgtEl>
                                          <p:spTgt spid="1032"/>
                                        </p:tgtEl>
                                        <p:attrNameLst>
                                          <p:attrName>ppt_w</p:attrName>
                                        </p:attrNameLst>
                                      </p:cBhvr>
                                      <p:tavLst>
                                        <p:tav tm="0">
                                          <p:val>
                                            <p:fltVal val="0"/>
                                          </p:val>
                                        </p:tav>
                                        <p:tav tm="100000">
                                          <p:val>
                                            <p:strVal val="#ppt_w"/>
                                          </p:val>
                                        </p:tav>
                                      </p:tavLst>
                                    </p:anim>
                                    <p:anim calcmode="lin" valueType="num">
                                      <p:cBhvr>
                                        <p:cTn id="24" dur="1000" fill="hold"/>
                                        <p:tgtEl>
                                          <p:spTgt spid="1032"/>
                                        </p:tgtEl>
                                        <p:attrNameLst>
                                          <p:attrName>ppt_h</p:attrName>
                                        </p:attrNameLst>
                                      </p:cBhvr>
                                      <p:tavLst>
                                        <p:tav tm="0">
                                          <p:val>
                                            <p:fltVal val="0"/>
                                          </p:val>
                                        </p:tav>
                                        <p:tav tm="100000">
                                          <p:val>
                                            <p:strVal val="#ppt_h"/>
                                          </p:val>
                                        </p:tav>
                                      </p:tavLst>
                                    </p:anim>
                                    <p:anim calcmode="lin" valueType="num">
                                      <p:cBhvr>
                                        <p:cTn id="25" dur="1000" fill="hold"/>
                                        <p:tgtEl>
                                          <p:spTgt spid="1032"/>
                                        </p:tgtEl>
                                        <p:attrNameLst>
                                          <p:attrName>style.rotation</p:attrName>
                                        </p:attrNameLst>
                                      </p:cBhvr>
                                      <p:tavLst>
                                        <p:tav tm="0">
                                          <p:val>
                                            <p:fltVal val="90"/>
                                          </p:val>
                                        </p:tav>
                                        <p:tav tm="100000">
                                          <p:val>
                                            <p:fltVal val="0"/>
                                          </p:val>
                                        </p:tav>
                                      </p:tavLst>
                                    </p:anim>
                                    <p:animEffect transition="in" filter="fade">
                                      <p:cBhvr>
                                        <p:cTn id="26" dur="1000"/>
                                        <p:tgtEl>
                                          <p:spTgt spid="103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33"/>
                                        </p:tgtEl>
                                        <p:attrNameLst>
                                          <p:attrName>style.visibility</p:attrName>
                                        </p:attrNameLst>
                                      </p:cBhvr>
                                      <p:to>
                                        <p:strVal val="visible"/>
                                      </p:to>
                                    </p:set>
                                    <p:anim calcmode="lin" valueType="num">
                                      <p:cBhvr>
                                        <p:cTn id="31" dur="1000" fill="hold"/>
                                        <p:tgtEl>
                                          <p:spTgt spid="1033"/>
                                        </p:tgtEl>
                                        <p:attrNameLst>
                                          <p:attrName>ppt_w</p:attrName>
                                        </p:attrNameLst>
                                      </p:cBhvr>
                                      <p:tavLst>
                                        <p:tav tm="0">
                                          <p:val>
                                            <p:fltVal val="0"/>
                                          </p:val>
                                        </p:tav>
                                        <p:tav tm="100000">
                                          <p:val>
                                            <p:strVal val="#ppt_w"/>
                                          </p:val>
                                        </p:tav>
                                      </p:tavLst>
                                    </p:anim>
                                    <p:anim calcmode="lin" valueType="num">
                                      <p:cBhvr>
                                        <p:cTn id="32" dur="1000" fill="hold"/>
                                        <p:tgtEl>
                                          <p:spTgt spid="1033"/>
                                        </p:tgtEl>
                                        <p:attrNameLst>
                                          <p:attrName>ppt_h</p:attrName>
                                        </p:attrNameLst>
                                      </p:cBhvr>
                                      <p:tavLst>
                                        <p:tav tm="0">
                                          <p:val>
                                            <p:fltVal val="0"/>
                                          </p:val>
                                        </p:tav>
                                        <p:tav tm="100000">
                                          <p:val>
                                            <p:strVal val="#ppt_h"/>
                                          </p:val>
                                        </p:tav>
                                      </p:tavLst>
                                    </p:anim>
                                    <p:anim calcmode="lin" valueType="num">
                                      <p:cBhvr>
                                        <p:cTn id="33" dur="1000" fill="hold"/>
                                        <p:tgtEl>
                                          <p:spTgt spid="1033"/>
                                        </p:tgtEl>
                                        <p:attrNameLst>
                                          <p:attrName>style.rotation</p:attrName>
                                        </p:attrNameLst>
                                      </p:cBhvr>
                                      <p:tavLst>
                                        <p:tav tm="0">
                                          <p:val>
                                            <p:fltVal val="90"/>
                                          </p:val>
                                        </p:tav>
                                        <p:tav tm="100000">
                                          <p:val>
                                            <p:fltVal val="0"/>
                                          </p:val>
                                        </p:tav>
                                      </p:tavLst>
                                    </p:anim>
                                    <p:animEffect transition="in" filter="fade">
                                      <p:cBhvr>
                                        <p:cTn id="34" dur="1000"/>
                                        <p:tgtEl>
                                          <p:spTgt spid="1033"/>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34"/>
                                        </p:tgtEl>
                                        <p:attrNameLst>
                                          <p:attrName>style.visibility</p:attrName>
                                        </p:attrNameLst>
                                      </p:cBhvr>
                                      <p:to>
                                        <p:strVal val="visible"/>
                                      </p:to>
                                    </p:set>
                                    <p:anim calcmode="lin" valueType="num">
                                      <p:cBhvr>
                                        <p:cTn id="39" dur="1000" fill="hold"/>
                                        <p:tgtEl>
                                          <p:spTgt spid="1034"/>
                                        </p:tgtEl>
                                        <p:attrNameLst>
                                          <p:attrName>ppt_w</p:attrName>
                                        </p:attrNameLst>
                                      </p:cBhvr>
                                      <p:tavLst>
                                        <p:tav tm="0">
                                          <p:val>
                                            <p:fltVal val="0"/>
                                          </p:val>
                                        </p:tav>
                                        <p:tav tm="100000">
                                          <p:val>
                                            <p:strVal val="#ppt_w"/>
                                          </p:val>
                                        </p:tav>
                                      </p:tavLst>
                                    </p:anim>
                                    <p:anim calcmode="lin" valueType="num">
                                      <p:cBhvr>
                                        <p:cTn id="40" dur="1000" fill="hold"/>
                                        <p:tgtEl>
                                          <p:spTgt spid="1034"/>
                                        </p:tgtEl>
                                        <p:attrNameLst>
                                          <p:attrName>ppt_h</p:attrName>
                                        </p:attrNameLst>
                                      </p:cBhvr>
                                      <p:tavLst>
                                        <p:tav tm="0">
                                          <p:val>
                                            <p:fltVal val="0"/>
                                          </p:val>
                                        </p:tav>
                                        <p:tav tm="100000">
                                          <p:val>
                                            <p:strVal val="#ppt_h"/>
                                          </p:val>
                                        </p:tav>
                                      </p:tavLst>
                                    </p:anim>
                                    <p:anim calcmode="lin" valueType="num">
                                      <p:cBhvr>
                                        <p:cTn id="41" dur="1000" fill="hold"/>
                                        <p:tgtEl>
                                          <p:spTgt spid="1034"/>
                                        </p:tgtEl>
                                        <p:attrNameLst>
                                          <p:attrName>style.rotation</p:attrName>
                                        </p:attrNameLst>
                                      </p:cBhvr>
                                      <p:tavLst>
                                        <p:tav tm="0">
                                          <p:val>
                                            <p:fltVal val="90"/>
                                          </p:val>
                                        </p:tav>
                                        <p:tav tm="100000">
                                          <p:val>
                                            <p:fltVal val="0"/>
                                          </p:val>
                                        </p:tav>
                                      </p:tavLst>
                                    </p:anim>
                                    <p:animEffect transition="in" filter="fade">
                                      <p:cBhvr>
                                        <p:cTn id="42" dur="1000"/>
                                        <p:tgtEl>
                                          <p:spTgt spid="1034"/>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035"/>
                                        </p:tgtEl>
                                        <p:attrNameLst>
                                          <p:attrName>style.visibility</p:attrName>
                                        </p:attrNameLst>
                                      </p:cBhvr>
                                      <p:to>
                                        <p:strVal val="visible"/>
                                      </p:to>
                                    </p:set>
                                    <p:anim calcmode="lin" valueType="num">
                                      <p:cBhvr>
                                        <p:cTn id="47" dur="1000" fill="hold"/>
                                        <p:tgtEl>
                                          <p:spTgt spid="1035"/>
                                        </p:tgtEl>
                                        <p:attrNameLst>
                                          <p:attrName>ppt_w</p:attrName>
                                        </p:attrNameLst>
                                      </p:cBhvr>
                                      <p:tavLst>
                                        <p:tav tm="0">
                                          <p:val>
                                            <p:fltVal val="0"/>
                                          </p:val>
                                        </p:tav>
                                        <p:tav tm="100000">
                                          <p:val>
                                            <p:strVal val="#ppt_w"/>
                                          </p:val>
                                        </p:tav>
                                      </p:tavLst>
                                    </p:anim>
                                    <p:anim calcmode="lin" valueType="num">
                                      <p:cBhvr>
                                        <p:cTn id="48" dur="1000" fill="hold"/>
                                        <p:tgtEl>
                                          <p:spTgt spid="1035"/>
                                        </p:tgtEl>
                                        <p:attrNameLst>
                                          <p:attrName>ppt_h</p:attrName>
                                        </p:attrNameLst>
                                      </p:cBhvr>
                                      <p:tavLst>
                                        <p:tav tm="0">
                                          <p:val>
                                            <p:fltVal val="0"/>
                                          </p:val>
                                        </p:tav>
                                        <p:tav tm="100000">
                                          <p:val>
                                            <p:strVal val="#ppt_h"/>
                                          </p:val>
                                        </p:tav>
                                      </p:tavLst>
                                    </p:anim>
                                    <p:anim calcmode="lin" valueType="num">
                                      <p:cBhvr>
                                        <p:cTn id="49" dur="1000" fill="hold"/>
                                        <p:tgtEl>
                                          <p:spTgt spid="1035"/>
                                        </p:tgtEl>
                                        <p:attrNameLst>
                                          <p:attrName>style.rotation</p:attrName>
                                        </p:attrNameLst>
                                      </p:cBhvr>
                                      <p:tavLst>
                                        <p:tav tm="0">
                                          <p:val>
                                            <p:fltVal val="90"/>
                                          </p:val>
                                        </p:tav>
                                        <p:tav tm="100000">
                                          <p:val>
                                            <p:fltVal val="0"/>
                                          </p:val>
                                        </p:tav>
                                      </p:tavLst>
                                    </p:anim>
                                    <p:animEffect transition="in" filter="fade">
                                      <p:cBhvr>
                                        <p:cTn id="50" dur="1000"/>
                                        <p:tgtEl>
                                          <p:spTgt spid="1035"/>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036"/>
                                        </p:tgtEl>
                                        <p:attrNameLst>
                                          <p:attrName>style.visibility</p:attrName>
                                        </p:attrNameLst>
                                      </p:cBhvr>
                                      <p:to>
                                        <p:strVal val="visible"/>
                                      </p:to>
                                    </p:set>
                                    <p:anim calcmode="lin" valueType="num">
                                      <p:cBhvr>
                                        <p:cTn id="55" dur="1000" fill="hold"/>
                                        <p:tgtEl>
                                          <p:spTgt spid="1036"/>
                                        </p:tgtEl>
                                        <p:attrNameLst>
                                          <p:attrName>ppt_w</p:attrName>
                                        </p:attrNameLst>
                                      </p:cBhvr>
                                      <p:tavLst>
                                        <p:tav tm="0">
                                          <p:val>
                                            <p:fltVal val="0"/>
                                          </p:val>
                                        </p:tav>
                                        <p:tav tm="100000">
                                          <p:val>
                                            <p:strVal val="#ppt_w"/>
                                          </p:val>
                                        </p:tav>
                                      </p:tavLst>
                                    </p:anim>
                                    <p:anim calcmode="lin" valueType="num">
                                      <p:cBhvr>
                                        <p:cTn id="56" dur="1000" fill="hold"/>
                                        <p:tgtEl>
                                          <p:spTgt spid="1036"/>
                                        </p:tgtEl>
                                        <p:attrNameLst>
                                          <p:attrName>ppt_h</p:attrName>
                                        </p:attrNameLst>
                                      </p:cBhvr>
                                      <p:tavLst>
                                        <p:tav tm="0">
                                          <p:val>
                                            <p:fltVal val="0"/>
                                          </p:val>
                                        </p:tav>
                                        <p:tav tm="100000">
                                          <p:val>
                                            <p:strVal val="#ppt_h"/>
                                          </p:val>
                                        </p:tav>
                                      </p:tavLst>
                                    </p:anim>
                                    <p:anim calcmode="lin" valueType="num">
                                      <p:cBhvr>
                                        <p:cTn id="57" dur="1000" fill="hold"/>
                                        <p:tgtEl>
                                          <p:spTgt spid="1036"/>
                                        </p:tgtEl>
                                        <p:attrNameLst>
                                          <p:attrName>style.rotation</p:attrName>
                                        </p:attrNameLst>
                                      </p:cBhvr>
                                      <p:tavLst>
                                        <p:tav tm="0">
                                          <p:val>
                                            <p:fltVal val="90"/>
                                          </p:val>
                                        </p:tav>
                                        <p:tav tm="100000">
                                          <p:val>
                                            <p:fltVal val="0"/>
                                          </p:val>
                                        </p:tav>
                                      </p:tavLst>
                                    </p:anim>
                                    <p:animEffect transition="in" filter="fade">
                                      <p:cBhvr>
                                        <p:cTn id="58" dur="10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ay\AppData\Local\Microsoft\Windows\INetCache\IE\3AKSGND9\Questions-Answers-Magnifying-Glass-Words-12253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193800"/>
            <a:ext cx="5715000" cy="44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86823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p:cNvSpPr/>
          <p:nvPr/>
        </p:nvSpPr>
        <p:spPr>
          <a:xfrm>
            <a:off x="1295400" y="1828800"/>
            <a:ext cx="6248400" cy="3429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Special Factors</a:t>
            </a:r>
            <a:endParaRPr lang="en-US" sz="3200" dirty="0"/>
          </a:p>
        </p:txBody>
      </p:sp>
    </p:spTree>
    <p:extLst>
      <p:ext uri="{BB962C8B-B14F-4D97-AF65-F5344CB8AC3E}">
        <p14:creationId xmlns:p14="http://schemas.microsoft.com/office/powerpoint/2010/main" val="31077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Special Factors to be Addressed</a:t>
            </a:r>
            <a:endParaRPr lang="en-US"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064882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Jay\AppData\Local\Microsoft\Windows\INetCache\IE\Y7HK5TS4\special[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7600" y="609600"/>
            <a:ext cx="1219199"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2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Blind or Visual Impairment</a:t>
            </a:r>
            <a:endParaRPr lang="en-US" sz="3600" b="1" dirty="0"/>
          </a:p>
        </p:txBody>
      </p:sp>
      <p:sp>
        <p:nvSpPr>
          <p:cNvPr id="3" name="Content Placeholder 2"/>
          <p:cNvSpPr>
            <a:spLocks noGrp="1"/>
          </p:cNvSpPr>
          <p:nvPr>
            <p:ph idx="1"/>
          </p:nvPr>
        </p:nvSpPr>
        <p:spPr/>
        <p:txBody>
          <a:bodyPr>
            <a:normAutofit fontScale="92500" lnSpcReduction="10000"/>
          </a:bodyPr>
          <a:lstStyle/>
          <a:p>
            <a:pPr marL="0" indent="0">
              <a:buNone/>
            </a:pPr>
            <a:r>
              <a:rPr lang="en-US" sz="2800" b="1" dirty="0" smtClean="0"/>
              <a:t>Where do you find the disability determination?</a:t>
            </a:r>
          </a:p>
          <a:p>
            <a:pPr marL="0" indent="0">
              <a:buNone/>
            </a:pPr>
            <a:r>
              <a:rPr lang="en-US" sz="2800" b="1" dirty="0" smtClean="0"/>
              <a:t>     </a:t>
            </a:r>
            <a:r>
              <a:rPr lang="en-US" sz="2800" b="1" dirty="0" smtClean="0">
                <a:solidFill>
                  <a:srgbClr val="FF0000"/>
                </a:solidFill>
              </a:rPr>
              <a:t>It should be identified on the 1</a:t>
            </a:r>
            <a:r>
              <a:rPr lang="en-US" sz="2800" b="1" baseline="30000" dirty="0" smtClean="0">
                <a:solidFill>
                  <a:srgbClr val="FF0000"/>
                </a:solidFill>
              </a:rPr>
              <a:t>st</a:t>
            </a:r>
            <a:r>
              <a:rPr lang="en-US" sz="2800" b="1" dirty="0" smtClean="0">
                <a:solidFill>
                  <a:srgbClr val="FF0000"/>
                </a:solidFill>
              </a:rPr>
              <a:t> page of the IEP.</a:t>
            </a:r>
          </a:p>
          <a:p>
            <a:pPr marL="0" indent="0">
              <a:buNone/>
            </a:pPr>
            <a:r>
              <a:rPr lang="en-US" sz="2800" b="1" dirty="0" smtClean="0"/>
              <a:t>Where do you find the impact of the disability?</a:t>
            </a:r>
          </a:p>
          <a:p>
            <a:pPr marL="0" indent="0">
              <a:buNone/>
            </a:pPr>
            <a:r>
              <a:rPr lang="en-US" sz="2800" b="1" dirty="0"/>
              <a:t> </a:t>
            </a:r>
            <a:r>
              <a:rPr lang="en-US" sz="2800" b="1" dirty="0" smtClean="0"/>
              <a:t>    </a:t>
            </a:r>
            <a:r>
              <a:rPr lang="en-US" sz="2800" b="1" dirty="0" smtClean="0">
                <a:solidFill>
                  <a:srgbClr val="FF0000"/>
                </a:solidFill>
              </a:rPr>
              <a:t>It should be in the assessment report + PLOP.</a:t>
            </a:r>
          </a:p>
          <a:p>
            <a:pPr marL="0" indent="0">
              <a:buNone/>
            </a:pPr>
            <a:r>
              <a:rPr lang="en-US" sz="2800" b="1" dirty="0" smtClean="0"/>
              <a:t>What next statements do you make if it is YES?</a:t>
            </a:r>
          </a:p>
          <a:p>
            <a:pPr marL="0" indent="0">
              <a:buNone/>
            </a:pPr>
            <a:r>
              <a:rPr lang="en-US" sz="2800" b="1" dirty="0"/>
              <a:t> </a:t>
            </a:r>
            <a:r>
              <a:rPr lang="en-US" sz="2800" b="1" dirty="0" smtClean="0"/>
              <a:t>    </a:t>
            </a:r>
            <a:r>
              <a:rPr lang="en-US" sz="2800" b="1" dirty="0" smtClean="0">
                <a:solidFill>
                  <a:srgbClr val="FF0000"/>
                </a:solidFill>
              </a:rPr>
              <a:t>Confirm the disability determination.</a:t>
            </a:r>
          </a:p>
          <a:p>
            <a:pPr marL="0" indent="0">
              <a:buNone/>
            </a:pPr>
            <a:r>
              <a:rPr lang="en-US" sz="2800" b="1" dirty="0">
                <a:solidFill>
                  <a:srgbClr val="FF0000"/>
                </a:solidFill>
              </a:rPr>
              <a:t> </a:t>
            </a:r>
            <a:r>
              <a:rPr lang="en-US" sz="2800" b="1" dirty="0" smtClean="0">
                <a:solidFill>
                  <a:srgbClr val="FF0000"/>
                </a:solidFill>
              </a:rPr>
              <a:t>    Summarize the impact of the disability.</a:t>
            </a:r>
          </a:p>
          <a:p>
            <a:pPr marL="0" indent="0">
              <a:buNone/>
            </a:pPr>
            <a:r>
              <a:rPr lang="en-US" sz="2800" b="1" dirty="0">
                <a:solidFill>
                  <a:srgbClr val="FF0000"/>
                </a:solidFill>
              </a:rPr>
              <a:t> </a:t>
            </a:r>
            <a:r>
              <a:rPr lang="en-US" sz="2800" b="1" dirty="0" smtClean="0">
                <a:solidFill>
                  <a:srgbClr val="FF0000"/>
                </a:solidFill>
              </a:rPr>
              <a:t>    Identify how instruction will happen (Braille, etc.).</a:t>
            </a:r>
          </a:p>
          <a:p>
            <a:pPr marL="0" indent="0">
              <a:buNone/>
            </a:pPr>
            <a:r>
              <a:rPr lang="en-US" sz="2800" b="1" dirty="0" smtClean="0"/>
              <a:t>Who can help you with this? </a:t>
            </a:r>
          </a:p>
          <a:p>
            <a:pPr marL="0" indent="0">
              <a:buNone/>
            </a:pPr>
            <a:r>
              <a:rPr lang="en-US" sz="2800" b="1" dirty="0"/>
              <a:t> </a:t>
            </a:r>
            <a:r>
              <a:rPr lang="en-US" sz="2800" b="1" dirty="0" smtClean="0"/>
              <a:t>    </a:t>
            </a:r>
            <a:r>
              <a:rPr lang="en-US" sz="2800" b="1" dirty="0" smtClean="0">
                <a:solidFill>
                  <a:srgbClr val="FF0000"/>
                </a:solidFill>
              </a:rPr>
              <a:t>Teacher of the Blind and/or Low Vision Specialist.</a:t>
            </a:r>
            <a:endParaRPr lang="en-US" sz="2800" b="1" dirty="0">
              <a:solidFill>
                <a:srgbClr val="FF0000"/>
              </a:solidFill>
            </a:endParaRPr>
          </a:p>
        </p:txBody>
      </p:sp>
      <p:pic>
        <p:nvPicPr>
          <p:cNvPr id="2050" name="Picture 2" descr="C:\Users\Jay\AppData\Local\Microsoft\Windows\INetCache\IE\Y7HK5TS4\specia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609600"/>
            <a:ext cx="10668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96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1000" fill="hold"/>
                                        <p:tgtEl>
                                          <p:spTgt spid="2050"/>
                                        </p:tgtEl>
                                        <p:attrNameLst>
                                          <p:attrName>ppt_w</p:attrName>
                                        </p:attrNameLst>
                                      </p:cBhvr>
                                      <p:tavLst>
                                        <p:tav tm="0">
                                          <p:val>
                                            <p:fltVal val="0"/>
                                          </p:val>
                                        </p:tav>
                                        <p:tav tm="100000">
                                          <p:val>
                                            <p:strVal val="#ppt_w"/>
                                          </p:val>
                                        </p:tav>
                                      </p:tavLst>
                                    </p:anim>
                                    <p:anim calcmode="lin" valueType="num">
                                      <p:cBhvr>
                                        <p:cTn id="16" dur="1000" fill="hold"/>
                                        <p:tgtEl>
                                          <p:spTgt spid="2050"/>
                                        </p:tgtEl>
                                        <p:attrNameLst>
                                          <p:attrName>ppt_h</p:attrName>
                                        </p:attrNameLst>
                                      </p:cBhvr>
                                      <p:tavLst>
                                        <p:tav tm="0">
                                          <p:val>
                                            <p:fltVal val="0"/>
                                          </p:val>
                                        </p:tav>
                                        <p:tav tm="100000">
                                          <p:val>
                                            <p:strVal val="#ppt_h"/>
                                          </p:val>
                                        </p:tav>
                                      </p:tavLst>
                                    </p:anim>
                                    <p:anim calcmode="lin" valueType="num">
                                      <p:cBhvr>
                                        <p:cTn id="17" dur="1000" fill="hold"/>
                                        <p:tgtEl>
                                          <p:spTgt spid="2050"/>
                                        </p:tgtEl>
                                        <p:attrNameLst>
                                          <p:attrName>style.rotation</p:attrName>
                                        </p:attrNameLst>
                                      </p:cBhvr>
                                      <p:tavLst>
                                        <p:tav tm="0">
                                          <p:val>
                                            <p:fltVal val="90"/>
                                          </p:val>
                                        </p:tav>
                                        <p:tav tm="100000">
                                          <p:val>
                                            <p:fltVal val="0"/>
                                          </p:val>
                                        </p:tav>
                                      </p:tavLst>
                                    </p:anim>
                                    <p:animEffect transition="in" filter="fade">
                                      <p:cBhvr>
                                        <p:cTn id="18" dur="1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 calcmode="lin" valueType="num">
                                      <p:cBhvr>
                                        <p:cTn id="6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6" end="6"/>
                                            </p:txEl>
                                          </p:spTgt>
                                        </p:tgtEl>
                                        <p:attrNameLst>
                                          <p:attrName>style.visibility</p:attrName>
                                        </p:attrNameLst>
                                      </p:cBhvr>
                                      <p:to>
                                        <p:strVal val="visible"/>
                                      </p:to>
                                    </p:set>
                                    <p:anim calcmode="lin" valueType="num">
                                      <p:cBhvr>
                                        <p:cTn id="7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7" end="7"/>
                                            </p:txEl>
                                          </p:spTgt>
                                        </p:tgtEl>
                                        <p:attrNameLst>
                                          <p:attrName>style.visibility</p:attrName>
                                        </p:attrNameLst>
                                      </p:cBhvr>
                                      <p:to>
                                        <p:strVal val="visible"/>
                                      </p:to>
                                    </p:set>
                                    <p:anim calcmode="lin" valueType="num">
                                      <p:cBhvr>
                                        <p:cTn id="7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3">
                                            <p:txEl>
                                              <p:pRg st="8" end="8"/>
                                            </p:txEl>
                                          </p:spTgt>
                                        </p:tgtEl>
                                        <p:attrNameLst>
                                          <p:attrName>style.visibility</p:attrName>
                                        </p:attrNameLst>
                                      </p:cBhvr>
                                      <p:to>
                                        <p:strVal val="visible"/>
                                      </p:to>
                                    </p:set>
                                    <p:anim calcmode="lin" valueType="num">
                                      <p:cBhvr>
                                        <p:cTn id="87"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88"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89"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90" dur="1000"/>
                                        <p:tgtEl>
                                          <p:spTgt spid="3">
                                            <p:txEl>
                                              <p:pRg st="8" end="8"/>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3">
                                            <p:txEl>
                                              <p:pRg st="9" end="9"/>
                                            </p:txEl>
                                          </p:spTgt>
                                        </p:tgtEl>
                                        <p:attrNameLst>
                                          <p:attrName>style.visibility</p:attrName>
                                        </p:attrNameLst>
                                      </p:cBhvr>
                                      <p:to>
                                        <p:strVal val="visible"/>
                                      </p:to>
                                    </p:set>
                                    <p:anim calcmode="lin" valueType="num">
                                      <p:cBhvr>
                                        <p:cTn id="95"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96"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97"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98"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Deaf or Hard of Hearing</a:t>
            </a:r>
            <a:endParaRPr lang="en-US" sz="3200" b="1" dirty="0"/>
          </a:p>
        </p:txBody>
      </p:sp>
      <p:sp>
        <p:nvSpPr>
          <p:cNvPr id="3" name="Content Placeholder 2"/>
          <p:cNvSpPr>
            <a:spLocks noGrp="1"/>
          </p:cNvSpPr>
          <p:nvPr>
            <p:ph idx="1"/>
          </p:nvPr>
        </p:nvSpPr>
        <p:spPr/>
        <p:txBody>
          <a:bodyPr>
            <a:normAutofit fontScale="92500" lnSpcReduction="10000"/>
          </a:bodyPr>
          <a:lstStyle/>
          <a:p>
            <a:pPr marL="0" indent="0">
              <a:buNone/>
            </a:pPr>
            <a:r>
              <a:rPr lang="en-US" sz="2800" b="1" dirty="0" smtClean="0"/>
              <a:t>Where do you find the disability determination?</a:t>
            </a:r>
          </a:p>
          <a:p>
            <a:pPr marL="0" indent="0">
              <a:buNone/>
            </a:pPr>
            <a:r>
              <a:rPr lang="en-US" sz="2800" b="1" dirty="0"/>
              <a:t> </a:t>
            </a:r>
            <a:r>
              <a:rPr lang="en-US" sz="2800" b="1" dirty="0" smtClean="0"/>
              <a:t>    </a:t>
            </a:r>
            <a:r>
              <a:rPr lang="en-US" sz="2800" b="1" dirty="0" smtClean="0">
                <a:solidFill>
                  <a:srgbClr val="FF0000"/>
                </a:solidFill>
              </a:rPr>
              <a:t>It should be identified on the 1</a:t>
            </a:r>
            <a:r>
              <a:rPr lang="en-US" sz="2800" b="1" baseline="30000" dirty="0" smtClean="0">
                <a:solidFill>
                  <a:srgbClr val="FF0000"/>
                </a:solidFill>
              </a:rPr>
              <a:t>st</a:t>
            </a:r>
            <a:r>
              <a:rPr lang="en-US" sz="2800" b="1" dirty="0" smtClean="0">
                <a:solidFill>
                  <a:srgbClr val="FF0000"/>
                </a:solidFill>
              </a:rPr>
              <a:t> page of the IEP.</a:t>
            </a:r>
          </a:p>
          <a:p>
            <a:pPr marL="0" indent="0">
              <a:buNone/>
            </a:pPr>
            <a:r>
              <a:rPr lang="en-US" sz="2800" b="1" dirty="0" smtClean="0"/>
              <a:t>Where do you find the impact of the disability?</a:t>
            </a:r>
          </a:p>
          <a:p>
            <a:pPr marL="0" indent="0">
              <a:buNone/>
            </a:pPr>
            <a:r>
              <a:rPr lang="en-US" sz="2800" b="1" dirty="0"/>
              <a:t> </a:t>
            </a:r>
            <a:r>
              <a:rPr lang="en-US" sz="2800" b="1" dirty="0" smtClean="0"/>
              <a:t>    </a:t>
            </a:r>
            <a:r>
              <a:rPr lang="en-US" sz="2800" b="1" dirty="0" smtClean="0">
                <a:solidFill>
                  <a:srgbClr val="FF0000"/>
                </a:solidFill>
              </a:rPr>
              <a:t>It should be in the assessment report + PLOP.</a:t>
            </a:r>
          </a:p>
          <a:p>
            <a:pPr marL="0" indent="0">
              <a:buNone/>
            </a:pPr>
            <a:r>
              <a:rPr lang="en-US" sz="2800" b="1" dirty="0" smtClean="0"/>
              <a:t>What next statements do you make if it is YES?</a:t>
            </a:r>
          </a:p>
          <a:p>
            <a:pPr marL="0" indent="0">
              <a:buNone/>
            </a:pPr>
            <a:r>
              <a:rPr lang="en-US" sz="2800" b="1" dirty="0"/>
              <a:t> </a:t>
            </a:r>
            <a:r>
              <a:rPr lang="en-US" sz="2800" b="1" dirty="0" smtClean="0"/>
              <a:t>    </a:t>
            </a:r>
            <a:r>
              <a:rPr lang="en-US" sz="2800" b="1" dirty="0" smtClean="0">
                <a:solidFill>
                  <a:srgbClr val="FF0000"/>
                </a:solidFill>
              </a:rPr>
              <a:t>Confirm the disability determination.</a:t>
            </a:r>
          </a:p>
          <a:p>
            <a:pPr marL="0" indent="0">
              <a:buNone/>
            </a:pPr>
            <a:r>
              <a:rPr lang="en-US" sz="2800" b="1" dirty="0">
                <a:solidFill>
                  <a:srgbClr val="FF0000"/>
                </a:solidFill>
              </a:rPr>
              <a:t> </a:t>
            </a:r>
            <a:r>
              <a:rPr lang="en-US" sz="2800" b="1" dirty="0" smtClean="0">
                <a:solidFill>
                  <a:srgbClr val="FF0000"/>
                </a:solidFill>
              </a:rPr>
              <a:t>    Summarize the impact of the disability.</a:t>
            </a:r>
          </a:p>
          <a:p>
            <a:pPr marL="0" indent="0">
              <a:buNone/>
            </a:pPr>
            <a:r>
              <a:rPr lang="en-US" sz="2800" b="1" dirty="0">
                <a:solidFill>
                  <a:srgbClr val="FF0000"/>
                </a:solidFill>
              </a:rPr>
              <a:t> </a:t>
            </a:r>
            <a:r>
              <a:rPr lang="en-US" sz="2800" b="1" dirty="0" smtClean="0">
                <a:solidFill>
                  <a:srgbClr val="FF0000"/>
                </a:solidFill>
              </a:rPr>
              <a:t>    Identify how instruction will happen (ASL, SEE, etc.)</a:t>
            </a:r>
          </a:p>
          <a:p>
            <a:pPr marL="0" indent="0">
              <a:buNone/>
            </a:pPr>
            <a:r>
              <a:rPr lang="en-US" sz="2800" b="1" dirty="0" smtClean="0"/>
              <a:t>Who can help you with this?</a:t>
            </a:r>
          </a:p>
          <a:p>
            <a:pPr marL="0" indent="0">
              <a:buNone/>
            </a:pPr>
            <a:r>
              <a:rPr lang="en-US" sz="2800" b="1" dirty="0"/>
              <a:t> </a:t>
            </a:r>
            <a:r>
              <a:rPr lang="en-US" sz="2800" b="1" dirty="0" smtClean="0"/>
              <a:t>    </a:t>
            </a:r>
            <a:r>
              <a:rPr lang="en-US" sz="2800" b="1" dirty="0" smtClean="0">
                <a:solidFill>
                  <a:srgbClr val="FF0000"/>
                </a:solidFill>
              </a:rPr>
              <a:t>Speech Therapist and/or Teacher of the Deaf and HOH.</a:t>
            </a:r>
            <a:endParaRPr lang="en-US" sz="2800" b="1" dirty="0">
              <a:solidFill>
                <a:srgbClr val="FF0000"/>
              </a:solidFill>
            </a:endParaRPr>
          </a:p>
        </p:txBody>
      </p:sp>
      <p:pic>
        <p:nvPicPr>
          <p:cNvPr id="3074" name="Picture 2" descr="C:\Users\Jay\AppData\Local\Microsoft\Windows\INetCache\IE\Y7HK5TS4\specia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42925"/>
            <a:ext cx="12192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63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1000" fill="hold"/>
                                        <p:tgtEl>
                                          <p:spTgt spid="3074"/>
                                        </p:tgtEl>
                                        <p:attrNameLst>
                                          <p:attrName>ppt_w</p:attrName>
                                        </p:attrNameLst>
                                      </p:cBhvr>
                                      <p:tavLst>
                                        <p:tav tm="0">
                                          <p:val>
                                            <p:fltVal val="0"/>
                                          </p:val>
                                        </p:tav>
                                        <p:tav tm="100000">
                                          <p:val>
                                            <p:strVal val="#ppt_w"/>
                                          </p:val>
                                        </p:tav>
                                      </p:tavLst>
                                    </p:anim>
                                    <p:anim calcmode="lin" valueType="num">
                                      <p:cBhvr>
                                        <p:cTn id="16" dur="1000" fill="hold"/>
                                        <p:tgtEl>
                                          <p:spTgt spid="3074"/>
                                        </p:tgtEl>
                                        <p:attrNameLst>
                                          <p:attrName>ppt_h</p:attrName>
                                        </p:attrNameLst>
                                      </p:cBhvr>
                                      <p:tavLst>
                                        <p:tav tm="0">
                                          <p:val>
                                            <p:fltVal val="0"/>
                                          </p:val>
                                        </p:tav>
                                        <p:tav tm="100000">
                                          <p:val>
                                            <p:strVal val="#ppt_h"/>
                                          </p:val>
                                        </p:tav>
                                      </p:tavLst>
                                    </p:anim>
                                    <p:anim calcmode="lin" valueType="num">
                                      <p:cBhvr>
                                        <p:cTn id="17" dur="1000" fill="hold"/>
                                        <p:tgtEl>
                                          <p:spTgt spid="3074"/>
                                        </p:tgtEl>
                                        <p:attrNameLst>
                                          <p:attrName>style.rotation</p:attrName>
                                        </p:attrNameLst>
                                      </p:cBhvr>
                                      <p:tavLst>
                                        <p:tav tm="0">
                                          <p:val>
                                            <p:fltVal val="90"/>
                                          </p:val>
                                        </p:tav>
                                        <p:tav tm="100000">
                                          <p:val>
                                            <p:fltVal val="0"/>
                                          </p:val>
                                        </p:tav>
                                      </p:tavLst>
                                    </p:anim>
                                    <p:animEffect transition="in" filter="fade">
                                      <p:cBhvr>
                                        <p:cTn id="18" dur="10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 calcmode="lin" valueType="num">
                                      <p:cBhvr>
                                        <p:cTn id="6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6" end="6"/>
                                            </p:txEl>
                                          </p:spTgt>
                                        </p:tgtEl>
                                        <p:attrNameLst>
                                          <p:attrName>style.visibility</p:attrName>
                                        </p:attrNameLst>
                                      </p:cBhvr>
                                      <p:to>
                                        <p:strVal val="visible"/>
                                      </p:to>
                                    </p:set>
                                    <p:anim calcmode="lin" valueType="num">
                                      <p:cBhvr>
                                        <p:cTn id="7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7" end="7"/>
                                            </p:txEl>
                                          </p:spTgt>
                                        </p:tgtEl>
                                        <p:attrNameLst>
                                          <p:attrName>style.visibility</p:attrName>
                                        </p:attrNameLst>
                                      </p:cBhvr>
                                      <p:to>
                                        <p:strVal val="visible"/>
                                      </p:to>
                                    </p:set>
                                    <p:anim calcmode="lin" valueType="num">
                                      <p:cBhvr>
                                        <p:cTn id="7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3">
                                            <p:txEl>
                                              <p:pRg st="8" end="8"/>
                                            </p:txEl>
                                          </p:spTgt>
                                        </p:tgtEl>
                                        <p:attrNameLst>
                                          <p:attrName>style.visibility</p:attrName>
                                        </p:attrNameLst>
                                      </p:cBhvr>
                                      <p:to>
                                        <p:strVal val="visible"/>
                                      </p:to>
                                    </p:set>
                                    <p:anim calcmode="lin" valueType="num">
                                      <p:cBhvr>
                                        <p:cTn id="87"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88"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89"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90" dur="1000"/>
                                        <p:tgtEl>
                                          <p:spTgt spid="3">
                                            <p:txEl>
                                              <p:pRg st="8" end="8"/>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3">
                                            <p:txEl>
                                              <p:pRg st="9" end="9"/>
                                            </p:txEl>
                                          </p:spTgt>
                                        </p:tgtEl>
                                        <p:attrNameLst>
                                          <p:attrName>style.visibility</p:attrName>
                                        </p:attrNameLst>
                                      </p:cBhvr>
                                      <p:to>
                                        <p:strVal val="visible"/>
                                      </p:to>
                                    </p:set>
                                    <p:anim calcmode="lin" valueType="num">
                                      <p:cBhvr>
                                        <p:cTn id="95"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96"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97"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98"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English Language Learner</a:t>
            </a:r>
            <a:endParaRPr lang="en-US" sz="3200" b="1" dirty="0"/>
          </a:p>
        </p:txBody>
      </p:sp>
      <p:sp>
        <p:nvSpPr>
          <p:cNvPr id="3" name="Content Placeholder 2"/>
          <p:cNvSpPr>
            <a:spLocks noGrp="1"/>
          </p:cNvSpPr>
          <p:nvPr>
            <p:ph idx="1"/>
          </p:nvPr>
        </p:nvSpPr>
        <p:spPr/>
        <p:txBody>
          <a:bodyPr>
            <a:normAutofit fontScale="92500" lnSpcReduction="10000"/>
          </a:bodyPr>
          <a:lstStyle/>
          <a:p>
            <a:pPr marL="0" indent="0">
              <a:buNone/>
            </a:pPr>
            <a:r>
              <a:rPr lang="en-US" sz="2800" b="1" dirty="0" smtClean="0"/>
              <a:t>Where do you find the ELL designation?</a:t>
            </a:r>
          </a:p>
          <a:p>
            <a:pPr marL="0" indent="0">
              <a:buNone/>
            </a:pPr>
            <a:r>
              <a:rPr lang="en-US" sz="2800" b="1" dirty="0"/>
              <a:t> </a:t>
            </a:r>
            <a:r>
              <a:rPr lang="en-US" sz="2800" b="1" dirty="0" smtClean="0"/>
              <a:t>    </a:t>
            </a:r>
            <a:r>
              <a:rPr lang="en-US" sz="2800" b="1" dirty="0" smtClean="0">
                <a:solidFill>
                  <a:srgbClr val="FF0000"/>
                </a:solidFill>
              </a:rPr>
              <a:t>It should be identified on the 1</a:t>
            </a:r>
            <a:r>
              <a:rPr lang="en-US" sz="2800" b="1" baseline="30000" dirty="0" smtClean="0">
                <a:solidFill>
                  <a:srgbClr val="FF0000"/>
                </a:solidFill>
              </a:rPr>
              <a:t>st</a:t>
            </a:r>
            <a:r>
              <a:rPr lang="en-US" sz="2800" b="1" dirty="0" smtClean="0">
                <a:solidFill>
                  <a:srgbClr val="FF0000"/>
                </a:solidFill>
              </a:rPr>
              <a:t> page of the IEP.</a:t>
            </a:r>
          </a:p>
          <a:p>
            <a:pPr marL="0" indent="0">
              <a:buNone/>
            </a:pPr>
            <a:r>
              <a:rPr lang="en-US" sz="2800" b="1" dirty="0" smtClean="0"/>
              <a:t>Where do you find the impact of the ELL designation?</a:t>
            </a:r>
          </a:p>
          <a:p>
            <a:pPr marL="0" indent="0">
              <a:buNone/>
            </a:pPr>
            <a:r>
              <a:rPr lang="en-US" sz="2800" b="1" dirty="0">
                <a:solidFill>
                  <a:srgbClr val="FF0000"/>
                </a:solidFill>
              </a:rPr>
              <a:t> </a:t>
            </a:r>
            <a:r>
              <a:rPr lang="en-US" sz="2800" b="1" dirty="0" smtClean="0">
                <a:solidFill>
                  <a:srgbClr val="FF0000"/>
                </a:solidFill>
              </a:rPr>
              <a:t>    It should in the PLOP under “communication.”</a:t>
            </a:r>
          </a:p>
          <a:p>
            <a:pPr marL="0" indent="0">
              <a:buNone/>
            </a:pPr>
            <a:r>
              <a:rPr lang="en-US" sz="2800" b="1" dirty="0" smtClean="0"/>
              <a:t>What next statements do you make if it is ELL?</a:t>
            </a:r>
          </a:p>
          <a:p>
            <a:pPr marL="0" indent="0">
              <a:buNone/>
            </a:pPr>
            <a:r>
              <a:rPr lang="en-US" sz="2800" b="1" dirty="0"/>
              <a:t> </a:t>
            </a:r>
            <a:r>
              <a:rPr lang="en-US" sz="2800" b="1" dirty="0" smtClean="0"/>
              <a:t>    </a:t>
            </a:r>
            <a:r>
              <a:rPr lang="en-US" sz="2800" b="1" dirty="0" smtClean="0">
                <a:solidFill>
                  <a:srgbClr val="FF0000"/>
                </a:solidFill>
              </a:rPr>
              <a:t>Confirm the ELL designation and CELDT score.</a:t>
            </a:r>
          </a:p>
          <a:p>
            <a:pPr marL="0" indent="0">
              <a:buNone/>
            </a:pPr>
            <a:r>
              <a:rPr lang="en-US" sz="2800" b="1" dirty="0">
                <a:solidFill>
                  <a:srgbClr val="FF0000"/>
                </a:solidFill>
              </a:rPr>
              <a:t> </a:t>
            </a:r>
            <a:r>
              <a:rPr lang="en-US" sz="2800" b="1" dirty="0" smtClean="0">
                <a:solidFill>
                  <a:srgbClr val="FF0000"/>
                </a:solidFill>
              </a:rPr>
              <a:t>    Summarize the impact of the ELL designation.</a:t>
            </a:r>
          </a:p>
          <a:p>
            <a:pPr marL="0" indent="0">
              <a:buNone/>
            </a:pPr>
            <a:r>
              <a:rPr lang="en-US" sz="2800" b="1" dirty="0">
                <a:solidFill>
                  <a:srgbClr val="FF0000"/>
                </a:solidFill>
              </a:rPr>
              <a:t> </a:t>
            </a:r>
            <a:r>
              <a:rPr lang="en-US" sz="2800" b="1" dirty="0" smtClean="0">
                <a:solidFill>
                  <a:srgbClr val="FF0000"/>
                </a:solidFill>
              </a:rPr>
              <a:t>    State the instructional language and ELD services.</a:t>
            </a:r>
          </a:p>
          <a:p>
            <a:pPr marL="0" indent="0">
              <a:buNone/>
            </a:pPr>
            <a:r>
              <a:rPr lang="en-US" sz="2800" b="1" dirty="0" smtClean="0"/>
              <a:t>Who can help you with this?</a:t>
            </a:r>
          </a:p>
          <a:p>
            <a:pPr marL="0" indent="0">
              <a:buNone/>
            </a:pPr>
            <a:r>
              <a:rPr lang="en-US" sz="2800" b="1" dirty="0"/>
              <a:t> </a:t>
            </a:r>
            <a:r>
              <a:rPr lang="en-US" sz="2800" b="1" dirty="0" smtClean="0"/>
              <a:t>    </a:t>
            </a:r>
            <a:r>
              <a:rPr lang="en-US" sz="2800" b="1" dirty="0" smtClean="0">
                <a:solidFill>
                  <a:srgbClr val="FF0000"/>
                </a:solidFill>
              </a:rPr>
              <a:t>Bilingual teacher and/or CELDT assessor.</a:t>
            </a:r>
            <a:endParaRPr lang="en-US" sz="2800" b="1" dirty="0">
              <a:solidFill>
                <a:srgbClr val="FF0000"/>
              </a:solidFill>
            </a:endParaRPr>
          </a:p>
        </p:txBody>
      </p:sp>
      <p:pic>
        <p:nvPicPr>
          <p:cNvPr id="4098" name="Picture 2" descr="C:\Users\Jay\AppData\Local\Microsoft\Windows\INetCache\IE\Y7HK5TS4\specia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1" y="609600"/>
            <a:ext cx="1142999"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15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p:cTn id="15" dur="1000" fill="hold"/>
                                        <p:tgtEl>
                                          <p:spTgt spid="4098"/>
                                        </p:tgtEl>
                                        <p:attrNameLst>
                                          <p:attrName>ppt_w</p:attrName>
                                        </p:attrNameLst>
                                      </p:cBhvr>
                                      <p:tavLst>
                                        <p:tav tm="0">
                                          <p:val>
                                            <p:fltVal val="0"/>
                                          </p:val>
                                        </p:tav>
                                        <p:tav tm="100000">
                                          <p:val>
                                            <p:strVal val="#ppt_w"/>
                                          </p:val>
                                        </p:tav>
                                      </p:tavLst>
                                    </p:anim>
                                    <p:anim calcmode="lin" valueType="num">
                                      <p:cBhvr>
                                        <p:cTn id="16" dur="1000" fill="hold"/>
                                        <p:tgtEl>
                                          <p:spTgt spid="4098"/>
                                        </p:tgtEl>
                                        <p:attrNameLst>
                                          <p:attrName>ppt_h</p:attrName>
                                        </p:attrNameLst>
                                      </p:cBhvr>
                                      <p:tavLst>
                                        <p:tav tm="0">
                                          <p:val>
                                            <p:fltVal val="0"/>
                                          </p:val>
                                        </p:tav>
                                        <p:tav tm="100000">
                                          <p:val>
                                            <p:strVal val="#ppt_h"/>
                                          </p:val>
                                        </p:tav>
                                      </p:tavLst>
                                    </p:anim>
                                    <p:anim calcmode="lin" valueType="num">
                                      <p:cBhvr>
                                        <p:cTn id="17" dur="1000" fill="hold"/>
                                        <p:tgtEl>
                                          <p:spTgt spid="4098"/>
                                        </p:tgtEl>
                                        <p:attrNameLst>
                                          <p:attrName>style.rotation</p:attrName>
                                        </p:attrNameLst>
                                      </p:cBhvr>
                                      <p:tavLst>
                                        <p:tav tm="0">
                                          <p:val>
                                            <p:fltVal val="90"/>
                                          </p:val>
                                        </p:tav>
                                        <p:tav tm="100000">
                                          <p:val>
                                            <p:fltVal val="0"/>
                                          </p:val>
                                        </p:tav>
                                      </p:tavLst>
                                    </p:anim>
                                    <p:animEffect transition="in" filter="fade">
                                      <p:cBhvr>
                                        <p:cTn id="18" dur="1000"/>
                                        <p:tgtEl>
                                          <p:spTgt spid="409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 calcmode="lin" valueType="num">
                                      <p:cBhvr>
                                        <p:cTn id="6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6" end="6"/>
                                            </p:txEl>
                                          </p:spTgt>
                                        </p:tgtEl>
                                        <p:attrNameLst>
                                          <p:attrName>style.visibility</p:attrName>
                                        </p:attrNameLst>
                                      </p:cBhvr>
                                      <p:to>
                                        <p:strVal val="visible"/>
                                      </p:to>
                                    </p:set>
                                    <p:anim calcmode="lin" valueType="num">
                                      <p:cBhvr>
                                        <p:cTn id="7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7" end="7"/>
                                            </p:txEl>
                                          </p:spTgt>
                                        </p:tgtEl>
                                        <p:attrNameLst>
                                          <p:attrName>style.visibility</p:attrName>
                                        </p:attrNameLst>
                                      </p:cBhvr>
                                      <p:to>
                                        <p:strVal val="visible"/>
                                      </p:to>
                                    </p:set>
                                    <p:anim calcmode="lin" valueType="num">
                                      <p:cBhvr>
                                        <p:cTn id="7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3">
                                            <p:txEl>
                                              <p:pRg st="8" end="8"/>
                                            </p:txEl>
                                          </p:spTgt>
                                        </p:tgtEl>
                                        <p:attrNameLst>
                                          <p:attrName>style.visibility</p:attrName>
                                        </p:attrNameLst>
                                      </p:cBhvr>
                                      <p:to>
                                        <p:strVal val="visible"/>
                                      </p:to>
                                    </p:set>
                                    <p:anim calcmode="lin" valueType="num">
                                      <p:cBhvr>
                                        <p:cTn id="87"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88"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89"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90" dur="1000"/>
                                        <p:tgtEl>
                                          <p:spTgt spid="3">
                                            <p:txEl>
                                              <p:pRg st="8" end="8"/>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3">
                                            <p:txEl>
                                              <p:pRg st="9" end="9"/>
                                            </p:txEl>
                                          </p:spTgt>
                                        </p:tgtEl>
                                        <p:attrNameLst>
                                          <p:attrName>style.visibility</p:attrName>
                                        </p:attrNameLst>
                                      </p:cBhvr>
                                      <p:to>
                                        <p:strVal val="visible"/>
                                      </p:to>
                                    </p:set>
                                    <p:anim calcmode="lin" valueType="num">
                                      <p:cBhvr>
                                        <p:cTn id="95"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96"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97"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98"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Low Incidence and Assistive Technology</a:t>
            </a:r>
            <a:endParaRPr lang="en-US" sz="2800" b="1" dirty="0"/>
          </a:p>
        </p:txBody>
      </p:sp>
      <p:sp>
        <p:nvSpPr>
          <p:cNvPr id="3" name="Content Placeholder 2"/>
          <p:cNvSpPr>
            <a:spLocks noGrp="1"/>
          </p:cNvSpPr>
          <p:nvPr>
            <p:ph idx="1"/>
          </p:nvPr>
        </p:nvSpPr>
        <p:spPr/>
        <p:txBody>
          <a:bodyPr>
            <a:normAutofit lnSpcReduction="10000"/>
          </a:bodyPr>
          <a:lstStyle/>
          <a:p>
            <a:pPr marL="0" indent="0" algn="just">
              <a:buNone/>
            </a:pPr>
            <a:r>
              <a:rPr lang="en-US" sz="2800" b="1" dirty="0" smtClean="0"/>
              <a:t>Does the student require low incidence (Blind, VI, OI, Deaf, HOH) services, equipment and/or materials to meet educational goals?</a:t>
            </a:r>
          </a:p>
          <a:p>
            <a:pPr marL="0" indent="0" algn="just">
              <a:buNone/>
            </a:pPr>
            <a:r>
              <a:rPr lang="en-US" sz="2800" b="1" dirty="0" smtClean="0"/>
              <a:t>If </a:t>
            </a:r>
            <a:r>
              <a:rPr lang="en-US" sz="2800" b="1" dirty="0" smtClean="0">
                <a:solidFill>
                  <a:srgbClr val="FF0000"/>
                </a:solidFill>
              </a:rPr>
              <a:t>YES</a:t>
            </a:r>
            <a:r>
              <a:rPr lang="en-US" sz="2800" b="1" dirty="0" smtClean="0"/>
              <a:t> you must specify the information.</a:t>
            </a:r>
          </a:p>
          <a:p>
            <a:pPr marL="0" indent="0" algn="just">
              <a:buNone/>
            </a:pPr>
            <a:r>
              <a:rPr lang="en-US" sz="2800" b="1" dirty="0" smtClean="0"/>
              <a:t>Does the student require assistive technology and/or services to meet educational goals?</a:t>
            </a:r>
          </a:p>
          <a:p>
            <a:pPr marL="0" indent="0" algn="just">
              <a:buNone/>
            </a:pPr>
            <a:r>
              <a:rPr lang="en-US" sz="2800" b="1" dirty="0" smtClean="0"/>
              <a:t>If </a:t>
            </a:r>
            <a:r>
              <a:rPr lang="en-US" sz="2800" b="1" dirty="0" smtClean="0">
                <a:solidFill>
                  <a:srgbClr val="FF0000"/>
                </a:solidFill>
              </a:rPr>
              <a:t>YES</a:t>
            </a:r>
            <a:r>
              <a:rPr lang="en-US" sz="2800" b="1" dirty="0" smtClean="0"/>
              <a:t> you must specify the information.</a:t>
            </a:r>
          </a:p>
          <a:p>
            <a:pPr marL="0" indent="0" algn="just">
              <a:buNone/>
            </a:pPr>
            <a:r>
              <a:rPr lang="en-US" sz="2800" b="1" dirty="0" smtClean="0"/>
              <a:t>John has CP and is classified as OI. He requires a wheelchair for mobility and a communication board with head pointer for peer and adult interactions.</a:t>
            </a:r>
            <a:endParaRPr lang="en-US" sz="2800" b="1" dirty="0"/>
          </a:p>
        </p:txBody>
      </p:sp>
      <p:pic>
        <p:nvPicPr>
          <p:cNvPr id="7170" name="Picture 2" descr="C:\Users\Jay\AppData\Local\Microsoft\Windows\INetCache\IE\Y7HK5TS4\specia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1" y="609600"/>
            <a:ext cx="990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5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Behavior</a:t>
            </a:r>
            <a:endParaRPr lang="en-US" sz="3200" b="1" dirty="0"/>
          </a:p>
        </p:txBody>
      </p:sp>
      <p:sp>
        <p:nvSpPr>
          <p:cNvPr id="3" name="Content Placeholder 2"/>
          <p:cNvSpPr>
            <a:spLocks noGrp="1"/>
          </p:cNvSpPr>
          <p:nvPr>
            <p:ph idx="1"/>
          </p:nvPr>
        </p:nvSpPr>
        <p:spPr/>
        <p:txBody>
          <a:bodyPr>
            <a:normAutofit lnSpcReduction="10000"/>
          </a:bodyPr>
          <a:lstStyle/>
          <a:p>
            <a:pPr marL="0" indent="0" algn="just">
              <a:buNone/>
            </a:pPr>
            <a:r>
              <a:rPr lang="en-US" sz="2800" b="1" dirty="0" smtClean="0">
                <a:solidFill>
                  <a:srgbClr val="FF0000"/>
                </a:solidFill>
              </a:rPr>
              <a:t>Behavior is the most frequently addressed of the special factors in an IEP.</a:t>
            </a:r>
          </a:p>
          <a:p>
            <a:pPr marL="0" indent="0" algn="just">
              <a:buNone/>
            </a:pPr>
            <a:r>
              <a:rPr lang="en-US" sz="2800" b="1" dirty="0" smtClean="0"/>
              <a:t>Does the student’s behavior impede learning of self and/or others?</a:t>
            </a:r>
          </a:p>
          <a:p>
            <a:pPr marL="0" indent="0" algn="just">
              <a:buNone/>
            </a:pPr>
            <a:r>
              <a:rPr lang="en-US" sz="2800" b="1" dirty="0" smtClean="0"/>
              <a:t>If </a:t>
            </a:r>
            <a:r>
              <a:rPr lang="en-US" sz="2800" b="1" dirty="0" smtClean="0">
                <a:solidFill>
                  <a:srgbClr val="FF0000"/>
                </a:solidFill>
              </a:rPr>
              <a:t>YES</a:t>
            </a:r>
            <a:r>
              <a:rPr lang="en-US" sz="2800" b="1" dirty="0" smtClean="0"/>
              <a:t> you must identify positive behavior interventions, specific strategies, services and supports.</a:t>
            </a:r>
          </a:p>
          <a:p>
            <a:pPr marL="0" indent="0" algn="just">
              <a:buNone/>
            </a:pPr>
            <a:r>
              <a:rPr lang="en-US" sz="2800" b="1" dirty="0" smtClean="0"/>
              <a:t>If </a:t>
            </a:r>
            <a:r>
              <a:rPr lang="en-US" sz="2800" b="1" dirty="0" smtClean="0">
                <a:solidFill>
                  <a:srgbClr val="FF0000"/>
                </a:solidFill>
              </a:rPr>
              <a:t>YES</a:t>
            </a:r>
            <a:r>
              <a:rPr lang="en-US" sz="2800" b="1" dirty="0" smtClean="0"/>
              <a:t> you must develop an IEP behavior goal.</a:t>
            </a:r>
          </a:p>
          <a:p>
            <a:pPr marL="0" indent="0" algn="just">
              <a:buNone/>
            </a:pPr>
            <a:r>
              <a:rPr lang="en-US" sz="2800" b="1" dirty="0" smtClean="0"/>
              <a:t>If of minor concern the IEP goal is based on PLOP.</a:t>
            </a:r>
          </a:p>
          <a:p>
            <a:pPr marL="0" indent="0" algn="just">
              <a:buNone/>
            </a:pPr>
            <a:r>
              <a:rPr lang="en-US" sz="2800" b="1" dirty="0" smtClean="0"/>
              <a:t>If of significant concern the IEP goal is based on BIP.</a:t>
            </a:r>
            <a:endParaRPr lang="en-US" sz="2800" b="1" dirty="0"/>
          </a:p>
        </p:txBody>
      </p:sp>
      <p:pic>
        <p:nvPicPr>
          <p:cNvPr id="1026" name="Picture 2" descr="C:\Users\Jay\AppData\Local\Microsoft\Windows\INetCache\IE\Y7HK5TS4\specia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1" y="685800"/>
            <a:ext cx="1066799"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44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 calcmode="lin" valueType="num">
                                      <p:cBhvr>
                                        <p:cTn id="6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CA Hierarchy to Address Behavior in School</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8157178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C:\Users\Jay\AppData\Local\Microsoft\Windows\INetCache\IE\Y7HK5TS4\special[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01000" y="533400"/>
            <a:ext cx="990599"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ay\AppData\Local\Microsoft\Windows\INetCache\IE\5HXBFROX\symbolicM-redarrow-next[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835385">
            <a:off x="6154885" y="3488900"/>
            <a:ext cx="2089145" cy="486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85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1000" fill="hold"/>
                                        <p:tgtEl>
                                          <p:spTgt spid="2050"/>
                                        </p:tgtEl>
                                        <p:attrNameLst>
                                          <p:attrName>ppt_w</p:attrName>
                                        </p:attrNameLst>
                                      </p:cBhvr>
                                      <p:tavLst>
                                        <p:tav tm="0">
                                          <p:val>
                                            <p:fltVal val="0"/>
                                          </p:val>
                                        </p:tav>
                                        <p:tav tm="100000">
                                          <p:val>
                                            <p:strVal val="#ppt_w"/>
                                          </p:val>
                                        </p:tav>
                                      </p:tavLst>
                                    </p:anim>
                                    <p:anim calcmode="lin" valueType="num">
                                      <p:cBhvr>
                                        <p:cTn id="16" dur="1000" fill="hold"/>
                                        <p:tgtEl>
                                          <p:spTgt spid="2050"/>
                                        </p:tgtEl>
                                        <p:attrNameLst>
                                          <p:attrName>ppt_h</p:attrName>
                                        </p:attrNameLst>
                                      </p:cBhvr>
                                      <p:tavLst>
                                        <p:tav tm="0">
                                          <p:val>
                                            <p:fltVal val="0"/>
                                          </p:val>
                                        </p:tav>
                                        <p:tav tm="100000">
                                          <p:val>
                                            <p:strVal val="#ppt_h"/>
                                          </p:val>
                                        </p:tav>
                                      </p:tavLst>
                                    </p:anim>
                                    <p:anim calcmode="lin" valueType="num">
                                      <p:cBhvr>
                                        <p:cTn id="17" dur="1000" fill="hold"/>
                                        <p:tgtEl>
                                          <p:spTgt spid="2050"/>
                                        </p:tgtEl>
                                        <p:attrNameLst>
                                          <p:attrName>style.rotation</p:attrName>
                                        </p:attrNameLst>
                                      </p:cBhvr>
                                      <p:tavLst>
                                        <p:tav tm="0">
                                          <p:val>
                                            <p:fltVal val="90"/>
                                          </p:val>
                                        </p:tav>
                                        <p:tav tm="100000">
                                          <p:val>
                                            <p:fltVal val="0"/>
                                          </p:val>
                                        </p:tav>
                                      </p:tavLst>
                                    </p:anim>
                                    <p:animEffect transition="in" filter="fade">
                                      <p:cBhvr>
                                        <p:cTn id="18" dur="1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Behavior Intervention Plan</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575866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C:\Users\Jay\AppData\Local\Microsoft\Windows\INetCache\IE\Y7HK5TS4\special[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0" y="609600"/>
            <a:ext cx="1676399"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34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1000" fill="hold"/>
                                        <p:tgtEl>
                                          <p:spTgt spid="3074"/>
                                        </p:tgtEl>
                                        <p:attrNameLst>
                                          <p:attrName>ppt_w</p:attrName>
                                        </p:attrNameLst>
                                      </p:cBhvr>
                                      <p:tavLst>
                                        <p:tav tm="0">
                                          <p:val>
                                            <p:fltVal val="0"/>
                                          </p:val>
                                        </p:tav>
                                        <p:tav tm="100000">
                                          <p:val>
                                            <p:strVal val="#ppt_w"/>
                                          </p:val>
                                        </p:tav>
                                      </p:tavLst>
                                    </p:anim>
                                    <p:anim calcmode="lin" valueType="num">
                                      <p:cBhvr>
                                        <p:cTn id="16" dur="1000" fill="hold"/>
                                        <p:tgtEl>
                                          <p:spTgt spid="3074"/>
                                        </p:tgtEl>
                                        <p:attrNameLst>
                                          <p:attrName>ppt_h</p:attrName>
                                        </p:attrNameLst>
                                      </p:cBhvr>
                                      <p:tavLst>
                                        <p:tav tm="0">
                                          <p:val>
                                            <p:fltVal val="0"/>
                                          </p:val>
                                        </p:tav>
                                        <p:tav tm="100000">
                                          <p:val>
                                            <p:strVal val="#ppt_h"/>
                                          </p:val>
                                        </p:tav>
                                      </p:tavLst>
                                    </p:anim>
                                    <p:anim calcmode="lin" valueType="num">
                                      <p:cBhvr>
                                        <p:cTn id="17" dur="1000" fill="hold"/>
                                        <p:tgtEl>
                                          <p:spTgt spid="3074"/>
                                        </p:tgtEl>
                                        <p:attrNameLst>
                                          <p:attrName>style.rotation</p:attrName>
                                        </p:attrNameLst>
                                      </p:cBhvr>
                                      <p:tavLst>
                                        <p:tav tm="0">
                                          <p:val>
                                            <p:fltVal val="90"/>
                                          </p:val>
                                        </p:tav>
                                        <p:tav tm="100000">
                                          <p:val>
                                            <p:fltVal val="0"/>
                                          </p:val>
                                        </p:tav>
                                      </p:tavLst>
                                    </p:anim>
                                    <p:animEffect transition="in" filter="fade">
                                      <p:cBhvr>
                                        <p:cTn id="18" dur="10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Who Is the Appropriate Case Manager?</a:t>
            </a:r>
            <a:endParaRPr lang="en-US" sz="3200" b="1" dirty="0"/>
          </a:p>
        </p:txBody>
      </p:sp>
      <p:sp>
        <p:nvSpPr>
          <p:cNvPr id="3" name="Content Placeholder 2"/>
          <p:cNvSpPr>
            <a:spLocks noGrp="1"/>
          </p:cNvSpPr>
          <p:nvPr>
            <p:ph sz="half" idx="1"/>
          </p:nvPr>
        </p:nvSpPr>
        <p:spPr/>
        <p:txBody>
          <a:bodyPr>
            <a:normAutofit lnSpcReduction="10000"/>
          </a:bodyPr>
          <a:lstStyle/>
          <a:p>
            <a:pPr marL="0" indent="0" algn="just">
              <a:buNone/>
            </a:pPr>
            <a:r>
              <a:rPr lang="en-US" sz="2400" b="1" dirty="0" smtClean="0"/>
              <a:t>For a student who is only receiving speech therapy?</a:t>
            </a:r>
          </a:p>
          <a:p>
            <a:pPr marL="0" indent="0" algn="just">
              <a:buNone/>
            </a:pPr>
            <a:endParaRPr lang="en-US" sz="2400" b="1" dirty="0"/>
          </a:p>
          <a:p>
            <a:pPr marL="0" indent="0" algn="just">
              <a:buNone/>
            </a:pPr>
            <a:r>
              <a:rPr lang="en-US" sz="2400" b="1" dirty="0" smtClean="0"/>
              <a:t>For a student who is receiving speech therapy and RSP?</a:t>
            </a:r>
          </a:p>
          <a:p>
            <a:pPr marL="0" indent="0" algn="just">
              <a:buNone/>
            </a:pPr>
            <a:endParaRPr lang="en-US" sz="2400" b="1" dirty="0"/>
          </a:p>
          <a:p>
            <a:pPr marL="0" indent="0" algn="just">
              <a:buNone/>
            </a:pPr>
            <a:r>
              <a:rPr lang="en-US" sz="2400" b="1" dirty="0" smtClean="0"/>
              <a:t>For a student who is receiving physical therapy and SDC?</a:t>
            </a:r>
          </a:p>
          <a:p>
            <a:pPr marL="0" indent="0" algn="just">
              <a:buNone/>
            </a:pPr>
            <a:endParaRPr lang="en-US" sz="2400" b="1" dirty="0"/>
          </a:p>
          <a:p>
            <a:pPr marL="0" indent="0" algn="just">
              <a:buNone/>
            </a:pPr>
            <a:r>
              <a:rPr lang="en-US" sz="2400" b="1" dirty="0" smtClean="0"/>
              <a:t>For a RSP student who is fully included in a Gen Ed class?</a:t>
            </a:r>
          </a:p>
        </p:txBody>
      </p:sp>
      <p:sp>
        <p:nvSpPr>
          <p:cNvPr id="4" name="Content Placeholder 3"/>
          <p:cNvSpPr>
            <a:spLocks noGrp="1"/>
          </p:cNvSpPr>
          <p:nvPr>
            <p:ph sz="half" idx="2"/>
          </p:nvPr>
        </p:nvSpPr>
        <p:spPr/>
        <p:txBody>
          <a:bodyPr>
            <a:normAutofit lnSpcReduction="10000"/>
          </a:bodyPr>
          <a:lstStyle/>
          <a:p>
            <a:pPr marL="0" indent="0">
              <a:buNone/>
            </a:pPr>
            <a:r>
              <a:rPr lang="en-US" sz="2400" b="1" dirty="0" smtClean="0">
                <a:solidFill>
                  <a:srgbClr val="FF0000"/>
                </a:solidFill>
              </a:rPr>
              <a:t>DIS Speech Therapist</a:t>
            </a:r>
          </a:p>
          <a:p>
            <a:pPr marL="0" indent="0">
              <a:buNone/>
            </a:pPr>
            <a:endParaRPr lang="en-US" sz="2400" b="1" dirty="0"/>
          </a:p>
          <a:p>
            <a:pPr marL="0" indent="0">
              <a:buNone/>
            </a:pPr>
            <a:endParaRPr lang="en-US" sz="2400" b="1" dirty="0" smtClean="0"/>
          </a:p>
          <a:p>
            <a:pPr marL="0" indent="0">
              <a:buNone/>
            </a:pPr>
            <a:r>
              <a:rPr lang="en-US" sz="2400" b="1" dirty="0" smtClean="0">
                <a:solidFill>
                  <a:srgbClr val="00B050"/>
                </a:solidFill>
              </a:rPr>
              <a:t>RSP Teacher</a:t>
            </a:r>
          </a:p>
          <a:p>
            <a:pPr marL="0" indent="0">
              <a:buNone/>
            </a:pPr>
            <a:endParaRPr lang="en-US" sz="2400" b="1" dirty="0"/>
          </a:p>
          <a:p>
            <a:pPr marL="0" indent="0">
              <a:buNone/>
            </a:pPr>
            <a:endParaRPr lang="en-US" sz="2400" b="1" dirty="0" smtClean="0"/>
          </a:p>
          <a:p>
            <a:pPr marL="0" indent="0">
              <a:buNone/>
            </a:pPr>
            <a:r>
              <a:rPr lang="en-US" sz="2400" b="1" dirty="0" smtClean="0">
                <a:solidFill>
                  <a:srgbClr val="FF0000"/>
                </a:solidFill>
              </a:rPr>
              <a:t>SDC Teacher</a:t>
            </a:r>
          </a:p>
          <a:p>
            <a:pPr marL="0" indent="0">
              <a:buNone/>
            </a:pPr>
            <a:endParaRPr lang="en-US" sz="2400" b="1" dirty="0"/>
          </a:p>
          <a:p>
            <a:pPr marL="0" indent="0">
              <a:buNone/>
            </a:pPr>
            <a:endParaRPr lang="en-US" sz="2400" b="1" dirty="0" smtClean="0"/>
          </a:p>
          <a:p>
            <a:pPr marL="0" indent="0">
              <a:buNone/>
            </a:pPr>
            <a:r>
              <a:rPr lang="en-US" sz="2400" b="1" dirty="0" smtClean="0">
                <a:solidFill>
                  <a:srgbClr val="00B050"/>
                </a:solidFill>
              </a:rPr>
              <a:t>RSP Teacher</a:t>
            </a:r>
            <a:endParaRPr lang="en-US" sz="2400" b="1" dirty="0">
              <a:solidFill>
                <a:srgbClr val="00B050"/>
              </a:solidFill>
            </a:endParaRPr>
          </a:p>
        </p:txBody>
      </p:sp>
    </p:spTree>
    <p:extLst>
      <p:ext uri="{BB962C8B-B14F-4D97-AF65-F5344CB8AC3E}">
        <p14:creationId xmlns:p14="http://schemas.microsoft.com/office/powerpoint/2010/main" val="311521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p:cTn id="39"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 calcmode="lin" valueType="num">
                                      <p:cBhvr>
                                        <p:cTn id="4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 calcmode="lin" valueType="num">
                                      <p:cBhvr>
                                        <p:cTn id="55"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 calcmode="lin" valueType="num">
                                      <p:cBhvr>
                                        <p:cTn id="63" dur="1000" fill="hold"/>
                                        <p:tgtEl>
                                          <p:spTgt spid="4">
                                            <p:txEl>
                                              <p:pRg st="9" end="9"/>
                                            </p:txEl>
                                          </p:spTgt>
                                        </p:tgtEl>
                                        <p:attrNameLst>
                                          <p:attrName>ppt_w</p:attrName>
                                        </p:attrNameLst>
                                      </p:cBhvr>
                                      <p:tavLst>
                                        <p:tav tm="0">
                                          <p:val>
                                            <p:fltVal val="0"/>
                                          </p:val>
                                        </p:tav>
                                        <p:tav tm="100000">
                                          <p:val>
                                            <p:strVal val="#ppt_w"/>
                                          </p:val>
                                        </p:tav>
                                      </p:tavLst>
                                    </p:anim>
                                    <p:anim calcmode="lin" valueType="num">
                                      <p:cBhvr>
                                        <p:cTn id="64" dur="1000" fill="hold"/>
                                        <p:tgtEl>
                                          <p:spTgt spid="4">
                                            <p:txEl>
                                              <p:pRg st="9" end="9"/>
                                            </p:txEl>
                                          </p:spTgt>
                                        </p:tgtEl>
                                        <p:attrNameLst>
                                          <p:attrName>ppt_h</p:attrName>
                                        </p:attrNameLst>
                                      </p:cBhvr>
                                      <p:tavLst>
                                        <p:tav tm="0">
                                          <p:val>
                                            <p:fltVal val="0"/>
                                          </p:val>
                                        </p:tav>
                                        <p:tav tm="100000">
                                          <p:val>
                                            <p:strVal val="#ppt_h"/>
                                          </p:val>
                                        </p:tav>
                                      </p:tavLst>
                                    </p:anim>
                                    <p:anim calcmode="lin" valueType="num">
                                      <p:cBhvr>
                                        <p:cTn id="65" dur="1000" fill="hold"/>
                                        <p:tgtEl>
                                          <p:spTgt spid="4">
                                            <p:txEl>
                                              <p:pRg st="9" end="9"/>
                                            </p:txEl>
                                          </p:spTgt>
                                        </p:tgtEl>
                                        <p:attrNameLst>
                                          <p:attrName>style.rotation</p:attrName>
                                        </p:attrNameLst>
                                      </p:cBhvr>
                                      <p:tavLst>
                                        <p:tav tm="0">
                                          <p:val>
                                            <p:fltVal val="90"/>
                                          </p:val>
                                        </p:tav>
                                        <p:tav tm="100000">
                                          <p:val>
                                            <p:fltVal val="0"/>
                                          </p:val>
                                        </p:tav>
                                      </p:tavLst>
                                    </p:anim>
                                    <p:animEffect transition="in" filter="fade">
                                      <p:cBhvr>
                                        <p:cTn id="66" dur="1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ABC Chart</a:t>
            </a:r>
            <a:endParaRPr lang="en-US"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640692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C:\Users\Jay\AppData\Local\Microsoft\Windows\INetCache\IE\Y7HK5TS4\special[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8401" y="657225"/>
            <a:ext cx="1066799" cy="3429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Jay\AppData\Local\Microsoft\Windows\INetCache\IE\ASJMOE8X\disorganized_student_pic[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0841" y="1600200"/>
            <a:ext cx="1562318" cy="149563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Jay\AppData\Local\Microsoft\Windows\INetCache\IE\5HXBFROX\teacher-never-stop-learning[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1495634"/>
            <a:ext cx="18288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Jay\AppData\Local\Microsoft\Windows\INetCache\IE\5HXBFROX\teacher-never-stop-learning[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8401" y="1495634"/>
            <a:ext cx="18288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39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p:cTn id="15" dur="1000" fill="hold"/>
                                        <p:tgtEl>
                                          <p:spTgt spid="4098"/>
                                        </p:tgtEl>
                                        <p:attrNameLst>
                                          <p:attrName>ppt_w</p:attrName>
                                        </p:attrNameLst>
                                      </p:cBhvr>
                                      <p:tavLst>
                                        <p:tav tm="0">
                                          <p:val>
                                            <p:fltVal val="0"/>
                                          </p:val>
                                        </p:tav>
                                        <p:tav tm="100000">
                                          <p:val>
                                            <p:strVal val="#ppt_w"/>
                                          </p:val>
                                        </p:tav>
                                      </p:tavLst>
                                    </p:anim>
                                    <p:anim calcmode="lin" valueType="num">
                                      <p:cBhvr>
                                        <p:cTn id="16" dur="1000" fill="hold"/>
                                        <p:tgtEl>
                                          <p:spTgt spid="4098"/>
                                        </p:tgtEl>
                                        <p:attrNameLst>
                                          <p:attrName>ppt_h</p:attrName>
                                        </p:attrNameLst>
                                      </p:cBhvr>
                                      <p:tavLst>
                                        <p:tav tm="0">
                                          <p:val>
                                            <p:fltVal val="0"/>
                                          </p:val>
                                        </p:tav>
                                        <p:tav tm="100000">
                                          <p:val>
                                            <p:strVal val="#ppt_h"/>
                                          </p:val>
                                        </p:tav>
                                      </p:tavLst>
                                    </p:anim>
                                    <p:anim calcmode="lin" valueType="num">
                                      <p:cBhvr>
                                        <p:cTn id="17" dur="1000" fill="hold"/>
                                        <p:tgtEl>
                                          <p:spTgt spid="4098"/>
                                        </p:tgtEl>
                                        <p:attrNameLst>
                                          <p:attrName>style.rotation</p:attrName>
                                        </p:attrNameLst>
                                      </p:cBhvr>
                                      <p:tavLst>
                                        <p:tav tm="0">
                                          <p:val>
                                            <p:fltVal val="90"/>
                                          </p:val>
                                        </p:tav>
                                        <p:tav tm="100000">
                                          <p:val>
                                            <p:fltVal val="0"/>
                                          </p:val>
                                        </p:tav>
                                      </p:tavLst>
                                    </p:anim>
                                    <p:animEffect transition="in" filter="fade">
                                      <p:cBhvr>
                                        <p:cTn id="18" dur="1000"/>
                                        <p:tgtEl>
                                          <p:spTgt spid="409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099"/>
                                        </p:tgtEl>
                                        <p:attrNameLst>
                                          <p:attrName>style.visibility</p:attrName>
                                        </p:attrNameLst>
                                      </p:cBhvr>
                                      <p:to>
                                        <p:strVal val="visible"/>
                                      </p:to>
                                    </p:set>
                                    <p:anim calcmode="lin" valueType="num">
                                      <p:cBhvr>
                                        <p:cTn id="31" dur="1000" fill="hold"/>
                                        <p:tgtEl>
                                          <p:spTgt spid="4099"/>
                                        </p:tgtEl>
                                        <p:attrNameLst>
                                          <p:attrName>ppt_w</p:attrName>
                                        </p:attrNameLst>
                                      </p:cBhvr>
                                      <p:tavLst>
                                        <p:tav tm="0">
                                          <p:val>
                                            <p:fltVal val="0"/>
                                          </p:val>
                                        </p:tav>
                                        <p:tav tm="100000">
                                          <p:val>
                                            <p:strVal val="#ppt_w"/>
                                          </p:val>
                                        </p:tav>
                                      </p:tavLst>
                                    </p:anim>
                                    <p:anim calcmode="lin" valueType="num">
                                      <p:cBhvr>
                                        <p:cTn id="32" dur="1000" fill="hold"/>
                                        <p:tgtEl>
                                          <p:spTgt spid="4099"/>
                                        </p:tgtEl>
                                        <p:attrNameLst>
                                          <p:attrName>ppt_h</p:attrName>
                                        </p:attrNameLst>
                                      </p:cBhvr>
                                      <p:tavLst>
                                        <p:tav tm="0">
                                          <p:val>
                                            <p:fltVal val="0"/>
                                          </p:val>
                                        </p:tav>
                                        <p:tav tm="100000">
                                          <p:val>
                                            <p:strVal val="#ppt_h"/>
                                          </p:val>
                                        </p:tav>
                                      </p:tavLst>
                                    </p:anim>
                                    <p:anim calcmode="lin" valueType="num">
                                      <p:cBhvr>
                                        <p:cTn id="33" dur="1000" fill="hold"/>
                                        <p:tgtEl>
                                          <p:spTgt spid="4099"/>
                                        </p:tgtEl>
                                        <p:attrNameLst>
                                          <p:attrName>style.rotation</p:attrName>
                                        </p:attrNameLst>
                                      </p:cBhvr>
                                      <p:tavLst>
                                        <p:tav tm="0">
                                          <p:val>
                                            <p:fltVal val="90"/>
                                          </p:val>
                                        </p:tav>
                                        <p:tav tm="100000">
                                          <p:val>
                                            <p:fltVal val="0"/>
                                          </p:val>
                                        </p:tav>
                                      </p:tavLst>
                                    </p:anim>
                                    <p:animEffect transition="in" filter="fade">
                                      <p:cBhvr>
                                        <p:cTn id="34" dur="1000"/>
                                        <p:tgtEl>
                                          <p:spTgt spid="4099"/>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100"/>
                                        </p:tgtEl>
                                        <p:attrNameLst>
                                          <p:attrName>style.visibility</p:attrName>
                                        </p:attrNameLst>
                                      </p:cBhvr>
                                      <p:to>
                                        <p:strVal val="visible"/>
                                      </p:to>
                                    </p:set>
                                    <p:anim calcmode="lin" valueType="num">
                                      <p:cBhvr>
                                        <p:cTn id="39" dur="1000" fill="hold"/>
                                        <p:tgtEl>
                                          <p:spTgt spid="4100"/>
                                        </p:tgtEl>
                                        <p:attrNameLst>
                                          <p:attrName>ppt_w</p:attrName>
                                        </p:attrNameLst>
                                      </p:cBhvr>
                                      <p:tavLst>
                                        <p:tav tm="0">
                                          <p:val>
                                            <p:fltVal val="0"/>
                                          </p:val>
                                        </p:tav>
                                        <p:tav tm="100000">
                                          <p:val>
                                            <p:strVal val="#ppt_w"/>
                                          </p:val>
                                        </p:tav>
                                      </p:tavLst>
                                    </p:anim>
                                    <p:anim calcmode="lin" valueType="num">
                                      <p:cBhvr>
                                        <p:cTn id="40" dur="1000" fill="hold"/>
                                        <p:tgtEl>
                                          <p:spTgt spid="4100"/>
                                        </p:tgtEl>
                                        <p:attrNameLst>
                                          <p:attrName>ppt_h</p:attrName>
                                        </p:attrNameLst>
                                      </p:cBhvr>
                                      <p:tavLst>
                                        <p:tav tm="0">
                                          <p:val>
                                            <p:fltVal val="0"/>
                                          </p:val>
                                        </p:tav>
                                        <p:tav tm="100000">
                                          <p:val>
                                            <p:strVal val="#ppt_h"/>
                                          </p:val>
                                        </p:tav>
                                      </p:tavLst>
                                    </p:anim>
                                    <p:anim calcmode="lin" valueType="num">
                                      <p:cBhvr>
                                        <p:cTn id="41" dur="1000" fill="hold"/>
                                        <p:tgtEl>
                                          <p:spTgt spid="4100"/>
                                        </p:tgtEl>
                                        <p:attrNameLst>
                                          <p:attrName>style.rotation</p:attrName>
                                        </p:attrNameLst>
                                      </p:cBhvr>
                                      <p:tavLst>
                                        <p:tav tm="0">
                                          <p:val>
                                            <p:fltVal val="90"/>
                                          </p:val>
                                        </p:tav>
                                        <p:tav tm="100000">
                                          <p:val>
                                            <p:fltVal val="0"/>
                                          </p:val>
                                        </p:tav>
                                      </p:tavLst>
                                    </p:anim>
                                    <p:animEffect transition="in" filter="fade">
                                      <p:cBhvr>
                                        <p:cTn id="42" dur="1000"/>
                                        <p:tgtEl>
                                          <p:spTgt spid="4100"/>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4101"/>
                                        </p:tgtEl>
                                        <p:attrNameLst>
                                          <p:attrName>style.visibility</p:attrName>
                                        </p:attrNameLst>
                                      </p:cBhvr>
                                      <p:to>
                                        <p:strVal val="visible"/>
                                      </p:to>
                                    </p:set>
                                    <p:anim calcmode="lin" valueType="num">
                                      <p:cBhvr>
                                        <p:cTn id="47" dur="1000" fill="hold"/>
                                        <p:tgtEl>
                                          <p:spTgt spid="4101"/>
                                        </p:tgtEl>
                                        <p:attrNameLst>
                                          <p:attrName>ppt_w</p:attrName>
                                        </p:attrNameLst>
                                      </p:cBhvr>
                                      <p:tavLst>
                                        <p:tav tm="0">
                                          <p:val>
                                            <p:fltVal val="0"/>
                                          </p:val>
                                        </p:tav>
                                        <p:tav tm="100000">
                                          <p:val>
                                            <p:strVal val="#ppt_w"/>
                                          </p:val>
                                        </p:tav>
                                      </p:tavLst>
                                    </p:anim>
                                    <p:anim calcmode="lin" valueType="num">
                                      <p:cBhvr>
                                        <p:cTn id="48" dur="1000" fill="hold"/>
                                        <p:tgtEl>
                                          <p:spTgt spid="4101"/>
                                        </p:tgtEl>
                                        <p:attrNameLst>
                                          <p:attrName>ppt_h</p:attrName>
                                        </p:attrNameLst>
                                      </p:cBhvr>
                                      <p:tavLst>
                                        <p:tav tm="0">
                                          <p:val>
                                            <p:fltVal val="0"/>
                                          </p:val>
                                        </p:tav>
                                        <p:tav tm="100000">
                                          <p:val>
                                            <p:strVal val="#ppt_h"/>
                                          </p:val>
                                        </p:tav>
                                      </p:tavLst>
                                    </p:anim>
                                    <p:anim calcmode="lin" valueType="num">
                                      <p:cBhvr>
                                        <p:cTn id="49" dur="1000" fill="hold"/>
                                        <p:tgtEl>
                                          <p:spTgt spid="4101"/>
                                        </p:tgtEl>
                                        <p:attrNameLst>
                                          <p:attrName>style.rotation</p:attrName>
                                        </p:attrNameLst>
                                      </p:cBhvr>
                                      <p:tavLst>
                                        <p:tav tm="0">
                                          <p:val>
                                            <p:fltVal val="90"/>
                                          </p:val>
                                        </p:tav>
                                        <p:tav tm="100000">
                                          <p:val>
                                            <p:fltVal val="0"/>
                                          </p:val>
                                        </p:tav>
                                      </p:tavLst>
                                    </p:anim>
                                    <p:animEffect transition="in" filter="fade">
                                      <p:cBhvr>
                                        <p:cTn id="50" dur="1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Components of an IEP Goal Statement</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105248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C:\Users\Jay\AppData\Local\Microsoft\Windows\INetCache\IE\Y7HK5TS4\special[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3801" y="685800"/>
            <a:ext cx="9906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Jay\AppData\Local\Microsoft\Windows\INetCache\IE\ASJMOE8X\disorganized_student_pic[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2895600"/>
            <a:ext cx="1219200" cy="190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56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123"/>
                                        </p:tgtEl>
                                        <p:attrNameLst>
                                          <p:attrName>style.visibility</p:attrName>
                                        </p:attrNameLst>
                                      </p:cBhvr>
                                      <p:to>
                                        <p:strVal val="visible"/>
                                      </p:to>
                                    </p:set>
                                    <p:anim calcmode="lin" valueType="num">
                                      <p:cBhvr>
                                        <p:cTn id="23" dur="1000" fill="hold"/>
                                        <p:tgtEl>
                                          <p:spTgt spid="5123"/>
                                        </p:tgtEl>
                                        <p:attrNameLst>
                                          <p:attrName>ppt_w</p:attrName>
                                        </p:attrNameLst>
                                      </p:cBhvr>
                                      <p:tavLst>
                                        <p:tav tm="0">
                                          <p:val>
                                            <p:fltVal val="0"/>
                                          </p:val>
                                        </p:tav>
                                        <p:tav tm="100000">
                                          <p:val>
                                            <p:strVal val="#ppt_w"/>
                                          </p:val>
                                        </p:tav>
                                      </p:tavLst>
                                    </p:anim>
                                    <p:anim calcmode="lin" valueType="num">
                                      <p:cBhvr>
                                        <p:cTn id="24" dur="1000" fill="hold"/>
                                        <p:tgtEl>
                                          <p:spTgt spid="5123"/>
                                        </p:tgtEl>
                                        <p:attrNameLst>
                                          <p:attrName>ppt_h</p:attrName>
                                        </p:attrNameLst>
                                      </p:cBhvr>
                                      <p:tavLst>
                                        <p:tav tm="0">
                                          <p:val>
                                            <p:fltVal val="0"/>
                                          </p:val>
                                        </p:tav>
                                        <p:tav tm="100000">
                                          <p:val>
                                            <p:strVal val="#ppt_h"/>
                                          </p:val>
                                        </p:tav>
                                      </p:tavLst>
                                    </p:anim>
                                    <p:anim calcmode="lin" valueType="num">
                                      <p:cBhvr>
                                        <p:cTn id="25" dur="1000" fill="hold"/>
                                        <p:tgtEl>
                                          <p:spTgt spid="5123"/>
                                        </p:tgtEl>
                                        <p:attrNameLst>
                                          <p:attrName>style.rotation</p:attrName>
                                        </p:attrNameLst>
                                      </p:cBhvr>
                                      <p:tavLst>
                                        <p:tav tm="0">
                                          <p:val>
                                            <p:fltVal val="90"/>
                                          </p:val>
                                        </p:tav>
                                        <p:tav tm="100000">
                                          <p:val>
                                            <p:fltVal val="0"/>
                                          </p:val>
                                        </p:tav>
                                      </p:tavLst>
                                    </p:anim>
                                    <p:animEffect transition="in" filter="fade">
                                      <p:cBhvr>
                                        <p:cTn id="26" dur="1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IEP Behavior Goal Statement</a:t>
            </a:r>
            <a:endParaRPr lang="en-US" sz="2800" b="1" dirty="0"/>
          </a:p>
        </p:txBody>
      </p:sp>
      <p:sp>
        <p:nvSpPr>
          <p:cNvPr id="3" name="Content Placeholder 2"/>
          <p:cNvSpPr>
            <a:spLocks noGrp="1"/>
          </p:cNvSpPr>
          <p:nvPr>
            <p:ph idx="1"/>
          </p:nvPr>
        </p:nvSpPr>
        <p:spPr/>
        <p:txBody>
          <a:bodyPr/>
          <a:lstStyle/>
          <a:p>
            <a:pPr marL="0" indent="0">
              <a:buNone/>
            </a:pPr>
            <a:endParaRPr lang="en-US" dirty="0" smtClean="0"/>
          </a:p>
          <a:p>
            <a:pPr marL="0" indent="0" algn="just">
              <a:buNone/>
            </a:pPr>
            <a:r>
              <a:rPr lang="en-US" b="1" dirty="0" smtClean="0"/>
              <a:t>By May 15, Mark will return to his chair if he leaves it to wander around the classroom given  the verbal prompt “Mark return to your chair” 80% of the time as measured by teacher observation and recorded on his daily behavior data chart.</a:t>
            </a:r>
            <a:endParaRPr lang="en-US" b="1" dirty="0"/>
          </a:p>
        </p:txBody>
      </p:sp>
      <p:pic>
        <p:nvPicPr>
          <p:cNvPr id="6146" name="Picture 2" descr="C:\Users\Jay\AppData\Local\Microsoft\Windows\INetCache\IE\Y7HK5TS4\specia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1" y="590550"/>
            <a:ext cx="10668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38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anim calcmode="lin" valueType="num">
                                      <p:cBhvr>
                                        <p:cTn id="15" dur="1000" fill="hold"/>
                                        <p:tgtEl>
                                          <p:spTgt spid="6146"/>
                                        </p:tgtEl>
                                        <p:attrNameLst>
                                          <p:attrName>ppt_w</p:attrName>
                                        </p:attrNameLst>
                                      </p:cBhvr>
                                      <p:tavLst>
                                        <p:tav tm="0">
                                          <p:val>
                                            <p:fltVal val="0"/>
                                          </p:val>
                                        </p:tav>
                                        <p:tav tm="100000">
                                          <p:val>
                                            <p:strVal val="#ppt_w"/>
                                          </p:val>
                                        </p:tav>
                                      </p:tavLst>
                                    </p:anim>
                                    <p:anim calcmode="lin" valueType="num">
                                      <p:cBhvr>
                                        <p:cTn id="16" dur="1000" fill="hold"/>
                                        <p:tgtEl>
                                          <p:spTgt spid="6146"/>
                                        </p:tgtEl>
                                        <p:attrNameLst>
                                          <p:attrName>ppt_h</p:attrName>
                                        </p:attrNameLst>
                                      </p:cBhvr>
                                      <p:tavLst>
                                        <p:tav tm="0">
                                          <p:val>
                                            <p:fltVal val="0"/>
                                          </p:val>
                                        </p:tav>
                                        <p:tav tm="100000">
                                          <p:val>
                                            <p:strVal val="#ppt_h"/>
                                          </p:val>
                                        </p:tav>
                                      </p:tavLst>
                                    </p:anim>
                                    <p:anim calcmode="lin" valueType="num">
                                      <p:cBhvr>
                                        <p:cTn id="17" dur="1000" fill="hold"/>
                                        <p:tgtEl>
                                          <p:spTgt spid="6146"/>
                                        </p:tgtEl>
                                        <p:attrNameLst>
                                          <p:attrName>style.rotation</p:attrName>
                                        </p:attrNameLst>
                                      </p:cBhvr>
                                      <p:tavLst>
                                        <p:tav tm="0">
                                          <p:val>
                                            <p:fltVal val="90"/>
                                          </p:val>
                                        </p:tav>
                                        <p:tav tm="100000">
                                          <p:val>
                                            <p:fltVal val="0"/>
                                          </p:val>
                                        </p:tav>
                                      </p:tavLst>
                                    </p:anim>
                                    <p:animEffect transition="in" filter="fade">
                                      <p:cBhvr>
                                        <p:cTn id="18" dur="1000"/>
                                        <p:tgtEl>
                                          <p:spTgt spid="614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When to Move to a </a:t>
            </a:r>
            <a:r>
              <a:rPr lang="en-US" sz="2800" b="1" dirty="0" smtClean="0">
                <a:solidFill>
                  <a:srgbClr val="FF0000"/>
                </a:solidFill>
              </a:rPr>
              <a:t>BIP</a:t>
            </a:r>
            <a:endParaRPr lang="en-US" sz="2800"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marL="0" indent="0" algn="just">
              <a:buNone/>
            </a:pPr>
            <a:r>
              <a:rPr lang="en-US" sz="2800" b="1" dirty="0" smtClean="0"/>
              <a:t>A </a:t>
            </a:r>
            <a:r>
              <a:rPr lang="en-US" sz="2800" b="1" dirty="0" smtClean="0">
                <a:solidFill>
                  <a:srgbClr val="FF0000"/>
                </a:solidFill>
              </a:rPr>
              <a:t>BIP</a:t>
            </a:r>
            <a:r>
              <a:rPr lang="en-US" sz="2800" b="1" dirty="0" smtClean="0"/>
              <a:t> is a written document developed when a student exhibits a serious behavior problem that significantly interferes with the implementation of the goals and objectives of the student’s IEP.</a:t>
            </a:r>
          </a:p>
          <a:p>
            <a:pPr marL="0" indent="0" algn="just">
              <a:buNone/>
            </a:pPr>
            <a:endParaRPr lang="en-US" sz="2800" b="1" dirty="0"/>
          </a:p>
          <a:p>
            <a:pPr marL="0" indent="0" algn="just">
              <a:buNone/>
            </a:pPr>
            <a:r>
              <a:rPr lang="en-US" sz="2800" b="1" dirty="0" smtClean="0"/>
              <a:t>Self injurious behavior</a:t>
            </a:r>
          </a:p>
          <a:p>
            <a:pPr marL="0" indent="0" algn="just">
              <a:buNone/>
            </a:pPr>
            <a:r>
              <a:rPr lang="en-US" sz="2800" b="1" dirty="0" smtClean="0"/>
              <a:t>Assaultive behavior</a:t>
            </a:r>
          </a:p>
          <a:p>
            <a:pPr marL="0" indent="0" algn="just">
              <a:buNone/>
            </a:pPr>
            <a:r>
              <a:rPr lang="en-US" sz="2800" b="1" dirty="0" smtClean="0"/>
              <a:t>Serious property damage behavior</a:t>
            </a:r>
          </a:p>
          <a:p>
            <a:pPr marL="0" indent="0" algn="just">
              <a:buNone/>
            </a:pPr>
            <a:r>
              <a:rPr lang="en-US" sz="2800" b="1" dirty="0" smtClean="0"/>
              <a:t>Severe behavior problems that are pervasive and maladaptive for which the IEP instructional and/or behavioral strategies have been unsuccessful</a:t>
            </a:r>
            <a:endParaRPr lang="en-US" sz="2800" b="1" dirty="0"/>
          </a:p>
        </p:txBody>
      </p:sp>
      <p:pic>
        <p:nvPicPr>
          <p:cNvPr id="1026" name="Picture 2" descr="C:\Users\Jay\AppData\Local\Microsoft\Windows\INetCache\IE\OVADOFQ5\specia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1" y="685800"/>
            <a:ext cx="11430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ay\AppData\Local\Microsoft\Windows\INetCache\IE\HXU745BX\grito[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971800"/>
            <a:ext cx="19050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4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027"/>
                                        </p:tgtEl>
                                        <p:attrNameLst>
                                          <p:attrName>style.visibility</p:attrName>
                                        </p:attrNameLst>
                                      </p:cBhvr>
                                      <p:to>
                                        <p:strVal val="visible"/>
                                      </p:to>
                                    </p:set>
                                    <p:anim calcmode="lin" valueType="num">
                                      <p:cBhvr>
                                        <p:cTn id="63" dur="1000" fill="hold"/>
                                        <p:tgtEl>
                                          <p:spTgt spid="1027"/>
                                        </p:tgtEl>
                                        <p:attrNameLst>
                                          <p:attrName>ppt_w</p:attrName>
                                        </p:attrNameLst>
                                      </p:cBhvr>
                                      <p:tavLst>
                                        <p:tav tm="0">
                                          <p:val>
                                            <p:fltVal val="0"/>
                                          </p:val>
                                        </p:tav>
                                        <p:tav tm="100000">
                                          <p:val>
                                            <p:strVal val="#ppt_w"/>
                                          </p:val>
                                        </p:tav>
                                      </p:tavLst>
                                    </p:anim>
                                    <p:anim calcmode="lin" valueType="num">
                                      <p:cBhvr>
                                        <p:cTn id="64" dur="1000" fill="hold"/>
                                        <p:tgtEl>
                                          <p:spTgt spid="1027"/>
                                        </p:tgtEl>
                                        <p:attrNameLst>
                                          <p:attrName>ppt_h</p:attrName>
                                        </p:attrNameLst>
                                      </p:cBhvr>
                                      <p:tavLst>
                                        <p:tav tm="0">
                                          <p:val>
                                            <p:fltVal val="0"/>
                                          </p:val>
                                        </p:tav>
                                        <p:tav tm="100000">
                                          <p:val>
                                            <p:strVal val="#ppt_h"/>
                                          </p:val>
                                        </p:tav>
                                      </p:tavLst>
                                    </p:anim>
                                    <p:anim calcmode="lin" valueType="num">
                                      <p:cBhvr>
                                        <p:cTn id="65" dur="1000" fill="hold"/>
                                        <p:tgtEl>
                                          <p:spTgt spid="1027"/>
                                        </p:tgtEl>
                                        <p:attrNameLst>
                                          <p:attrName>style.rotation</p:attrName>
                                        </p:attrNameLst>
                                      </p:cBhvr>
                                      <p:tavLst>
                                        <p:tav tm="0">
                                          <p:val>
                                            <p:fltVal val="90"/>
                                          </p:val>
                                        </p:tav>
                                        <p:tav tm="100000">
                                          <p:val>
                                            <p:fltVal val="0"/>
                                          </p:val>
                                        </p:tav>
                                      </p:tavLst>
                                    </p:anim>
                                    <p:animEffect transition="in" filter="fade">
                                      <p:cBhvr>
                                        <p:cTn id="66"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Jay\AppData\Local\Microsoft\Windows\INetCache\IE\Y7HK5TS4\Questions-Answers-Magnifying-Glass-Words-12253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193800"/>
            <a:ext cx="5715000" cy="44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72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 calcmode="lin" valueType="num">
                                      <p:cBhvr>
                                        <p:cTn id="9" dur="1000" fill="hold"/>
                                        <p:tgtEl>
                                          <p:spTgt spid="8194"/>
                                        </p:tgtEl>
                                        <p:attrNameLst>
                                          <p:attrName>style.rotation</p:attrName>
                                        </p:attrNameLst>
                                      </p:cBhvr>
                                      <p:tavLst>
                                        <p:tav tm="0">
                                          <p:val>
                                            <p:fltVal val="90"/>
                                          </p:val>
                                        </p:tav>
                                        <p:tav tm="100000">
                                          <p:val>
                                            <p:fltVal val="0"/>
                                          </p:val>
                                        </p:tav>
                                      </p:tavLst>
                                    </p:anim>
                                    <p:animEffect transition="in" filter="fade">
                                      <p:cBhvr>
                                        <p:cTn id="10"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p:cNvSpPr/>
          <p:nvPr/>
        </p:nvSpPr>
        <p:spPr>
          <a:xfrm>
            <a:off x="1495425" y="1219200"/>
            <a:ext cx="6248400" cy="4267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Strategic Collaboration</a:t>
            </a:r>
            <a:endParaRPr lang="en-US" sz="2800" dirty="0"/>
          </a:p>
        </p:txBody>
      </p:sp>
    </p:spTree>
    <p:extLst>
      <p:ext uri="{BB962C8B-B14F-4D97-AF65-F5344CB8AC3E}">
        <p14:creationId xmlns:p14="http://schemas.microsoft.com/office/powerpoint/2010/main" val="29543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KWL for Strategic Collaboration</a:t>
            </a:r>
            <a:endParaRPr lang="en-US" sz="2800" b="1"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US" sz="2800" b="1" dirty="0" smtClean="0">
                <a:solidFill>
                  <a:srgbClr val="FF0000"/>
                </a:solidFill>
              </a:rPr>
              <a:t>In column #1 (left)</a:t>
            </a:r>
            <a:r>
              <a:rPr lang="en-US" sz="2800" b="1" dirty="0" smtClean="0"/>
              <a:t> write 1 fact you know about Special Education Strategic Collaboration and how you know it to be true.</a:t>
            </a:r>
          </a:p>
          <a:p>
            <a:pPr marL="0" indent="0" algn="just">
              <a:buNone/>
            </a:pPr>
            <a:endParaRPr lang="en-US" sz="2800" b="1" dirty="0"/>
          </a:p>
          <a:p>
            <a:pPr marL="0" indent="0" algn="just">
              <a:buNone/>
            </a:pPr>
            <a:r>
              <a:rPr lang="en-US" sz="2800" b="1" dirty="0" smtClean="0">
                <a:solidFill>
                  <a:srgbClr val="FF0000"/>
                </a:solidFill>
              </a:rPr>
              <a:t>In column #2 (middle) </a:t>
            </a:r>
            <a:r>
              <a:rPr lang="en-US" sz="2800" b="1" dirty="0" smtClean="0"/>
              <a:t>write 1 thing you want to learn about Special Education Strategic Collaboration.</a:t>
            </a:r>
          </a:p>
          <a:p>
            <a:pPr marL="0" indent="0" algn="just">
              <a:buNone/>
            </a:pPr>
            <a:endParaRPr lang="en-US" sz="2800" b="1" dirty="0"/>
          </a:p>
          <a:p>
            <a:pPr marL="0" indent="0" algn="just">
              <a:buNone/>
            </a:pPr>
            <a:r>
              <a:rPr lang="en-US" sz="2800" b="1" dirty="0" smtClean="0">
                <a:solidFill>
                  <a:srgbClr val="FF0000"/>
                </a:solidFill>
              </a:rPr>
              <a:t>Leave column #3 (right)</a:t>
            </a:r>
            <a:r>
              <a:rPr lang="en-US" sz="2800" b="1" dirty="0" smtClean="0"/>
              <a:t> blank and you will complete it after the training.</a:t>
            </a:r>
          </a:p>
          <a:p>
            <a:pPr marL="0" indent="0" algn="just">
              <a:buNone/>
            </a:pPr>
            <a:endParaRPr lang="en-US" sz="2800" b="1" dirty="0"/>
          </a:p>
          <a:p>
            <a:pPr marL="0" indent="0" algn="just">
              <a:buNone/>
            </a:pPr>
            <a:r>
              <a:rPr lang="en-US" sz="2800" b="1" dirty="0" smtClean="0"/>
              <a:t>Be prepared to share this information with us.</a:t>
            </a:r>
            <a:endParaRPr lang="en-US" sz="2800" b="1" dirty="0"/>
          </a:p>
        </p:txBody>
      </p:sp>
    </p:spTree>
    <p:extLst>
      <p:ext uri="{BB962C8B-B14F-4D97-AF65-F5344CB8AC3E}">
        <p14:creationId xmlns:p14="http://schemas.microsoft.com/office/powerpoint/2010/main" val="409327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What Is Collaboration?</a:t>
            </a:r>
            <a:endParaRPr lang="en-US"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717303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436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Components of Collaboration</a:t>
            </a:r>
            <a:endParaRPr lang="en-US"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190969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969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Personal Commitment</a:t>
            </a:r>
            <a:endParaRPr lang="en-US" sz="3200" b="1" dirty="0"/>
          </a:p>
        </p:txBody>
      </p:sp>
      <p:sp>
        <p:nvSpPr>
          <p:cNvPr id="3" name="Content Placeholder 2"/>
          <p:cNvSpPr>
            <a:spLocks noGrp="1"/>
          </p:cNvSpPr>
          <p:nvPr>
            <p:ph idx="1"/>
          </p:nvPr>
        </p:nvSpPr>
        <p:spPr/>
        <p:txBody>
          <a:bodyPr>
            <a:normAutofit/>
          </a:bodyPr>
          <a:lstStyle/>
          <a:p>
            <a:pPr marL="0" indent="0" algn="just">
              <a:buNone/>
            </a:pPr>
            <a:r>
              <a:rPr lang="en-US" sz="2800" b="1" dirty="0" smtClean="0"/>
              <a:t>The </a:t>
            </a:r>
            <a:r>
              <a:rPr lang="en-US" sz="3600" b="1" dirty="0" smtClean="0">
                <a:solidFill>
                  <a:srgbClr val="FF0000"/>
                </a:solidFill>
              </a:rPr>
              <a:t>1</a:t>
            </a:r>
            <a:r>
              <a:rPr lang="en-US" sz="3600" b="1" baseline="30000" dirty="0" smtClean="0">
                <a:solidFill>
                  <a:srgbClr val="FF0000"/>
                </a:solidFill>
              </a:rPr>
              <a:t>st</a:t>
            </a:r>
            <a:r>
              <a:rPr lang="en-US" sz="2800" b="1" dirty="0" smtClean="0"/>
              <a:t> component of collaboration concerns your personal commitment to it as a tool for carrying out the responsibilities of your job.</a:t>
            </a:r>
          </a:p>
          <a:p>
            <a:pPr marL="0" indent="0" algn="just">
              <a:buNone/>
            </a:pPr>
            <a:r>
              <a:rPr lang="en-US" sz="2800" b="1" dirty="0" smtClean="0"/>
              <a:t>It includes your beliefs about the benefits of working closely with colleagues and parents/families and the added value of learning from others’ perspectives.</a:t>
            </a:r>
          </a:p>
          <a:p>
            <a:pPr marL="0" indent="0" algn="just">
              <a:buNone/>
            </a:pPr>
            <a:r>
              <a:rPr lang="en-US" sz="2800" b="1" dirty="0" smtClean="0"/>
              <a:t>You have to “talk the talk” and “walk the walk.”</a:t>
            </a:r>
          </a:p>
          <a:p>
            <a:pPr marL="0" indent="0" algn="just">
              <a:buNone/>
            </a:pPr>
            <a:endParaRPr lang="en-US" sz="2800" b="1" dirty="0"/>
          </a:p>
        </p:txBody>
      </p:sp>
      <p:pic>
        <p:nvPicPr>
          <p:cNvPr id="1026" name="Picture 2" descr="C:\Users\Jay\AppData\Local\Microsoft\Windows\INetCache\IE\5HXBFROX\peopletalkin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5029200"/>
            <a:ext cx="1905000" cy="15430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ay\AppData\Local\Microsoft\Windows\INetCache\IE\74K49N9T\walk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5029200"/>
            <a:ext cx="1828800"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65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anim calcmode="lin" valueType="num">
                                      <p:cBhvr>
                                        <p:cTn id="39" dur="1000" fill="hold"/>
                                        <p:tgtEl>
                                          <p:spTgt spid="1026"/>
                                        </p:tgtEl>
                                        <p:attrNameLst>
                                          <p:attrName>ppt_w</p:attrName>
                                        </p:attrNameLst>
                                      </p:cBhvr>
                                      <p:tavLst>
                                        <p:tav tm="0">
                                          <p:val>
                                            <p:fltVal val="0"/>
                                          </p:val>
                                        </p:tav>
                                        <p:tav tm="100000">
                                          <p:val>
                                            <p:strVal val="#ppt_w"/>
                                          </p:val>
                                        </p:tav>
                                      </p:tavLst>
                                    </p:anim>
                                    <p:anim calcmode="lin" valueType="num">
                                      <p:cBhvr>
                                        <p:cTn id="40" dur="1000" fill="hold"/>
                                        <p:tgtEl>
                                          <p:spTgt spid="1026"/>
                                        </p:tgtEl>
                                        <p:attrNameLst>
                                          <p:attrName>ppt_h</p:attrName>
                                        </p:attrNameLst>
                                      </p:cBhvr>
                                      <p:tavLst>
                                        <p:tav tm="0">
                                          <p:val>
                                            <p:fltVal val="0"/>
                                          </p:val>
                                        </p:tav>
                                        <p:tav tm="100000">
                                          <p:val>
                                            <p:strVal val="#ppt_h"/>
                                          </p:val>
                                        </p:tav>
                                      </p:tavLst>
                                    </p:anim>
                                    <p:anim calcmode="lin" valueType="num">
                                      <p:cBhvr>
                                        <p:cTn id="41" dur="1000" fill="hold"/>
                                        <p:tgtEl>
                                          <p:spTgt spid="1026"/>
                                        </p:tgtEl>
                                        <p:attrNameLst>
                                          <p:attrName>style.rotation</p:attrName>
                                        </p:attrNameLst>
                                      </p:cBhvr>
                                      <p:tavLst>
                                        <p:tav tm="0">
                                          <p:val>
                                            <p:fltVal val="90"/>
                                          </p:val>
                                        </p:tav>
                                        <p:tav tm="100000">
                                          <p:val>
                                            <p:fltVal val="0"/>
                                          </p:val>
                                        </p:tav>
                                      </p:tavLst>
                                    </p:anim>
                                    <p:animEffect transition="in" filter="fade">
                                      <p:cBhvr>
                                        <p:cTn id="42" dur="1000"/>
                                        <p:tgtEl>
                                          <p:spTgt spid="1026"/>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029"/>
                                        </p:tgtEl>
                                        <p:attrNameLst>
                                          <p:attrName>style.visibility</p:attrName>
                                        </p:attrNameLst>
                                      </p:cBhvr>
                                      <p:to>
                                        <p:strVal val="visible"/>
                                      </p:to>
                                    </p:set>
                                    <p:anim calcmode="lin" valueType="num">
                                      <p:cBhvr>
                                        <p:cTn id="47" dur="1000" fill="hold"/>
                                        <p:tgtEl>
                                          <p:spTgt spid="1029"/>
                                        </p:tgtEl>
                                        <p:attrNameLst>
                                          <p:attrName>ppt_w</p:attrName>
                                        </p:attrNameLst>
                                      </p:cBhvr>
                                      <p:tavLst>
                                        <p:tav tm="0">
                                          <p:val>
                                            <p:fltVal val="0"/>
                                          </p:val>
                                        </p:tav>
                                        <p:tav tm="100000">
                                          <p:val>
                                            <p:strVal val="#ppt_w"/>
                                          </p:val>
                                        </p:tav>
                                      </p:tavLst>
                                    </p:anim>
                                    <p:anim calcmode="lin" valueType="num">
                                      <p:cBhvr>
                                        <p:cTn id="48" dur="1000" fill="hold"/>
                                        <p:tgtEl>
                                          <p:spTgt spid="1029"/>
                                        </p:tgtEl>
                                        <p:attrNameLst>
                                          <p:attrName>ppt_h</p:attrName>
                                        </p:attrNameLst>
                                      </p:cBhvr>
                                      <p:tavLst>
                                        <p:tav tm="0">
                                          <p:val>
                                            <p:fltVal val="0"/>
                                          </p:val>
                                        </p:tav>
                                        <p:tav tm="100000">
                                          <p:val>
                                            <p:strVal val="#ppt_h"/>
                                          </p:val>
                                        </p:tav>
                                      </p:tavLst>
                                    </p:anim>
                                    <p:anim calcmode="lin" valueType="num">
                                      <p:cBhvr>
                                        <p:cTn id="49" dur="1000" fill="hold"/>
                                        <p:tgtEl>
                                          <p:spTgt spid="1029"/>
                                        </p:tgtEl>
                                        <p:attrNameLst>
                                          <p:attrName>style.rotation</p:attrName>
                                        </p:attrNameLst>
                                      </p:cBhvr>
                                      <p:tavLst>
                                        <p:tav tm="0">
                                          <p:val>
                                            <p:fltVal val="90"/>
                                          </p:val>
                                        </p:tav>
                                        <p:tav tm="100000">
                                          <p:val>
                                            <p:fltVal val="0"/>
                                          </p:val>
                                        </p:tav>
                                      </p:tavLst>
                                    </p:anim>
                                    <p:animEffect transition="in" filter="fade">
                                      <p:cBhvr>
                                        <p:cTn id="50" dur="1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5 C’s of Case Management</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193366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Jay\AppData\Local\Microsoft\Windows\INetCache\IE\5HXBFROX\0511-0909-0119-4517_Child_Doing_Math_Homework__clipart_image[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2743201"/>
            <a:ext cx="2133599"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0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p:cTn id="23" dur="1000" fill="hold"/>
                                        <p:tgtEl>
                                          <p:spTgt spid="1026"/>
                                        </p:tgtEl>
                                        <p:attrNameLst>
                                          <p:attrName>ppt_w</p:attrName>
                                        </p:attrNameLst>
                                      </p:cBhvr>
                                      <p:tavLst>
                                        <p:tav tm="0">
                                          <p:val>
                                            <p:fltVal val="0"/>
                                          </p:val>
                                        </p:tav>
                                        <p:tav tm="100000">
                                          <p:val>
                                            <p:strVal val="#ppt_w"/>
                                          </p:val>
                                        </p:tav>
                                      </p:tavLst>
                                    </p:anim>
                                    <p:anim calcmode="lin" valueType="num">
                                      <p:cBhvr>
                                        <p:cTn id="24" dur="1000" fill="hold"/>
                                        <p:tgtEl>
                                          <p:spTgt spid="1026"/>
                                        </p:tgtEl>
                                        <p:attrNameLst>
                                          <p:attrName>ppt_h</p:attrName>
                                        </p:attrNameLst>
                                      </p:cBhvr>
                                      <p:tavLst>
                                        <p:tav tm="0">
                                          <p:val>
                                            <p:fltVal val="0"/>
                                          </p:val>
                                        </p:tav>
                                        <p:tav tm="100000">
                                          <p:val>
                                            <p:strVal val="#ppt_h"/>
                                          </p:val>
                                        </p:tav>
                                      </p:tavLst>
                                    </p:anim>
                                    <p:anim calcmode="lin" valueType="num">
                                      <p:cBhvr>
                                        <p:cTn id="25" dur="1000" fill="hold"/>
                                        <p:tgtEl>
                                          <p:spTgt spid="1026"/>
                                        </p:tgtEl>
                                        <p:attrNameLst>
                                          <p:attrName>style.rotation</p:attrName>
                                        </p:attrNameLst>
                                      </p:cBhvr>
                                      <p:tavLst>
                                        <p:tav tm="0">
                                          <p:val>
                                            <p:fltVal val="90"/>
                                          </p:val>
                                        </p:tav>
                                        <p:tav tm="100000">
                                          <p:val>
                                            <p:fltVal val="0"/>
                                          </p:val>
                                        </p:tav>
                                      </p:tavLst>
                                    </p:anim>
                                    <p:animEffect transition="in" filter="fade">
                                      <p:cBhvr>
                                        <p:cTn id="2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Communication Skills</a:t>
            </a:r>
            <a:endParaRPr lang="en-US" sz="3200" b="1" dirty="0"/>
          </a:p>
        </p:txBody>
      </p:sp>
      <p:sp>
        <p:nvSpPr>
          <p:cNvPr id="3" name="Content Placeholder 2"/>
          <p:cNvSpPr>
            <a:spLocks noGrp="1"/>
          </p:cNvSpPr>
          <p:nvPr>
            <p:ph idx="1"/>
          </p:nvPr>
        </p:nvSpPr>
        <p:spPr/>
        <p:txBody>
          <a:bodyPr>
            <a:normAutofit/>
          </a:bodyPr>
          <a:lstStyle/>
          <a:p>
            <a:pPr marL="0" indent="0" algn="just">
              <a:buNone/>
            </a:pPr>
            <a:r>
              <a:rPr lang="en-US" sz="2800" b="1" dirty="0" smtClean="0"/>
              <a:t>The </a:t>
            </a:r>
            <a:r>
              <a:rPr lang="en-US" b="1" dirty="0" smtClean="0">
                <a:solidFill>
                  <a:srgbClr val="FF0000"/>
                </a:solidFill>
              </a:rPr>
              <a:t>2</a:t>
            </a:r>
            <a:r>
              <a:rPr lang="en-US" b="1" baseline="30000" dirty="0" smtClean="0">
                <a:solidFill>
                  <a:srgbClr val="FF0000"/>
                </a:solidFill>
              </a:rPr>
              <a:t>nd</a:t>
            </a:r>
            <a:r>
              <a:rPr lang="en-US" sz="2800" b="1" dirty="0" smtClean="0"/>
              <a:t> component of collaboration is communication skills which are the basic building blocks of collaborative interactions.</a:t>
            </a:r>
          </a:p>
          <a:p>
            <a:pPr marL="0" indent="0" algn="just">
              <a:buNone/>
            </a:pPr>
            <a:r>
              <a:rPr lang="en-US" sz="2800" b="1" dirty="0" smtClean="0"/>
              <a:t>Even though most educators have relatively strong communication skills, the skills needed for effective collaboration are more refined and technical.</a:t>
            </a:r>
          </a:p>
          <a:p>
            <a:pPr marL="0" indent="0" algn="just">
              <a:buNone/>
            </a:pPr>
            <a:r>
              <a:rPr lang="en-US" sz="2800" b="1" dirty="0" smtClean="0"/>
              <a:t>These skills include effective listening, speaking and non-verbal communication.</a:t>
            </a:r>
          </a:p>
          <a:p>
            <a:pPr marL="0" indent="0" algn="just">
              <a:buNone/>
            </a:pPr>
            <a:endParaRPr lang="en-US" sz="2800" b="1" dirty="0" smtClean="0"/>
          </a:p>
          <a:p>
            <a:pPr marL="0" indent="0" algn="just">
              <a:buNone/>
            </a:pPr>
            <a:endParaRPr lang="en-US" sz="2800" b="1" dirty="0"/>
          </a:p>
        </p:txBody>
      </p:sp>
      <p:pic>
        <p:nvPicPr>
          <p:cNvPr id="1027" name="Picture 3" descr="C:\Users\Jay\AppData\Local\Microsoft\Windows\INetCache\IE\5HXBFROX\banner_speakin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112" y="5257800"/>
            <a:ext cx="65817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88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27"/>
                                        </p:tgtEl>
                                        <p:attrNameLst>
                                          <p:attrName>style.visibility</p:attrName>
                                        </p:attrNameLst>
                                      </p:cBhvr>
                                      <p:to>
                                        <p:strVal val="visible"/>
                                      </p:to>
                                    </p:set>
                                    <p:anim calcmode="lin" valueType="num">
                                      <p:cBhvr>
                                        <p:cTn id="39" dur="1000" fill="hold"/>
                                        <p:tgtEl>
                                          <p:spTgt spid="1027"/>
                                        </p:tgtEl>
                                        <p:attrNameLst>
                                          <p:attrName>ppt_w</p:attrName>
                                        </p:attrNameLst>
                                      </p:cBhvr>
                                      <p:tavLst>
                                        <p:tav tm="0">
                                          <p:val>
                                            <p:fltVal val="0"/>
                                          </p:val>
                                        </p:tav>
                                        <p:tav tm="100000">
                                          <p:val>
                                            <p:strVal val="#ppt_w"/>
                                          </p:val>
                                        </p:tav>
                                      </p:tavLst>
                                    </p:anim>
                                    <p:anim calcmode="lin" valueType="num">
                                      <p:cBhvr>
                                        <p:cTn id="40" dur="1000" fill="hold"/>
                                        <p:tgtEl>
                                          <p:spTgt spid="1027"/>
                                        </p:tgtEl>
                                        <p:attrNameLst>
                                          <p:attrName>ppt_h</p:attrName>
                                        </p:attrNameLst>
                                      </p:cBhvr>
                                      <p:tavLst>
                                        <p:tav tm="0">
                                          <p:val>
                                            <p:fltVal val="0"/>
                                          </p:val>
                                        </p:tav>
                                        <p:tav tm="100000">
                                          <p:val>
                                            <p:strVal val="#ppt_h"/>
                                          </p:val>
                                        </p:tav>
                                      </p:tavLst>
                                    </p:anim>
                                    <p:anim calcmode="lin" valueType="num">
                                      <p:cBhvr>
                                        <p:cTn id="41" dur="1000" fill="hold"/>
                                        <p:tgtEl>
                                          <p:spTgt spid="1027"/>
                                        </p:tgtEl>
                                        <p:attrNameLst>
                                          <p:attrName>style.rotation</p:attrName>
                                        </p:attrNameLst>
                                      </p:cBhvr>
                                      <p:tavLst>
                                        <p:tav tm="0">
                                          <p:val>
                                            <p:fltVal val="90"/>
                                          </p:val>
                                        </p:tav>
                                        <p:tav tm="100000">
                                          <p:val>
                                            <p:fltVal val="0"/>
                                          </p:val>
                                        </p:tav>
                                      </p:tavLst>
                                    </p:anim>
                                    <p:animEffect transition="in" filter="fade">
                                      <p:cBhvr>
                                        <p:cTn id="42"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Are You A Good Listener?</a:t>
            </a:r>
            <a:endParaRPr lang="en-US" sz="2800" b="1" dirty="0"/>
          </a:p>
        </p:txBody>
      </p:sp>
      <p:pic>
        <p:nvPicPr>
          <p:cNvPr id="2050" name="Picture 2" descr="C:\Users\Jay\AppData\Local\Microsoft\Windows\INetCache\IE\Y7HK5TS4\lgf01a20140105200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9184" y="1600200"/>
            <a:ext cx="6785631"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3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1000" fill="hold"/>
                                        <p:tgtEl>
                                          <p:spTgt spid="2050"/>
                                        </p:tgtEl>
                                        <p:attrNameLst>
                                          <p:attrName>ppt_w</p:attrName>
                                        </p:attrNameLst>
                                      </p:cBhvr>
                                      <p:tavLst>
                                        <p:tav tm="0">
                                          <p:val>
                                            <p:fltVal val="0"/>
                                          </p:val>
                                        </p:tav>
                                        <p:tav tm="100000">
                                          <p:val>
                                            <p:strVal val="#ppt_w"/>
                                          </p:val>
                                        </p:tav>
                                      </p:tavLst>
                                    </p:anim>
                                    <p:anim calcmode="lin" valueType="num">
                                      <p:cBhvr>
                                        <p:cTn id="16" dur="1000" fill="hold"/>
                                        <p:tgtEl>
                                          <p:spTgt spid="2050"/>
                                        </p:tgtEl>
                                        <p:attrNameLst>
                                          <p:attrName>ppt_h</p:attrName>
                                        </p:attrNameLst>
                                      </p:cBhvr>
                                      <p:tavLst>
                                        <p:tav tm="0">
                                          <p:val>
                                            <p:fltVal val="0"/>
                                          </p:val>
                                        </p:tav>
                                        <p:tav tm="100000">
                                          <p:val>
                                            <p:strVal val="#ppt_h"/>
                                          </p:val>
                                        </p:tav>
                                      </p:tavLst>
                                    </p:anim>
                                    <p:anim calcmode="lin" valueType="num">
                                      <p:cBhvr>
                                        <p:cTn id="17" dur="1000" fill="hold"/>
                                        <p:tgtEl>
                                          <p:spTgt spid="2050"/>
                                        </p:tgtEl>
                                        <p:attrNameLst>
                                          <p:attrName>style.rotation</p:attrName>
                                        </p:attrNameLst>
                                      </p:cBhvr>
                                      <p:tavLst>
                                        <p:tav tm="0">
                                          <p:val>
                                            <p:fltVal val="90"/>
                                          </p:val>
                                        </p:tav>
                                        <p:tav tm="100000">
                                          <p:val>
                                            <p:fltVal val="0"/>
                                          </p:val>
                                        </p:tav>
                                      </p:tavLst>
                                    </p:anim>
                                    <p:animEffect transition="in" filter="fade">
                                      <p:cBhvr>
                                        <p:cTn id="18"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Interactive Processes</a:t>
            </a:r>
            <a:endParaRPr lang="en-US" sz="3200" b="1" dirty="0"/>
          </a:p>
        </p:txBody>
      </p:sp>
      <p:sp>
        <p:nvSpPr>
          <p:cNvPr id="3" name="Content Placeholder 2"/>
          <p:cNvSpPr>
            <a:spLocks noGrp="1"/>
          </p:cNvSpPr>
          <p:nvPr>
            <p:ph idx="1"/>
          </p:nvPr>
        </p:nvSpPr>
        <p:spPr/>
        <p:txBody>
          <a:bodyPr>
            <a:normAutofit lnSpcReduction="10000"/>
          </a:bodyPr>
          <a:lstStyle/>
          <a:p>
            <a:pPr marL="0" indent="0" algn="just">
              <a:buNone/>
            </a:pPr>
            <a:r>
              <a:rPr lang="en-US" sz="2800" b="1" dirty="0" smtClean="0"/>
              <a:t>The </a:t>
            </a:r>
            <a:r>
              <a:rPr lang="en-US" sz="2800" b="1" dirty="0" smtClean="0">
                <a:solidFill>
                  <a:srgbClr val="FF0000"/>
                </a:solidFill>
              </a:rPr>
              <a:t>3</a:t>
            </a:r>
            <a:r>
              <a:rPr lang="en-US" sz="2800" b="1" baseline="30000" dirty="0" smtClean="0">
                <a:solidFill>
                  <a:srgbClr val="FF0000"/>
                </a:solidFill>
              </a:rPr>
              <a:t>rd</a:t>
            </a:r>
            <a:r>
              <a:rPr lang="en-US" sz="2800" b="1" dirty="0" smtClean="0"/>
              <a:t> component of collaboration is the interactive processes we undertake.</a:t>
            </a:r>
          </a:p>
          <a:p>
            <a:pPr marL="0" indent="0" algn="just">
              <a:buNone/>
            </a:pPr>
            <a:r>
              <a:rPr lang="en-US" sz="2800" b="1" dirty="0" smtClean="0"/>
              <a:t>The most common interactive process is problem-solving related to conflict resolution.</a:t>
            </a:r>
          </a:p>
          <a:p>
            <a:pPr marL="0" indent="0" algn="just">
              <a:buNone/>
            </a:pPr>
            <a:r>
              <a:rPr lang="en-US" sz="2800" b="1" dirty="0" smtClean="0"/>
              <a:t>There are 5 keys to achieving successful conflict resolution.</a:t>
            </a:r>
          </a:p>
          <a:p>
            <a:pPr marL="0" indent="0" algn="just">
              <a:buNone/>
            </a:pPr>
            <a:r>
              <a:rPr lang="en-US" sz="2000" b="1" dirty="0"/>
              <a:t> </a:t>
            </a:r>
            <a:r>
              <a:rPr lang="en-US" sz="2000" b="1" dirty="0" smtClean="0"/>
              <a:t>         Define acceptable behavior</a:t>
            </a:r>
          </a:p>
          <a:p>
            <a:pPr marL="0" indent="0" algn="just">
              <a:buNone/>
            </a:pPr>
            <a:r>
              <a:rPr lang="en-US" sz="2000" b="1" dirty="0"/>
              <a:t> </a:t>
            </a:r>
            <a:r>
              <a:rPr lang="en-US" sz="2000" b="1" dirty="0" smtClean="0"/>
              <a:t>         Hit conflict head on</a:t>
            </a:r>
          </a:p>
          <a:p>
            <a:pPr marL="0" indent="0" algn="just">
              <a:buNone/>
            </a:pPr>
            <a:r>
              <a:rPr lang="en-US" sz="2000" b="1" dirty="0"/>
              <a:t> </a:t>
            </a:r>
            <a:r>
              <a:rPr lang="en-US" sz="2000" b="1" dirty="0" smtClean="0"/>
              <a:t>         Understand the WIIFM factor</a:t>
            </a:r>
          </a:p>
          <a:p>
            <a:pPr marL="0" indent="0" algn="just">
              <a:buNone/>
            </a:pPr>
            <a:r>
              <a:rPr lang="en-US" sz="2000" b="1" dirty="0"/>
              <a:t> </a:t>
            </a:r>
            <a:r>
              <a:rPr lang="en-US" sz="2000" b="1" dirty="0" smtClean="0"/>
              <a:t>         Recognize the importance factor</a:t>
            </a:r>
          </a:p>
          <a:p>
            <a:pPr marL="0" indent="0" algn="just">
              <a:buNone/>
            </a:pPr>
            <a:r>
              <a:rPr lang="en-US" sz="2000" b="1" dirty="0"/>
              <a:t> </a:t>
            </a:r>
            <a:r>
              <a:rPr lang="en-US" sz="2000" b="1" dirty="0" smtClean="0"/>
              <a:t>         View conflict as an opportunity</a:t>
            </a:r>
            <a:endParaRPr lang="en-US" sz="2000" b="1" dirty="0"/>
          </a:p>
        </p:txBody>
      </p:sp>
      <p:pic>
        <p:nvPicPr>
          <p:cNvPr id="2050" name="Picture 2" descr="C:\Users\Jay\AppData\Local\Microsoft\Windows\INetCache\IE\Y7HK5TS4\success-blogging-key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038600"/>
            <a:ext cx="2457450"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9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 calcmode="lin" valueType="num">
                                      <p:cBhvr>
                                        <p:cTn id="7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2050"/>
                                        </p:tgtEl>
                                        <p:attrNameLst>
                                          <p:attrName>style.visibility</p:attrName>
                                        </p:attrNameLst>
                                      </p:cBhvr>
                                      <p:to>
                                        <p:strVal val="visible"/>
                                      </p:to>
                                    </p:set>
                                    <p:anim calcmode="lin" valueType="num">
                                      <p:cBhvr>
                                        <p:cTn id="79" dur="1000" fill="hold"/>
                                        <p:tgtEl>
                                          <p:spTgt spid="2050"/>
                                        </p:tgtEl>
                                        <p:attrNameLst>
                                          <p:attrName>ppt_w</p:attrName>
                                        </p:attrNameLst>
                                      </p:cBhvr>
                                      <p:tavLst>
                                        <p:tav tm="0">
                                          <p:val>
                                            <p:fltVal val="0"/>
                                          </p:val>
                                        </p:tav>
                                        <p:tav tm="100000">
                                          <p:val>
                                            <p:strVal val="#ppt_w"/>
                                          </p:val>
                                        </p:tav>
                                      </p:tavLst>
                                    </p:anim>
                                    <p:anim calcmode="lin" valueType="num">
                                      <p:cBhvr>
                                        <p:cTn id="80" dur="1000" fill="hold"/>
                                        <p:tgtEl>
                                          <p:spTgt spid="2050"/>
                                        </p:tgtEl>
                                        <p:attrNameLst>
                                          <p:attrName>ppt_h</p:attrName>
                                        </p:attrNameLst>
                                      </p:cBhvr>
                                      <p:tavLst>
                                        <p:tav tm="0">
                                          <p:val>
                                            <p:fltVal val="0"/>
                                          </p:val>
                                        </p:tav>
                                        <p:tav tm="100000">
                                          <p:val>
                                            <p:strVal val="#ppt_h"/>
                                          </p:val>
                                        </p:tav>
                                      </p:tavLst>
                                    </p:anim>
                                    <p:anim calcmode="lin" valueType="num">
                                      <p:cBhvr>
                                        <p:cTn id="81" dur="1000" fill="hold"/>
                                        <p:tgtEl>
                                          <p:spTgt spid="2050"/>
                                        </p:tgtEl>
                                        <p:attrNameLst>
                                          <p:attrName>style.rotation</p:attrName>
                                        </p:attrNameLst>
                                      </p:cBhvr>
                                      <p:tavLst>
                                        <p:tav tm="0">
                                          <p:val>
                                            <p:fltVal val="90"/>
                                          </p:val>
                                        </p:tav>
                                        <p:tav tm="100000">
                                          <p:val>
                                            <p:fltVal val="0"/>
                                          </p:val>
                                        </p:tav>
                                      </p:tavLst>
                                    </p:anim>
                                    <p:animEffect transition="in" filter="fade">
                                      <p:cBhvr>
                                        <p:cTn id="82"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The Nature of Conflict</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899590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445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Define Acceptable Behavior</a:t>
            </a:r>
            <a:endParaRPr lang="en-US" sz="2800" b="1" dirty="0"/>
          </a:p>
        </p:txBody>
      </p:sp>
      <p:sp>
        <p:nvSpPr>
          <p:cNvPr id="3" name="Content Placeholder 2"/>
          <p:cNvSpPr>
            <a:spLocks noGrp="1"/>
          </p:cNvSpPr>
          <p:nvPr>
            <p:ph idx="1"/>
          </p:nvPr>
        </p:nvSpPr>
        <p:spPr/>
        <p:txBody>
          <a:bodyPr>
            <a:normAutofit/>
          </a:bodyPr>
          <a:lstStyle/>
          <a:p>
            <a:pPr marL="0" indent="0" algn="just">
              <a:buNone/>
            </a:pPr>
            <a:r>
              <a:rPr lang="en-US" sz="2800" b="1" dirty="0" smtClean="0"/>
              <a:t>Just having a definition for what constitutes acceptable and unacceptable behavior is a positive step toward avoiding conflict during interactions. Creating a framework for decision making, encouraging collaborative efforts, and team building are all required. Clearly and publicly make it known what and what will not be tolerated.</a:t>
            </a:r>
          </a:p>
          <a:p>
            <a:pPr marL="0" indent="0" algn="just">
              <a:buNone/>
            </a:pPr>
            <a:endParaRPr lang="en-US" sz="2800" b="1" dirty="0"/>
          </a:p>
        </p:txBody>
      </p:sp>
      <p:pic>
        <p:nvPicPr>
          <p:cNvPr id="1026" name="Picture 2" descr="C:\Users\Jay\AppData\Local\Microsoft\Windows\INetCache\IE\74K49N9T\Thumbs_up_ic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4800601"/>
            <a:ext cx="2133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Jay\AppData\Local\Microsoft\Windows\INetCache\IE\74K49N9T\Thumbs_up_ic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463382" y="5105400"/>
            <a:ext cx="2089818" cy="122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59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p:cTn id="23" dur="1000" fill="hold"/>
                                        <p:tgtEl>
                                          <p:spTgt spid="1026"/>
                                        </p:tgtEl>
                                        <p:attrNameLst>
                                          <p:attrName>ppt_w</p:attrName>
                                        </p:attrNameLst>
                                      </p:cBhvr>
                                      <p:tavLst>
                                        <p:tav tm="0">
                                          <p:val>
                                            <p:fltVal val="0"/>
                                          </p:val>
                                        </p:tav>
                                        <p:tav tm="100000">
                                          <p:val>
                                            <p:strVal val="#ppt_w"/>
                                          </p:val>
                                        </p:tav>
                                      </p:tavLst>
                                    </p:anim>
                                    <p:anim calcmode="lin" valueType="num">
                                      <p:cBhvr>
                                        <p:cTn id="24" dur="1000" fill="hold"/>
                                        <p:tgtEl>
                                          <p:spTgt spid="1026"/>
                                        </p:tgtEl>
                                        <p:attrNameLst>
                                          <p:attrName>ppt_h</p:attrName>
                                        </p:attrNameLst>
                                      </p:cBhvr>
                                      <p:tavLst>
                                        <p:tav tm="0">
                                          <p:val>
                                            <p:fltVal val="0"/>
                                          </p:val>
                                        </p:tav>
                                        <p:tav tm="100000">
                                          <p:val>
                                            <p:strVal val="#ppt_h"/>
                                          </p:val>
                                        </p:tav>
                                      </p:tavLst>
                                    </p:anim>
                                    <p:anim calcmode="lin" valueType="num">
                                      <p:cBhvr>
                                        <p:cTn id="25" dur="1000" fill="hold"/>
                                        <p:tgtEl>
                                          <p:spTgt spid="1026"/>
                                        </p:tgtEl>
                                        <p:attrNameLst>
                                          <p:attrName>style.rotation</p:attrName>
                                        </p:attrNameLst>
                                      </p:cBhvr>
                                      <p:tavLst>
                                        <p:tav tm="0">
                                          <p:val>
                                            <p:fltVal val="90"/>
                                          </p:val>
                                        </p:tav>
                                        <p:tav tm="100000">
                                          <p:val>
                                            <p:fltVal val="0"/>
                                          </p:val>
                                        </p:tav>
                                      </p:tavLst>
                                    </p:anim>
                                    <p:animEffect transition="in" filter="fade">
                                      <p:cBhvr>
                                        <p:cTn id="26" dur="10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Hit Conflict Head On</a:t>
            </a:r>
            <a:endParaRPr lang="en-US" sz="2800" b="1"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US" sz="2400" b="1" dirty="0" smtClean="0"/>
              <a:t>While we cannot always prevent conflict, the secret to conflict resolution is in fact conflict prevention when possible. By seeking out areas of potential conflict and proactively intervening in a just and decisive fashion you will likely prevent certain conflicts from ever arising. If a conflict does flare up, you will likely minimize its severity by dealing with it quickly.  Time spent identifying and understanding natural tensions will help avoid unnecessary conflict.</a:t>
            </a:r>
          </a:p>
          <a:p>
            <a:pPr marL="0" indent="0" algn="just">
              <a:buNone/>
            </a:pPr>
            <a:endParaRPr lang="en-US" sz="2400" b="1" dirty="0"/>
          </a:p>
          <a:p>
            <a:pPr marL="0" indent="0" algn="just">
              <a:buNone/>
            </a:pPr>
            <a:endParaRPr lang="en-US" sz="2400" b="1" dirty="0" smtClean="0"/>
          </a:p>
          <a:p>
            <a:pPr marL="0" indent="0" algn="just">
              <a:buNone/>
            </a:pPr>
            <a:r>
              <a:rPr lang="en-US" sz="2400" b="1" dirty="0" smtClean="0"/>
              <a:t>                                     </a:t>
            </a:r>
          </a:p>
          <a:p>
            <a:pPr marL="0" indent="0" algn="just">
              <a:buNone/>
            </a:pPr>
            <a:endParaRPr lang="en-US" sz="2400" b="1" dirty="0"/>
          </a:p>
          <a:p>
            <a:pPr marL="0" indent="0" algn="just">
              <a:buNone/>
            </a:pPr>
            <a:r>
              <a:rPr lang="en-US" sz="2400" b="1" dirty="0" smtClean="0"/>
              <a:t>                                             We agree to disagree.</a:t>
            </a:r>
          </a:p>
          <a:p>
            <a:pPr marL="0" indent="0" algn="just">
              <a:buNone/>
            </a:pPr>
            <a:r>
              <a:rPr lang="en-US" sz="2400" b="1" dirty="0" smtClean="0"/>
              <a:t> </a:t>
            </a:r>
            <a:endParaRPr lang="en-US" sz="2400" b="1" dirty="0"/>
          </a:p>
        </p:txBody>
      </p:sp>
      <p:pic>
        <p:nvPicPr>
          <p:cNvPr id="2050" name="Picture 2" descr="C:\Users\Jay\AppData\Local\Microsoft\Windows\INetCache\IE\Y7HK5TS4\disagre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810000"/>
            <a:ext cx="2362200"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78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050"/>
                                        </p:tgtEl>
                                        <p:attrNameLst>
                                          <p:attrName>style.visibility</p:attrName>
                                        </p:attrNameLst>
                                      </p:cBhvr>
                                      <p:to>
                                        <p:strVal val="visible"/>
                                      </p:to>
                                    </p:set>
                                    <p:anim calcmode="lin" valueType="num">
                                      <p:cBhvr>
                                        <p:cTn id="47" dur="1000" fill="hold"/>
                                        <p:tgtEl>
                                          <p:spTgt spid="2050"/>
                                        </p:tgtEl>
                                        <p:attrNameLst>
                                          <p:attrName>ppt_w</p:attrName>
                                        </p:attrNameLst>
                                      </p:cBhvr>
                                      <p:tavLst>
                                        <p:tav tm="0">
                                          <p:val>
                                            <p:fltVal val="0"/>
                                          </p:val>
                                        </p:tav>
                                        <p:tav tm="100000">
                                          <p:val>
                                            <p:strVal val="#ppt_w"/>
                                          </p:val>
                                        </p:tav>
                                      </p:tavLst>
                                    </p:anim>
                                    <p:anim calcmode="lin" valueType="num">
                                      <p:cBhvr>
                                        <p:cTn id="48" dur="1000" fill="hold"/>
                                        <p:tgtEl>
                                          <p:spTgt spid="2050"/>
                                        </p:tgtEl>
                                        <p:attrNameLst>
                                          <p:attrName>ppt_h</p:attrName>
                                        </p:attrNameLst>
                                      </p:cBhvr>
                                      <p:tavLst>
                                        <p:tav tm="0">
                                          <p:val>
                                            <p:fltVal val="0"/>
                                          </p:val>
                                        </p:tav>
                                        <p:tav tm="100000">
                                          <p:val>
                                            <p:strVal val="#ppt_h"/>
                                          </p:val>
                                        </p:tav>
                                      </p:tavLst>
                                    </p:anim>
                                    <p:anim calcmode="lin" valueType="num">
                                      <p:cBhvr>
                                        <p:cTn id="49" dur="1000" fill="hold"/>
                                        <p:tgtEl>
                                          <p:spTgt spid="2050"/>
                                        </p:tgtEl>
                                        <p:attrNameLst>
                                          <p:attrName>style.rotation</p:attrName>
                                        </p:attrNameLst>
                                      </p:cBhvr>
                                      <p:tavLst>
                                        <p:tav tm="0">
                                          <p:val>
                                            <p:fltVal val="90"/>
                                          </p:val>
                                        </p:tav>
                                        <p:tav tm="100000">
                                          <p:val>
                                            <p:fltVal val="0"/>
                                          </p:val>
                                        </p:tav>
                                      </p:tavLst>
                                    </p:anim>
                                    <p:animEffect transition="in" filter="fade">
                                      <p:cBhvr>
                                        <p:cTn id="5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Understand the WIIFM Factor</a:t>
            </a:r>
            <a:endParaRPr lang="en-US" sz="2800" b="1"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US" sz="2400" b="1" dirty="0" smtClean="0"/>
              <a:t>Understanding the other person’s WIIFM (What’s In It For Me) position is critical to solving problems. It is absolutely essential to understand others’ motivations prior to weighing in on an issue. The way to avoid conflict is to help those around you achieve their goals. If you approach conflict from the perspective of taking the action that will help others best achieve their goals you will find few obstacles will stand in the your way with regard to resolving conflict. Leading by example will result in others doing the same to you. It’s a “win-win.”</a:t>
            </a:r>
          </a:p>
          <a:p>
            <a:pPr marL="0" indent="0" algn="just">
              <a:buNone/>
            </a:pPr>
            <a:endParaRPr lang="en-US" sz="2400" b="1" dirty="0"/>
          </a:p>
          <a:p>
            <a:pPr marL="0" indent="0" algn="just">
              <a:buNone/>
            </a:pPr>
            <a:endParaRPr lang="en-US" sz="2400" b="1" dirty="0" smtClean="0"/>
          </a:p>
          <a:p>
            <a:pPr marL="0" indent="0" algn="just">
              <a:buNone/>
            </a:pPr>
            <a:r>
              <a:rPr lang="en-US" sz="2400" b="1" dirty="0" smtClean="0"/>
              <a:t>                                                  </a:t>
            </a:r>
          </a:p>
          <a:p>
            <a:pPr marL="0" indent="0" algn="just">
              <a:buNone/>
            </a:pPr>
            <a:r>
              <a:rPr lang="en-US" sz="2400" b="1" dirty="0"/>
              <a:t> </a:t>
            </a:r>
            <a:r>
              <a:rPr lang="en-US" sz="2400" b="1" dirty="0" smtClean="0"/>
              <a:t>                                              What’s in it for me?</a:t>
            </a:r>
            <a:endParaRPr lang="en-US" sz="2400" b="1" dirty="0"/>
          </a:p>
        </p:txBody>
      </p:sp>
      <p:pic>
        <p:nvPicPr>
          <p:cNvPr id="3074" name="Picture 2" descr="C:\Users\Jay\AppData\Local\Microsoft\Windows\INetCache\IE\74K49N9T\win-wi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74" y="4114800"/>
            <a:ext cx="2066925" cy="1371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73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074"/>
                                        </p:tgtEl>
                                        <p:attrNameLst>
                                          <p:attrName>style.visibility</p:attrName>
                                        </p:attrNameLst>
                                      </p:cBhvr>
                                      <p:to>
                                        <p:strVal val="visible"/>
                                      </p:to>
                                    </p:set>
                                    <p:anim calcmode="lin" valueType="num">
                                      <p:cBhvr>
                                        <p:cTn id="39" dur="1000" fill="hold"/>
                                        <p:tgtEl>
                                          <p:spTgt spid="3074"/>
                                        </p:tgtEl>
                                        <p:attrNameLst>
                                          <p:attrName>ppt_w</p:attrName>
                                        </p:attrNameLst>
                                      </p:cBhvr>
                                      <p:tavLst>
                                        <p:tav tm="0">
                                          <p:val>
                                            <p:fltVal val="0"/>
                                          </p:val>
                                        </p:tav>
                                        <p:tav tm="100000">
                                          <p:val>
                                            <p:strVal val="#ppt_w"/>
                                          </p:val>
                                        </p:tav>
                                      </p:tavLst>
                                    </p:anim>
                                    <p:anim calcmode="lin" valueType="num">
                                      <p:cBhvr>
                                        <p:cTn id="40" dur="1000" fill="hold"/>
                                        <p:tgtEl>
                                          <p:spTgt spid="3074"/>
                                        </p:tgtEl>
                                        <p:attrNameLst>
                                          <p:attrName>ppt_h</p:attrName>
                                        </p:attrNameLst>
                                      </p:cBhvr>
                                      <p:tavLst>
                                        <p:tav tm="0">
                                          <p:val>
                                            <p:fltVal val="0"/>
                                          </p:val>
                                        </p:tav>
                                        <p:tav tm="100000">
                                          <p:val>
                                            <p:strVal val="#ppt_h"/>
                                          </p:val>
                                        </p:tav>
                                      </p:tavLst>
                                    </p:anim>
                                    <p:anim calcmode="lin" valueType="num">
                                      <p:cBhvr>
                                        <p:cTn id="41" dur="1000" fill="hold"/>
                                        <p:tgtEl>
                                          <p:spTgt spid="3074"/>
                                        </p:tgtEl>
                                        <p:attrNameLst>
                                          <p:attrName>style.rotation</p:attrName>
                                        </p:attrNameLst>
                                      </p:cBhvr>
                                      <p:tavLst>
                                        <p:tav tm="0">
                                          <p:val>
                                            <p:fltVal val="90"/>
                                          </p:val>
                                        </p:tav>
                                        <p:tav tm="100000">
                                          <p:val>
                                            <p:fltVal val="0"/>
                                          </p:val>
                                        </p:tav>
                                      </p:tavLst>
                                    </p:anim>
                                    <p:animEffect transition="in" filter="fade">
                                      <p:cBhvr>
                                        <p:cTn id="42"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Recognize the Importance Factor</a:t>
            </a:r>
            <a:endParaRPr lang="en-US" sz="2800" b="1" dirty="0"/>
          </a:p>
        </p:txBody>
      </p:sp>
      <p:sp>
        <p:nvSpPr>
          <p:cNvPr id="3" name="Content Placeholder 2"/>
          <p:cNvSpPr>
            <a:spLocks noGrp="1"/>
          </p:cNvSpPr>
          <p:nvPr>
            <p:ph idx="1"/>
          </p:nvPr>
        </p:nvSpPr>
        <p:spPr/>
        <p:txBody>
          <a:bodyPr>
            <a:normAutofit/>
          </a:bodyPr>
          <a:lstStyle/>
          <a:p>
            <a:pPr marL="0" indent="0" algn="just">
              <a:buNone/>
            </a:pPr>
            <a:r>
              <a:rPr lang="en-US" sz="2400" b="1" dirty="0" smtClean="0"/>
              <a:t>Pick your battles and avoid conflict for the sake of conflict. However, if the issue is important enough to create conflict then it is surely important enough to resolve. If the issue, circumstance, or situation is important enough, and there is enough at stake, people will do what is necessary to open lines of communication and close positional and/or philosophical gaps.</a:t>
            </a:r>
          </a:p>
          <a:p>
            <a:pPr marL="0" indent="0" algn="just">
              <a:buNone/>
            </a:pPr>
            <a:endParaRPr lang="en-US" sz="2400" b="1" dirty="0"/>
          </a:p>
          <a:p>
            <a:pPr marL="0" indent="0" algn="just">
              <a:buNone/>
            </a:pPr>
            <a:endParaRPr lang="en-US" sz="2400" b="1" dirty="0" smtClean="0"/>
          </a:p>
          <a:p>
            <a:pPr marL="0" indent="0" algn="just">
              <a:buNone/>
            </a:pPr>
            <a:r>
              <a:rPr lang="en-US" sz="2400" b="1" dirty="0" smtClean="0"/>
              <a:t>                         Do </a:t>
            </a:r>
            <a:r>
              <a:rPr lang="en-US" sz="2400" b="1" dirty="0"/>
              <a:t>y</a:t>
            </a:r>
            <a:r>
              <a:rPr lang="en-US" sz="2400" b="1" dirty="0" smtClean="0"/>
              <a:t>ou really want to die on this hill?</a:t>
            </a:r>
          </a:p>
          <a:p>
            <a:pPr marL="0" indent="0" algn="just">
              <a:buNone/>
            </a:pPr>
            <a:endParaRPr lang="en-US" sz="2800" b="1" dirty="0"/>
          </a:p>
        </p:txBody>
      </p:sp>
      <p:pic>
        <p:nvPicPr>
          <p:cNvPr id="2050" name="Picture 2" descr="C:\Users\Jay\AppData\Local\Microsoft\Windows\INetCache\IE\Z1M9BL9G\clip-art-humor-i-give-up[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810000"/>
            <a:ext cx="1362075"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47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View Conflict as an Opportunity</a:t>
            </a:r>
            <a:endParaRPr lang="en-US" sz="2800" b="1"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US" sz="2800" b="1" dirty="0" smtClean="0"/>
              <a:t>Hidden within virtually every conflict is the potential for a tremendous teaching and learning opportunity. Where there is disagreement there is an inherent potential for growth and agreement. If you do not leverage conflict for team building and leadership you have missed a great opportunity. Smart staff look for the upside in all differing opinions.</a:t>
            </a:r>
          </a:p>
          <a:p>
            <a:pPr marL="0" indent="0" algn="just">
              <a:buNone/>
            </a:pPr>
            <a:endParaRPr lang="en-US" sz="2800" b="1" dirty="0"/>
          </a:p>
          <a:p>
            <a:pPr marL="0" indent="0" algn="just">
              <a:buNone/>
            </a:pPr>
            <a:endParaRPr lang="en-US" sz="2800" b="1" dirty="0" smtClean="0"/>
          </a:p>
          <a:p>
            <a:pPr marL="0" indent="0" algn="just">
              <a:buNone/>
            </a:pPr>
            <a:r>
              <a:rPr lang="en-US" sz="2800" b="1" dirty="0"/>
              <a:t> </a:t>
            </a:r>
            <a:r>
              <a:rPr lang="en-US" sz="2800" b="1" dirty="0" smtClean="0"/>
              <a:t>      </a:t>
            </a:r>
          </a:p>
          <a:p>
            <a:pPr marL="0" indent="0" algn="just">
              <a:buNone/>
            </a:pPr>
            <a:r>
              <a:rPr lang="en-US" sz="2800" b="1" dirty="0"/>
              <a:t> </a:t>
            </a:r>
            <a:r>
              <a:rPr lang="en-US" sz="2800" b="1" dirty="0" smtClean="0"/>
              <a:t>                     Is your glass half full or half empty?</a:t>
            </a:r>
            <a:endParaRPr lang="en-US" sz="2800" b="1" dirty="0"/>
          </a:p>
        </p:txBody>
      </p:sp>
      <p:pic>
        <p:nvPicPr>
          <p:cNvPr id="2051" name="Picture 3" descr="C:\Users\Jay\AppData\Local\Microsoft\Windows\INetCache\IE\5HXBFROX\lacomparaison-bonjourdefran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886200"/>
            <a:ext cx="2971800" cy="149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97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051"/>
                                        </p:tgtEl>
                                        <p:attrNameLst>
                                          <p:attrName>style.visibility</p:attrName>
                                        </p:attrNameLst>
                                      </p:cBhvr>
                                      <p:to>
                                        <p:strVal val="visible"/>
                                      </p:to>
                                    </p:set>
                                    <p:anim calcmode="lin" valueType="num">
                                      <p:cBhvr>
                                        <p:cTn id="31" dur="1000" fill="hold"/>
                                        <p:tgtEl>
                                          <p:spTgt spid="2051"/>
                                        </p:tgtEl>
                                        <p:attrNameLst>
                                          <p:attrName>ppt_w</p:attrName>
                                        </p:attrNameLst>
                                      </p:cBhvr>
                                      <p:tavLst>
                                        <p:tav tm="0">
                                          <p:val>
                                            <p:fltVal val="0"/>
                                          </p:val>
                                        </p:tav>
                                        <p:tav tm="100000">
                                          <p:val>
                                            <p:strVal val="#ppt_w"/>
                                          </p:val>
                                        </p:tav>
                                      </p:tavLst>
                                    </p:anim>
                                    <p:anim calcmode="lin" valueType="num">
                                      <p:cBhvr>
                                        <p:cTn id="32" dur="1000" fill="hold"/>
                                        <p:tgtEl>
                                          <p:spTgt spid="2051"/>
                                        </p:tgtEl>
                                        <p:attrNameLst>
                                          <p:attrName>ppt_h</p:attrName>
                                        </p:attrNameLst>
                                      </p:cBhvr>
                                      <p:tavLst>
                                        <p:tav tm="0">
                                          <p:val>
                                            <p:fltVal val="0"/>
                                          </p:val>
                                        </p:tav>
                                        <p:tav tm="100000">
                                          <p:val>
                                            <p:strVal val="#ppt_h"/>
                                          </p:val>
                                        </p:tav>
                                      </p:tavLst>
                                    </p:anim>
                                    <p:anim calcmode="lin" valueType="num">
                                      <p:cBhvr>
                                        <p:cTn id="33" dur="1000" fill="hold"/>
                                        <p:tgtEl>
                                          <p:spTgt spid="2051"/>
                                        </p:tgtEl>
                                        <p:attrNameLst>
                                          <p:attrName>style.rotation</p:attrName>
                                        </p:attrNameLst>
                                      </p:cBhvr>
                                      <p:tavLst>
                                        <p:tav tm="0">
                                          <p:val>
                                            <p:fltVal val="90"/>
                                          </p:val>
                                        </p:tav>
                                        <p:tav tm="100000">
                                          <p:val>
                                            <p:fltVal val="0"/>
                                          </p:val>
                                        </p:tav>
                                      </p:tavLst>
                                    </p:anim>
                                    <p:animEffect transition="in" filter="fade">
                                      <p:cBhvr>
                                        <p:cTn id="34"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Programs and Services</a:t>
            </a:r>
            <a:endParaRPr lang="en-US" sz="3200" b="1" dirty="0"/>
          </a:p>
        </p:txBody>
      </p:sp>
      <p:sp>
        <p:nvSpPr>
          <p:cNvPr id="3" name="Content Placeholder 2"/>
          <p:cNvSpPr>
            <a:spLocks noGrp="1"/>
          </p:cNvSpPr>
          <p:nvPr>
            <p:ph idx="1"/>
          </p:nvPr>
        </p:nvSpPr>
        <p:spPr/>
        <p:txBody>
          <a:bodyPr>
            <a:normAutofit/>
          </a:bodyPr>
          <a:lstStyle/>
          <a:p>
            <a:pPr marL="0" indent="0" algn="just">
              <a:buNone/>
            </a:pPr>
            <a:r>
              <a:rPr lang="en-US" sz="2800" b="1" dirty="0" smtClean="0"/>
              <a:t>The </a:t>
            </a:r>
            <a:r>
              <a:rPr lang="en-US" b="1" dirty="0" smtClean="0">
                <a:solidFill>
                  <a:srgbClr val="FF0000"/>
                </a:solidFill>
              </a:rPr>
              <a:t>4</a:t>
            </a:r>
            <a:r>
              <a:rPr lang="en-US" b="1" baseline="30000" dirty="0" smtClean="0">
                <a:solidFill>
                  <a:srgbClr val="FF0000"/>
                </a:solidFill>
              </a:rPr>
              <a:t>th</a:t>
            </a:r>
            <a:r>
              <a:rPr lang="en-US" sz="2800" b="1" dirty="0" smtClean="0"/>
              <a:t> component of collaboration is the set of programs and services which are affected by the process. Collaboration cannot occur in isolation with no direct impact on programs and services. The ultimate beneficiary is the student with a disability who will receive the very best instruction, services and supports. </a:t>
            </a:r>
          </a:p>
          <a:p>
            <a:pPr marL="0" indent="0" algn="just">
              <a:buNone/>
            </a:pPr>
            <a:endParaRPr lang="en-US" sz="2800" b="1" dirty="0"/>
          </a:p>
          <a:p>
            <a:pPr marL="0" indent="0" algn="just">
              <a:buNone/>
            </a:pPr>
            <a:endParaRPr lang="en-US" sz="2800" b="1" dirty="0"/>
          </a:p>
        </p:txBody>
      </p:sp>
      <p:pic>
        <p:nvPicPr>
          <p:cNvPr id="10242" name="Picture 2" descr="C:\Users\Jay\AppData\Local\Microsoft\Windows\INetCache\IE\HXU745BX\mathplay[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486275"/>
            <a:ext cx="3952875"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18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242"/>
                                        </p:tgtEl>
                                        <p:attrNameLst>
                                          <p:attrName>style.visibility</p:attrName>
                                        </p:attrNameLst>
                                      </p:cBhvr>
                                      <p:to>
                                        <p:strVal val="visible"/>
                                      </p:to>
                                    </p:set>
                                    <p:anim calcmode="lin" valueType="num">
                                      <p:cBhvr>
                                        <p:cTn id="23" dur="1000" fill="hold"/>
                                        <p:tgtEl>
                                          <p:spTgt spid="10242"/>
                                        </p:tgtEl>
                                        <p:attrNameLst>
                                          <p:attrName>ppt_w</p:attrName>
                                        </p:attrNameLst>
                                      </p:cBhvr>
                                      <p:tavLst>
                                        <p:tav tm="0">
                                          <p:val>
                                            <p:fltVal val="0"/>
                                          </p:val>
                                        </p:tav>
                                        <p:tav tm="100000">
                                          <p:val>
                                            <p:strVal val="#ppt_w"/>
                                          </p:val>
                                        </p:tav>
                                      </p:tavLst>
                                    </p:anim>
                                    <p:anim calcmode="lin" valueType="num">
                                      <p:cBhvr>
                                        <p:cTn id="24" dur="1000" fill="hold"/>
                                        <p:tgtEl>
                                          <p:spTgt spid="10242"/>
                                        </p:tgtEl>
                                        <p:attrNameLst>
                                          <p:attrName>ppt_h</p:attrName>
                                        </p:attrNameLst>
                                      </p:cBhvr>
                                      <p:tavLst>
                                        <p:tav tm="0">
                                          <p:val>
                                            <p:fltVal val="0"/>
                                          </p:val>
                                        </p:tav>
                                        <p:tav tm="100000">
                                          <p:val>
                                            <p:strVal val="#ppt_h"/>
                                          </p:val>
                                        </p:tav>
                                      </p:tavLst>
                                    </p:anim>
                                    <p:anim calcmode="lin" valueType="num">
                                      <p:cBhvr>
                                        <p:cTn id="25" dur="1000" fill="hold"/>
                                        <p:tgtEl>
                                          <p:spTgt spid="10242"/>
                                        </p:tgtEl>
                                        <p:attrNameLst>
                                          <p:attrName>style.rotation</p:attrName>
                                        </p:attrNameLst>
                                      </p:cBhvr>
                                      <p:tavLst>
                                        <p:tav tm="0">
                                          <p:val>
                                            <p:fltVal val="90"/>
                                          </p:val>
                                        </p:tav>
                                        <p:tav tm="100000">
                                          <p:val>
                                            <p:fltVal val="0"/>
                                          </p:val>
                                        </p:tav>
                                      </p:tavLst>
                                    </p:anim>
                                    <p:animEffect transition="in" filter="fade">
                                      <p:cBhvr>
                                        <p:cTn id="26"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Traditional View of Our Role as a Special Educator</a:t>
            </a:r>
            <a:endParaRPr lang="en-US" sz="2800" b="1" dirty="0"/>
          </a:p>
        </p:txBody>
      </p:sp>
      <p:sp>
        <p:nvSpPr>
          <p:cNvPr id="3" name="Text Placeholder 2"/>
          <p:cNvSpPr>
            <a:spLocks noGrp="1"/>
          </p:cNvSpPr>
          <p:nvPr>
            <p:ph type="body" idx="1"/>
          </p:nvPr>
        </p:nvSpPr>
        <p:spPr/>
        <p:txBody>
          <a:bodyPr>
            <a:normAutofit/>
          </a:bodyPr>
          <a:lstStyle/>
          <a:p>
            <a:pPr algn="ctr"/>
            <a:r>
              <a:rPr lang="en-US" sz="3200" dirty="0" smtClean="0"/>
              <a:t>Teacher</a:t>
            </a:r>
            <a:endParaRPr lang="en-US" sz="3200" dirty="0"/>
          </a:p>
        </p:txBody>
      </p:sp>
      <p:sp>
        <p:nvSpPr>
          <p:cNvPr id="5" name="Text Placeholder 4"/>
          <p:cNvSpPr>
            <a:spLocks noGrp="1"/>
          </p:cNvSpPr>
          <p:nvPr>
            <p:ph type="body" sz="quarter" idx="3"/>
          </p:nvPr>
        </p:nvSpPr>
        <p:spPr/>
        <p:txBody>
          <a:bodyPr>
            <a:normAutofit/>
          </a:bodyPr>
          <a:lstStyle/>
          <a:p>
            <a:pPr algn="ctr"/>
            <a:r>
              <a:rPr lang="en-US" sz="3200" dirty="0" smtClean="0"/>
              <a:t>Case Manager </a:t>
            </a:r>
            <a:endParaRPr lang="en-US" sz="3200" dirty="0"/>
          </a:p>
        </p:txBody>
      </p:sp>
      <p:pic>
        <p:nvPicPr>
          <p:cNvPr id="10242" name="Picture 2" descr="C:\Users\Jay\AppData\Local\Microsoft\Windows\INetCache\IE\Z1M9BL9G\rk8_teacher1[1].gi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90600" y="2667000"/>
            <a:ext cx="3048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Jay\AppData\Local\Microsoft\Windows\INetCache\IE\Z1M9BL9G\5782-Stressed-Business-Woman-Carrying-And-Dropping-Documents-Clipart-Illustration[1].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181601" y="2743200"/>
            <a:ext cx="3124200" cy="260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6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242"/>
                                        </p:tgtEl>
                                        <p:attrNameLst>
                                          <p:attrName>style.visibility</p:attrName>
                                        </p:attrNameLst>
                                      </p:cBhvr>
                                      <p:to>
                                        <p:strVal val="visible"/>
                                      </p:to>
                                    </p:set>
                                    <p:anim calcmode="lin" valueType="num">
                                      <p:cBhvr>
                                        <p:cTn id="23" dur="1000" fill="hold"/>
                                        <p:tgtEl>
                                          <p:spTgt spid="10242"/>
                                        </p:tgtEl>
                                        <p:attrNameLst>
                                          <p:attrName>ppt_w</p:attrName>
                                        </p:attrNameLst>
                                      </p:cBhvr>
                                      <p:tavLst>
                                        <p:tav tm="0">
                                          <p:val>
                                            <p:fltVal val="0"/>
                                          </p:val>
                                        </p:tav>
                                        <p:tav tm="100000">
                                          <p:val>
                                            <p:strVal val="#ppt_w"/>
                                          </p:val>
                                        </p:tav>
                                      </p:tavLst>
                                    </p:anim>
                                    <p:anim calcmode="lin" valueType="num">
                                      <p:cBhvr>
                                        <p:cTn id="24" dur="1000" fill="hold"/>
                                        <p:tgtEl>
                                          <p:spTgt spid="10242"/>
                                        </p:tgtEl>
                                        <p:attrNameLst>
                                          <p:attrName>ppt_h</p:attrName>
                                        </p:attrNameLst>
                                      </p:cBhvr>
                                      <p:tavLst>
                                        <p:tav tm="0">
                                          <p:val>
                                            <p:fltVal val="0"/>
                                          </p:val>
                                        </p:tav>
                                        <p:tav tm="100000">
                                          <p:val>
                                            <p:strVal val="#ppt_h"/>
                                          </p:val>
                                        </p:tav>
                                      </p:tavLst>
                                    </p:anim>
                                    <p:anim calcmode="lin" valueType="num">
                                      <p:cBhvr>
                                        <p:cTn id="25" dur="1000" fill="hold"/>
                                        <p:tgtEl>
                                          <p:spTgt spid="10242"/>
                                        </p:tgtEl>
                                        <p:attrNameLst>
                                          <p:attrName>style.rotation</p:attrName>
                                        </p:attrNameLst>
                                      </p:cBhvr>
                                      <p:tavLst>
                                        <p:tav tm="0">
                                          <p:val>
                                            <p:fltVal val="90"/>
                                          </p:val>
                                        </p:tav>
                                        <p:tav tm="100000">
                                          <p:val>
                                            <p:fltVal val="0"/>
                                          </p:val>
                                        </p:tav>
                                      </p:tavLst>
                                    </p:anim>
                                    <p:animEffect transition="in" filter="fade">
                                      <p:cBhvr>
                                        <p:cTn id="26" dur="1000"/>
                                        <p:tgtEl>
                                          <p:spTgt spid="1024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p:cTn id="31"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243"/>
                                        </p:tgtEl>
                                        <p:attrNameLst>
                                          <p:attrName>style.visibility</p:attrName>
                                        </p:attrNameLst>
                                      </p:cBhvr>
                                      <p:to>
                                        <p:strVal val="visible"/>
                                      </p:to>
                                    </p:set>
                                    <p:anim calcmode="lin" valueType="num">
                                      <p:cBhvr>
                                        <p:cTn id="39" dur="1000" fill="hold"/>
                                        <p:tgtEl>
                                          <p:spTgt spid="10243"/>
                                        </p:tgtEl>
                                        <p:attrNameLst>
                                          <p:attrName>ppt_w</p:attrName>
                                        </p:attrNameLst>
                                      </p:cBhvr>
                                      <p:tavLst>
                                        <p:tav tm="0">
                                          <p:val>
                                            <p:fltVal val="0"/>
                                          </p:val>
                                        </p:tav>
                                        <p:tav tm="100000">
                                          <p:val>
                                            <p:strVal val="#ppt_w"/>
                                          </p:val>
                                        </p:tav>
                                      </p:tavLst>
                                    </p:anim>
                                    <p:anim calcmode="lin" valueType="num">
                                      <p:cBhvr>
                                        <p:cTn id="40" dur="1000" fill="hold"/>
                                        <p:tgtEl>
                                          <p:spTgt spid="10243"/>
                                        </p:tgtEl>
                                        <p:attrNameLst>
                                          <p:attrName>ppt_h</p:attrName>
                                        </p:attrNameLst>
                                      </p:cBhvr>
                                      <p:tavLst>
                                        <p:tav tm="0">
                                          <p:val>
                                            <p:fltVal val="0"/>
                                          </p:val>
                                        </p:tav>
                                        <p:tav tm="100000">
                                          <p:val>
                                            <p:strVal val="#ppt_h"/>
                                          </p:val>
                                        </p:tav>
                                      </p:tavLst>
                                    </p:anim>
                                    <p:anim calcmode="lin" valueType="num">
                                      <p:cBhvr>
                                        <p:cTn id="41" dur="1000" fill="hold"/>
                                        <p:tgtEl>
                                          <p:spTgt spid="10243"/>
                                        </p:tgtEl>
                                        <p:attrNameLst>
                                          <p:attrName>style.rotation</p:attrName>
                                        </p:attrNameLst>
                                      </p:cBhvr>
                                      <p:tavLst>
                                        <p:tav tm="0">
                                          <p:val>
                                            <p:fltVal val="90"/>
                                          </p:val>
                                        </p:tav>
                                        <p:tav tm="100000">
                                          <p:val>
                                            <p:fltVal val="0"/>
                                          </p:val>
                                        </p:tav>
                                      </p:tavLst>
                                    </p:anim>
                                    <p:animEffect transition="in" filter="fade">
                                      <p:cBhvr>
                                        <p:cTn id="42" dur="1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Context</a:t>
            </a:r>
            <a:endParaRPr lang="en-US" sz="2800" b="1" dirty="0"/>
          </a:p>
        </p:txBody>
      </p:sp>
      <p:sp>
        <p:nvSpPr>
          <p:cNvPr id="3" name="Content Placeholder 2"/>
          <p:cNvSpPr>
            <a:spLocks noGrp="1"/>
          </p:cNvSpPr>
          <p:nvPr>
            <p:ph idx="1"/>
          </p:nvPr>
        </p:nvSpPr>
        <p:spPr/>
        <p:txBody>
          <a:bodyPr>
            <a:normAutofit/>
          </a:bodyPr>
          <a:lstStyle/>
          <a:p>
            <a:pPr marL="0" indent="0" algn="just">
              <a:buNone/>
            </a:pPr>
            <a:r>
              <a:rPr lang="en-US" sz="2800" b="1" dirty="0" smtClean="0"/>
              <a:t>The </a:t>
            </a:r>
            <a:r>
              <a:rPr lang="en-US" sz="2800" b="1" dirty="0" smtClean="0">
                <a:solidFill>
                  <a:srgbClr val="FF0000"/>
                </a:solidFill>
              </a:rPr>
              <a:t>5</a:t>
            </a:r>
            <a:r>
              <a:rPr lang="en-US" sz="2800" b="1" baseline="30000" dirty="0" smtClean="0">
                <a:solidFill>
                  <a:srgbClr val="FF0000"/>
                </a:solidFill>
              </a:rPr>
              <a:t>th</a:t>
            </a:r>
            <a:r>
              <a:rPr lang="en-US" sz="2800" b="1" dirty="0" smtClean="0"/>
              <a:t> and final component of collaboration is context which refers to the overall environment in which collaboration occurs. Special attention has to be paid to the individuals involved in collaboration since they are critical in determining the climate of collaboration. They bring with them a variety of communication styles some of which are unproductive.</a:t>
            </a:r>
            <a:endParaRPr lang="en-US" sz="2800" b="1" dirty="0"/>
          </a:p>
        </p:txBody>
      </p:sp>
      <p:pic>
        <p:nvPicPr>
          <p:cNvPr id="3074" name="Picture 2" descr="C:\Users\Jay\AppData\Local\Microsoft\Windows\INetCache\IE\Y7HK5TS4\people_talking_on_phon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953000"/>
            <a:ext cx="3566160" cy="174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79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 calcmode="lin" valueType="num">
                                      <p:cBhvr>
                                        <p:cTn id="23" dur="1000" fill="hold"/>
                                        <p:tgtEl>
                                          <p:spTgt spid="3074"/>
                                        </p:tgtEl>
                                        <p:attrNameLst>
                                          <p:attrName>ppt_w</p:attrName>
                                        </p:attrNameLst>
                                      </p:cBhvr>
                                      <p:tavLst>
                                        <p:tav tm="0">
                                          <p:val>
                                            <p:fltVal val="0"/>
                                          </p:val>
                                        </p:tav>
                                        <p:tav tm="100000">
                                          <p:val>
                                            <p:strVal val="#ppt_w"/>
                                          </p:val>
                                        </p:tav>
                                      </p:tavLst>
                                    </p:anim>
                                    <p:anim calcmode="lin" valueType="num">
                                      <p:cBhvr>
                                        <p:cTn id="24" dur="1000" fill="hold"/>
                                        <p:tgtEl>
                                          <p:spTgt spid="3074"/>
                                        </p:tgtEl>
                                        <p:attrNameLst>
                                          <p:attrName>ppt_h</p:attrName>
                                        </p:attrNameLst>
                                      </p:cBhvr>
                                      <p:tavLst>
                                        <p:tav tm="0">
                                          <p:val>
                                            <p:fltVal val="0"/>
                                          </p:val>
                                        </p:tav>
                                        <p:tav tm="100000">
                                          <p:val>
                                            <p:strVal val="#ppt_h"/>
                                          </p:val>
                                        </p:tav>
                                      </p:tavLst>
                                    </p:anim>
                                    <p:anim calcmode="lin" valueType="num">
                                      <p:cBhvr>
                                        <p:cTn id="25" dur="1000" fill="hold"/>
                                        <p:tgtEl>
                                          <p:spTgt spid="3074"/>
                                        </p:tgtEl>
                                        <p:attrNameLst>
                                          <p:attrName>style.rotation</p:attrName>
                                        </p:attrNameLst>
                                      </p:cBhvr>
                                      <p:tavLst>
                                        <p:tav tm="0">
                                          <p:val>
                                            <p:fltVal val="90"/>
                                          </p:val>
                                        </p:tav>
                                        <p:tav tm="100000">
                                          <p:val>
                                            <p:fltVal val="0"/>
                                          </p:val>
                                        </p:tav>
                                      </p:tavLst>
                                    </p:anim>
                                    <p:animEffect transition="in" filter="fade">
                                      <p:cBhvr>
                                        <p:cTn id="26"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Tip </a:t>
            </a:r>
            <a:r>
              <a:rPr lang="en-US" sz="2800" b="1" dirty="0" smtClean="0">
                <a:solidFill>
                  <a:srgbClr val="FF0000"/>
                </a:solidFill>
              </a:rPr>
              <a:t>1</a:t>
            </a:r>
            <a:r>
              <a:rPr lang="en-US" sz="2800" b="1" dirty="0" smtClean="0"/>
              <a:t> for Handling Unproductive Communications</a:t>
            </a:r>
            <a:br>
              <a:rPr lang="en-US" sz="2800" b="1" dirty="0" smtClean="0"/>
            </a:br>
            <a:r>
              <a:rPr lang="en-US" sz="2800" b="1" dirty="0" smtClean="0"/>
              <a:t>Passive Communicator</a:t>
            </a:r>
            <a:endParaRPr lang="en-US" sz="2800" b="1"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US" sz="2800" b="1" dirty="0" smtClean="0"/>
              <a:t>The passive communicator seems to participate not at all, reveals no expression, and does not contribute anything to the communication.</a:t>
            </a:r>
          </a:p>
          <a:p>
            <a:pPr marL="0" indent="0" algn="just">
              <a:buNone/>
            </a:pPr>
            <a:endParaRPr lang="en-US" sz="2800" b="1" dirty="0"/>
          </a:p>
          <a:p>
            <a:pPr marL="0" indent="0">
              <a:buNone/>
            </a:pPr>
            <a:r>
              <a:rPr lang="en-US" sz="2800" b="1" dirty="0" smtClean="0">
                <a:solidFill>
                  <a:srgbClr val="FF0000"/>
                </a:solidFill>
              </a:rPr>
              <a:t>Try this …</a:t>
            </a:r>
          </a:p>
          <a:p>
            <a:pPr marL="0" indent="0">
              <a:buNone/>
            </a:pPr>
            <a:endParaRPr lang="en-US" sz="2800" b="1" dirty="0" smtClean="0">
              <a:solidFill>
                <a:srgbClr val="FF0000"/>
              </a:solidFill>
            </a:endParaRPr>
          </a:p>
          <a:p>
            <a:pPr marL="0" indent="0" algn="just">
              <a:buNone/>
            </a:pPr>
            <a:r>
              <a:rPr lang="en-US" sz="2800" b="1" dirty="0" smtClean="0"/>
              <a:t>Pause and use brief silent periods to allow time for him/her to process what is being discussed and say something. Ask him/her questions. Indicate verbally or nonverbally that you are waiting for a response or seeking agreement.</a:t>
            </a:r>
            <a:endParaRPr lang="en-US" sz="2800" b="1" dirty="0"/>
          </a:p>
        </p:txBody>
      </p:sp>
      <p:pic>
        <p:nvPicPr>
          <p:cNvPr id="4099" name="Picture 3" descr="C:\Users\Jay\AppData\Local\Microsoft\Windows\INetCache\IE\OVADOFQ5\vector-of-a-tired-cartoon-woman-trying-to-jump-start-her-brain-with-a-battery-and-jumper-cables-by-ron-leishman-2559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2514600"/>
            <a:ext cx="20574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27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099"/>
                                        </p:tgtEl>
                                        <p:attrNameLst>
                                          <p:attrName>style.visibility</p:attrName>
                                        </p:attrNameLst>
                                      </p:cBhvr>
                                      <p:to>
                                        <p:strVal val="visible"/>
                                      </p:to>
                                    </p:set>
                                    <p:anim calcmode="lin" valueType="num">
                                      <p:cBhvr>
                                        <p:cTn id="39" dur="1000" fill="hold"/>
                                        <p:tgtEl>
                                          <p:spTgt spid="4099"/>
                                        </p:tgtEl>
                                        <p:attrNameLst>
                                          <p:attrName>ppt_w</p:attrName>
                                        </p:attrNameLst>
                                      </p:cBhvr>
                                      <p:tavLst>
                                        <p:tav tm="0">
                                          <p:val>
                                            <p:fltVal val="0"/>
                                          </p:val>
                                        </p:tav>
                                        <p:tav tm="100000">
                                          <p:val>
                                            <p:strVal val="#ppt_w"/>
                                          </p:val>
                                        </p:tav>
                                      </p:tavLst>
                                    </p:anim>
                                    <p:anim calcmode="lin" valueType="num">
                                      <p:cBhvr>
                                        <p:cTn id="40" dur="1000" fill="hold"/>
                                        <p:tgtEl>
                                          <p:spTgt spid="4099"/>
                                        </p:tgtEl>
                                        <p:attrNameLst>
                                          <p:attrName>ppt_h</p:attrName>
                                        </p:attrNameLst>
                                      </p:cBhvr>
                                      <p:tavLst>
                                        <p:tav tm="0">
                                          <p:val>
                                            <p:fltVal val="0"/>
                                          </p:val>
                                        </p:tav>
                                        <p:tav tm="100000">
                                          <p:val>
                                            <p:strVal val="#ppt_h"/>
                                          </p:val>
                                        </p:tav>
                                      </p:tavLst>
                                    </p:anim>
                                    <p:anim calcmode="lin" valueType="num">
                                      <p:cBhvr>
                                        <p:cTn id="41" dur="1000" fill="hold"/>
                                        <p:tgtEl>
                                          <p:spTgt spid="4099"/>
                                        </p:tgtEl>
                                        <p:attrNameLst>
                                          <p:attrName>style.rotation</p:attrName>
                                        </p:attrNameLst>
                                      </p:cBhvr>
                                      <p:tavLst>
                                        <p:tav tm="0">
                                          <p:val>
                                            <p:fltVal val="90"/>
                                          </p:val>
                                        </p:tav>
                                        <p:tav tm="100000">
                                          <p:val>
                                            <p:fltVal val="0"/>
                                          </p:val>
                                        </p:tav>
                                      </p:tavLst>
                                    </p:anim>
                                    <p:animEffect transition="in" filter="fade">
                                      <p:cBhvr>
                                        <p:cTn id="42"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Tip </a:t>
            </a:r>
            <a:r>
              <a:rPr lang="en-US" sz="2800" b="1" dirty="0" smtClean="0">
                <a:solidFill>
                  <a:srgbClr val="FF0000"/>
                </a:solidFill>
              </a:rPr>
              <a:t>2</a:t>
            </a:r>
            <a:r>
              <a:rPr lang="en-US" sz="2800" b="1" dirty="0" smtClean="0"/>
              <a:t> for Handling Unproductive Communications</a:t>
            </a:r>
            <a:br>
              <a:rPr lang="en-US" sz="2800" b="1" dirty="0" smtClean="0"/>
            </a:br>
            <a:r>
              <a:rPr lang="en-US" sz="2800" b="1" dirty="0" smtClean="0"/>
              <a:t>Overly Expressive Communicator</a:t>
            </a:r>
            <a:endParaRPr lang="en-US" sz="2800" b="1" dirty="0"/>
          </a:p>
        </p:txBody>
      </p:sp>
      <p:sp>
        <p:nvSpPr>
          <p:cNvPr id="3" name="Content Placeholder 2"/>
          <p:cNvSpPr>
            <a:spLocks noGrp="1"/>
          </p:cNvSpPr>
          <p:nvPr>
            <p:ph idx="1"/>
          </p:nvPr>
        </p:nvSpPr>
        <p:spPr/>
        <p:txBody>
          <a:bodyPr>
            <a:normAutofit lnSpcReduction="10000"/>
          </a:bodyPr>
          <a:lstStyle/>
          <a:p>
            <a:pPr marL="0" indent="0" algn="just">
              <a:buNone/>
            </a:pPr>
            <a:r>
              <a:rPr lang="en-US" sz="2800" b="1" dirty="0" smtClean="0"/>
              <a:t>The overly expressive communicator has an excited or enthusiastic response to everything. Even when what you are saying seems inconsequential, this person has an extremely intense reaction.</a:t>
            </a:r>
          </a:p>
          <a:p>
            <a:pPr marL="0" indent="0" algn="just">
              <a:buNone/>
            </a:pPr>
            <a:endParaRPr lang="en-US" sz="2800" b="1" dirty="0"/>
          </a:p>
          <a:p>
            <a:pPr marL="0" indent="0" algn="just">
              <a:buNone/>
            </a:pPr>
            <a:r>
              <a:rPr lang="en-US" sz="2800" b="1" dirty="0" smtClean="0">
                <a:solidFill>
                  <a:srgbClr val="FF0000"/>
                </a:solidFill>
              </a:rPr>
              <a:t>Try this …     </a:t>
            </a:r>
          </a:p>
          <a:p>
            <a:pPr marL="0" indent="0" algn="just">
              <a:buNone/>
            </a:pPr>
            <a:endParaRPr lang="en-US" sz="2800" b="1" dirty="0">
              <a:solidFill>
                <a:srgbClr val="FF0000"/>
              </a:solidFill>
            </a:endParaRPr>
          </a:p>
          <a:p>
            <a:pPr marL="0" indent="0" algn="just">
              <a:buNone/>
            </a:pPr>
            <a:r>
              <a:rPr lang="en-US" sz="2800" b="1" dirty="0" smtClean="0"/>
              <a:t>Often a communication partner will modify his/her interaction to closely match yours. Slow your speech or speak in a softer volume. </a:t>
            </a:r>
            <a:endParaRPr lang="en-US" sz="2800" b="1" dirty="0"/>
          </a:p>
        </p:txBody>
      </p:sp>
      <p:pic>
        <p:nvPicPr>
          <p:cNvPr id="5123" name="Picture 3" descr="C:\Users\Jay\AppData\Local\Microsoft\Windows\INetCache\IE\Y7HK5TS4\114455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124200"/>
            <a:ext cx="22098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5123"/>
                                        </p:tgtEl>
                                        <p:attrNameLst>
                                          <p:attrName>style.visibility</p:attrName>
                                        </p:attrNameLst>
                                      </p:cBhvr>
                                      <p:to>
                                        <p:strVal val="visible"/>
                                      </p:to>
                                    </p:set>
                                    <p:anim calcmode="lin" valueType="num">
                                      <p:cBhvr>
                                        <p:cTn id="39" dur="1000" fill="hold"/>
                                        <p:tgtEl>
                                          <p:spTgt spid="5123"/>
                                        </p:tgtEl>
                                        <p:attrNameLst>
                                          <p:attrName>ppt_w</p:attrName>
                                        </p:attrNameLst>
                                      </p:cBhvr>
                                      <p:tavLst>
                                        <p:tav tm="0">
                                          <p:val>
                                            <p:fltVal val="0"/>
                                          </p:val>
                                        </p:tav>
                                        <p:tav tm="100000">
                                          <p:val>
                                            <p:strVal val="#ppt_w"/>
                                          </p:val>
                                        </p:tav>
                                      </p:tavLst>
                                    </p:anim>
                                    <p:anim calcmode="lin" valueType="num">
                                      <p:cBhvr>
                                        <p:cTn id="40" dur="1000" fill="hold"/>
                                        <p:tgtEl>
                                          <p:spTgt spid="5123"/>
                                        </p:tgtEl>
                                        <p:attrNameLst>
                                          <p:attrName>ppt_h</p:attrName>
                                        </p:attrNameLst>
                                      </p:cBhvr>
                                      <p:tavLst>
                                        <p:tav tm="0">
                                          <p:val>
                                            <p:fltVal val="0"/>
                                          </p:val>
                                        </p:tav>
                                        <p:tav tm="100000">
                                          <p:val>
                                            <p:strVal val="#ppt_h"/>
                                          </p:val>
                                        </p:tav>
                                      </p:tavLst>
                                    </p:anim>
                                    <p:anim calcmode="lin" valueType="num">
                                      <p:cBhvr>
                                        <p:cTn id="41" dur="1000" fill="hold"/>
                                        <p:tgtEl>
                                          <p:spTgt spid="5123"/>
                                        </p:tgtEl>
                                        <p:attrNameLst>
                                          <p:attrName>style.rotation</p:attrName>
                                        </p:attrNameLst>
                                      </p:cBhvr>
                                      <p:tavLst>
                                        <p:tav tm="0">
                                          <p:val>
                                            <p:fltVal val="90"/>
                                          </p:val>
                                        </p:tav>
                                        <p:tav tm="100000">
                                          <p:val>
                                            <p:fltVal val="0"/>
                                          </p:val>
                                        </p:tav>
                                      </p:tavLst>
                                    </p:anim>
                                    <p:animEffect transition="in" filter="fade">
                                      <p:cBhvr>
                                        <p:cTn id="42" dur="1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Tip </a:t>
            </a:r>
            <a:r>
              <a:rPr lang="en-US" sz="2800" b="1" dirty="0" smtClean="0">
                <a:solidFill>
                  <a:srgbClr val="FF0000"/>
                </a:solidFill>
              </a:rPr>
              <a:t>3</a:t>
            </a:r>
            <a:r>
              <a:rPr lang="en-US" sz="2800" b="1" dirty="0" smtClean="0"/>
              <a:t> for Handling Unproductive Communications</a:t>
            </a:r>
            <a:br>
              <a:rPr lang="en-US" sz="2800" b="1" dirty="0" smtClean="0"/>
            </a:br>
            <a:r>
              <a:rPr lang="en-US" sz="2800" b="1" dirty="0" smtClean="0"/>
              <a:t>Overly Talkative Communicator</a:t>
            </a:r>
            <a:endParaRPr lang="en-US" sz="2800" b="1" dirty="0"/>
          </a:p>
        </p:txBody>
      </p:sp>
      <p:sp>
        <p:nvSpPr>
          <p:cNvPr id="3" name="Content Placeholder 2"/>
          <p:cNvSpPr>
            <a:spLocks noGrp="1"/>
          </p:cNvSpPr>
          <p:nvPr>
            <p:ph idx="1"/>
          </p:nvPr>
        </p:nvSpPr>
        <p:spPr/>
        <p:txBody>
          <a:bodyPr>
            <a:normAutofit lnSpcReduction="10000"/>
          </a:bodyPr>
          <a:lstStyle/>
          <a:p>
            <a:pPr marL="0" indent="0" algn="just">
              <a:buNone/>
            </a:pPr>
            <a:r>
              <a:rPr lang="en-US" sz="2800" b="1" dirty="0" smtClean="0"/>
              <a:t>The overly talkative communicator seems to talk incessantly and often about topics quite unrelated to your intended topic.</a:t>
            </a:r>
          </a:p>
          <a:p>
            <a:pPr marL="0" indent="0" algn="just">
              <a:buNone/>
            </a:pPr>
            <a:endParaRPr lang="en-US" sz="2800" b="1" dirty="0"/>
          </a:p>
          <a:p>
            <a:pPr marL="0" indent="0" algn="just">
              <a:buNone/>
            </a:pPr>
            <a:r>
              <a:rPr lang="en-US" sz="2800" b="1" dirty="0" smtClean="0">
                <a:solidFill>
                  <a:srgbClr val="FF0000"/>
                </a:solidFill>
              </a:rPr>
              <a:t>Try this …</a:t>
            </a:r>
          </a:p>
          <a:p>
            <a:pPr marL="0" indent="0" algn="just">
              <a:buNone/>
            </a:pPr>
            <a:endParaRPr lang="en-US" sz="2800" b="1" dirty="0"/>
          </a:p>
          <a:p>
            <a:pPr marL="0" indent="0" algn="just">
              <a:buNone/>
            </a:pPr>
            <a:r>
              <a:rPr lang="en-US" sz="2800" b="1" dirty="0" smtClean="0"/>
              <a:t>Listen and try to determine why the person is so talkative. Use re-directive statements such as “Getting back to your concern about the issue.” or “Can you be specific about your concern?”</a:t>
            </a:r>
            <a:endParaRPr lang="en-US" sz="2800" b="1" dirty="0"/>
          </a:p>
        </p:txBody>
      </p:sp>
      <p:pic>
        <p:nvPicPr>
          <p:cNvPr id="6150" name="Picture 6" descr="C:\Users\Jay\AppData\Local\Microsoft\Windows\INetCache\IE\OVADOFQ5\11618987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590800"/>
            <a:ext cx="2362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18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6150"/>
                                        </p:tgtEl>
                                        <p:attrNameLst>
                                          <p:attrName>style.visibility</p:attrName>
                                        </p:attrNameLst>
                                      </p:cBhvr>
                                      <p:to>
                                        <p:strVal val="visible"/>
                                      </p:to>
                                    </p:set>
                                    <p:anim calcmode="lin" valueType="num">
                                      <p:cBhvr>
                                        <p:cTn id="39" dur="1000" fill="hold"/>
                                        <p:tgtEl>
                                          <p:spTgt spid="6150"/>
                                        </p:tgtEl>
                                        <p:attrNameLst>
                                          <p:attrName>ppt_w</p:attrName>
                                        </p:attrNameLst>
                                      </p:cBhvr>
                                      <p:tavLst>
                                        <p:tav tm="0">
                                          <p:val>
                                            <p:fltVal val="0"/>
                                          </p:val>
                                        </p:tav>
                                        <p:tav tm="100000">
                                          <p:val>
                                            <p:strVal val="#ppt_w"/>
                                          </p:val>
                                        </p:tav>
                                      </p:tavLst>
                                    </p:anim>
                                    <p:anim calcmode="lin" valueType="num">
                                      <p:cBhvr>
                                        <p:cTn id="40" dur="1000" fill="hold"/>
                                        <p:tgtEl>
                                          <p:spTgt spid="6150"/>
                                        </p:tgtEl>
                                        <p:attrNameLst>
                                          <p:attrName>ppt_h</p:attrName>
                                        </p:attrNameLst>
                                      </p:cBhvr>
                                      <p:tavLst>
                                        <p:tav tm="0">
                                          <p:val>
                                            <p:fltVal val="0"/>
                                          </p:val>
                                        </p:tav>
                                        <p:tav tm="100000">
                                          <p:val>
                                            <p:strVal val="#ppt_h"/>
                                          </p:val>
                                        </p:tav>
                                      </p:tavLst>
                                    </p:anim>
                                    <p:anim calcmode="lin" valueType="num">
                                      <p:cBhvr>
                                        <p:cTn id="41" dur="1000" fill="hold"/>
                                        <p:tgtEl>
                                          <p:spTgt spid="6150"/>
                                        </p:tgtEl>
                                        <p:attrNameLst>
                                          <p:attrName>style.rotation</p:attrName>
                                        </p:attrNameLst>
                                      </p:cBhvr>
                                      <p:tavLst>
                                        <p:tav tm="0">
                                          <p:val>
                                            <p:fltVal val="90"/>
                                          </p:val>
                                        </p:tav>
                                        <p:tav tm="100000">
                                          <p:val>
                                            <p:fltVal val="0"/>
                                          </p:val>
                                        </p:tav>
                                      </p:tavLst>
                                    </p:anim>
                                    <p:animEffect transition="in" filter="fade">
                                      <p:cBhvr>
                                        <p:cTn id="42" dur="1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Tip </a:t>
            </a:r>
            <a:r>
              <a:rPr lang="en-US" sz="2800" b="1" dirty="0" smtClean="0">
                <a:solidFill>
                  <a:srgbClr val="FF0000"/>
                </a:solidFill>
              </a:rPr>
              <a:t>4</a:t>
            </a:r>
            <a:r>
              <a:rPr lang="en-US" sz="2800" b="1" dirty="0" smtClean="0"/>
              <a:t> for Handling Unproductive Communications</a:t>
            </a:r>
            <a:br>
              <a:rPr lang="en-US" sz="2800" b="1" dirty="0" smtClean="0"/>
            </a:br>
            <a:r>
              <a:rPr lang="en-US" sz="2800" b="1" dirty="0" smtClean="0"/>
              <a:t>Pseudo Communicator</a:t>
            </a:r>
            <a:endParaRPr lang="en-US" sz="2800" b="1" dirty="0"/>
          </a:p>
        </p:txBody>
      </p:sp>
      <p:sp>
        <p:nvSpPr>
          <p:cNvPr id="3" name="Content Placeholder 2"/>
          <p:cNvSpPr>
            <a:spLocks noGrp="1"/>
          </p:cNvSpPr>
          <p:nvPr>
            <p:ph idx="1"/>
          </p:nvPr>
        </p:nvSpPr>
        <p:spPr/>
        <p:txBody>
          <a:bodyPr>
            <a:normAutofit fontScale="92500"/>
          </a:bodyPr>
          <a:lstStyle/>
          <a:p>
            <a:pPr marL="0" indent="0" algn="just">
              <a:buNone/>
            </a:pPr>
            <a:r>
              <a:rPr lang="en-US" sz="2800" b="1" dirty="0" smtClean="0"/>
              <a:t>The pseudo communicator seems to be interacting, but his/her responses are static. They never vary and always seem to be </a:t>
            </a:r>
            <a:r>
              <a:rPr lang="en-US" sz="2800" b="1" dirty="0" err="1" smtClean="0"/>
              <a:t>noncommital</a:t>
            </a:r>
            <a:r>
              <a:rPr lang="en-US" sz="2800" b="1" dirty="0" smtClean="0"/>
              <a:t> restatements of what you have said providing no real sense of his/her position.</a:t>
            </a:r>
          </a:p>
          <a:p>
            <a:pPr marL="0" indent="0" algn="just">
              <a:buNone/>
            </a:pPr>
            <a:endParaRPr lang="en-US" sz="2800" b="1" dirty="0"/>
          </a:p>
          <a:p>
            <a:pPr marL="0" indent="0" algn="just">
              <a:buNone/>
            </a:pPr>
            <a:r>
              <a:rPr lang="en-US" sz="2800" b="1" dirty="0" smtClean="0">
                <a:solidFill>
                  <a:srgbClr val="FF0000"/>
                </a:solidFill>
              </a:rPr>
              <a:t>Try this …    </a:t>
            </a:r>
          </a:p>
          <a:p>
            <a:pPr marL="0" indent="0" algn="just">
              <a:buNone/>
            </a:pPr>
            <a:endParaRPr lang="en-US" sz="2800" b="1" dirty="0">
              <a:solidFill>
                <a:srgbClr val="FF0000"/>
              </a:solidFill>
            </a:endParaRPr>
          </a:p>
          <a:p>
            <a:pPr marL="0" indent="0" algn="just">
              <a:buNone/>
            </a:pPr>
            <a:r>
              <a:rPr lang="en-US" sz="2800" b="1" dirty="0" smtClean="0"/>
              <a:t>Directly ask for a response. For example, you may say “Do you agree?” or “What part of what I said seems most possible to you?” Keep after him/her for a real response.</a:t>
            </a:r>
            <a:endParaRPr lang="en-US" sz="2800" b="1" dirty="0"/>
          </a:p>
        </p:txBody>
      </p:sp>
      <p:pic>
        <p:nvPicPr>
          <p:cNvPr id="7170" name="Picture 2" descr="C:\Users\Jay\AppData\Local\Microsoft\Windows\INetCache\IE\Y7HK5TS4\bor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352800"/>
            <a:ext cx="22098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6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Tip </a:t>
            </a:r>
            <a:r>
              <a:rPr lang="en-US" sz="2800" b="1" dirty="0" smtClean="0">
                <a:solidFill>
                  <a:srgbClr val="FF0000"/>
                </a:solidFill>
              </a:rPr>
              <a:t>5</a:t>
            </a:r>
            <a:r>
              <a:rPr lang="en-US" sz="2800" b="1" dirty="0" smtClean="0"/>
              <a:t> for Handling Unproductive Communications</a:t>
            </a:r>
            <a:br>
              <a:rPr lang="en-US" sz="2800" b="1" dirty="0" smtClean="0"/>
            </a:br>
            <a:r>
              <a:rPr lang="en-US" sz="2800" b="1" dirty="0" smtClean="0"/>
              <a:t>Preoccupied Communicator</a:t>
            </a:r>
            <a:endParaRPr lang="en-US" sz="2800" b="1" dirty="0"/>
          </a:p>
        </p:txBody>
      </p:sp>
      <p:sp>
        <p:nvSpPr>
          <p:cNvPr id="3" name="Content Placeholder 2"/>
          <p:cNvSpPr>
            <a:spLocks noGrp="1"/>
          </p:cNvSpPr>
          <p:nvPr>
            <p:ph idx="1"/>
          </p:nvPr>
        </p:nvSpPr>
        <p:spPr/>
        <p:txBody>
          <a:bodyPr>
            <a:normAutofit fontScale="85000" lnSpcReduction="10000"/>
          </a:bodyPr>
          <a:lstStyle/>
          <a:p>
            <a:pPr marL="0" indent="0" algn="just">
              <a:buNone/>
            </a:pPr>
            <a:r>
              <a:rPr lang="en-US" sz="2800" b="1" dirty="0" smtClean="0"/>
              <a:t>The preoccupied communicator may claim to be an expert at multi-tasking and does other things while you are talking.</a:t>
            </a:r>
          </a:p>
          <a:p>
            <a:pPr marL="0" indent="0" algn="just">
              <a:buNone/>
            </a:pPr>
            <a:endParaRPr lang="en-US" sz="2800" b="1" dirty="0"/>
          </a:p>
          <a:p>
            <a:pPr marL="0" indent="0" algn="just">
              <a:buNone/>
            </a:pPr>
            <a:r>
              <a:rPr lang="en-US" sz="2800" b="1" dirty="0" smtClean="0">
                <a:solidFill>
                  <a:srgbClr val="FF0000"/>
                </a:solidFill>
              </a:rPr>
              <a:t>Try this …    </a:t>
            </a:r>
          </a:p>
          <a:p>
            <a:pPr marL="0" indent="0" algn="just">
              <a:buNone/>
            </a:pPr>
            <a:endParaRPr lang="en-US" sz="2800" b="1" dirty="0"/>
          </a:p>
          <a:p>
            <a:pPr marL="0" indent="0" algn="just">
              <a:buNone/>
            </a:pPr>
            <a:r>
              <a:rPr lang="en-US" sz="2800" b="1" dirty="0" smtClean="0"/>
              <a:t>If you feel s/he is not attending and what you are </a:t>
            </a:r>
            <a:r>
              <a:rPr lang="en-US" sz="2800" b="1" smtClean="0"/>
              <a:t>saying requires </a:t>
            </a:r>
            <a:r>
              <a:rPr lang="en-US" sz="2800" b="1" dirty="0" smtClean="0"/>
              <a:t>concentration, ask for it. If s/he is not able to give you full attention at the present time, you might offer to reschedule. You might say “This topic really needs both of us to concentrate on it. Should we reschedule for a time when you have less to do?” And then schedule the new date and time right there and then.</a:t>
            </a:r>
            <a:endParaRPr lang="en-US" sz="2800" b="1" dirty="0"/>
          </a:p>
        </p:txBody>
      </p:sp>
      <p:pic>
        <p:nvPicPr>
          <p:cNvPr id="8198" name="Picture 6" descr="C:\Users\Jay\AppData\Local\Microsoft\Windows\INetCache\IE\3AKSGND9\tare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799" y="2362200"/>
            <a:ext cx="2514601"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8198"/>
                                        </p:tgtEl>
                                        <p:attrNameLst>
                                          <p:attrName>style.visibility</p:attrName>
                                        </p:attrNameLst>
                                      </p:cBhvr>
                                      <p:to>
                                        <p:strVal val="visible"/>
                                      </p:to>
                                    </p:set>
                                    <p:anim calcmode="lin" valueType="num">
                                      <p:cBhvr>
                                        <p:cTn id="39" dur="1000" fill="hold"/>
                                        <p:tgtEl>
                                          <p:spTgt spid="8198"/>
                                        </p:tgtEl>
                                        <p:attrNameLst>
                                          <p:attrName>ppt_w</p:attrName>
                                        </p:attrNameLst>
                                      </p:cBhvr>
                                      <p:tavLst>
                                        <p:tav tm="0">
                                          <p:val>
                                            <p:fltVal val="0"/>
                                          </p:val>
                                        </p:tav>
                                        <p:tav tm="100000">
                                          <p:val>
                                            <p:strVal val="#ppt_w"/>
                                          </p:val>
                                        </p:tav>
                                      </p:tavLst>
                                    </p:anim>
                                    <p:anim calcmode="lin" valueType="num">
                                      <p:cBhvr>
                                        <p:cTn id="40" dur="1000" fill="hold"/>
                                        <p:tgtEl>
                                          <p:spTgt spid="8198"/>
                                        </p:tgtEl>
                                        <p:attrNameLst>
                                          <p:attrName>ppt_h</p:attrName>
                                        </p:attrNameLst>
                                      </p:cBhvr>
                                      <p:tavLst>
                                        <p:tav tm="0">
                                          <p:val>
                                            <p:fltVal val="0"/>
                                          </p:val>
                                        </p:tav>
                                        <p:tav tm="100000">
                                          <p:val>
                                            <p:strVal val="#ppt_h"/>
                                          </p:val>
                                        </p:tav>
                                      </p:tavLst>
                                    </p:anim>
                                    <p:anim calcmode="lin" valueType="num">
                                      <p:cBhvr>
                                        <p:cTn id="41" dur="1000" fill="hold"/>
                                        <p:tgtEl>
                                          <p:spTgt spid="8198"/>
                                        </p:tgtEl>
                                        <p:attrNameLst>
                                          <p:attrName>style.rotation</p:attrName>
                                        </p:attrNameLst>
                                      </p:cBhvr>
                                      <p:tavLst>
                                        <p:tav tm="0">
                                          <p:val>
                                            <p:fltVal val="90"/>
                                          </p:val>
                                        </p:tav>
                                        <p:tav tm="100000">
                                          <p:val>
                                            <p:fltVal val="0"/>
                                          </p:val>
                                        </p:tav>
                                      </p:tavLst>
                                    </p:anim>
                                    <p:animEffect transition="in" filter="fade">
                                      <p:cBhvr>
                                        <p:cTn id="42" dur="1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Tip </a:t>
            </a:r>
            <a:r>
              <a:rPr lang="en-US" sz="2800" b="1" dirty="0" smtClean="0">
                <a:solidFill>
                  <a:srgbClr val="FF0000"/>
                </a:solidFill>
              </a:rPr>
              <a:t>6</a:t>
            </a:r>
            <a:r>
              <a:rPr lang="en-US" sz="2800" b="1" dirty="0" smtClean="0"/>
              <a:t> for Handling Unproductive Communications</a:t>
            </a:r>
            <a:br>
              <a:rPr lang="en-US" sz="2800" b="1" dirty="0" smtClean="0"/>
            </a:br>
            <a:r>
              <a:rPr lang="en-US" sz="2800" b="1" dirty="0" smtClean="0"/>
              <a:t>Distracted Communicator</a:t>
            </a:r>
            <a:endParaRPr lang="en-US" sz="2800" b="1" dirty="0"/>
          </a:p>
        </p:txBody>
      </p:sp>
      <p:sp>
        <p:nvSpPr>
          <p:cNvPr id="3" name="Content Placeholder 2"/>
          <p:cNvSpPr>
            <a:spLocks noGrp="1"/>
          </p:cNvSpPr>
          <p:nvPr>
            <p:ph idx="1"/>
          </p:nvPr>
        </p:nvSpPr>
        <p:spPr/>
        <p:txBody>
          <a:bodyPr>
            <a:normAutofit/>
          </a:bodyPr>
          <a:lstStyle/>
          <a:p>
            <a:pPr marL="0" indent="0" algn="just">
              <a:buNone/>
            </a:pPr>
            <a:r>
              <a:rPr lang="en-US" sz="2800" b="1" dirty="0" smtClean="0"/>
              <a:t>The distracted communicator looks all around the room, at others and other things, but rarely at you.</a:t>
            </a:r>
          </a:p>
          <a:p>
            <a:pPr marL="0" indent="0" algn="just">
              <a:buNone/>
            </a:pPr>
            <a:endParaRPr lang="en-US" sz="2800" b="1" dirty="0"/>
          </a:p>
          <a:p>
            <a:pPr marL="0" indent="0" algn="just">
              <a:buNone/>
            </a:pPr>
            <a:r>
              <a:rPr lang="en-US" sz="2800" b="1" dirty="0" smtClean="0">
                <a:solidFill>
                  <a:srgbClr val="FF0000"/>
                </a:solidFill>
              </a:rPr>
              <a:t>Try this …       </a:t>
            </a:r>
          </a:p>
          <a:p>
            <a:pPr marL="0" indent="0" algn="just">
              <a:buNone/>
            </a:pPr>
            <a:endParaRPr lang="en-US" sz="2800" b="1" dirty="0">
              <a:solidFill>
                <a:srgbClr val="FF0000"/>
              </a:solidFill>
            </a:endParaRPr>
          </a:p>
          <a:p>
            <a:pPr marL="0" indent="0" algn="just">
              <a:buNone/>
            </a:pPr>
            <a:r>
              <a:rPr lang="en-US" sz="2800" b="1" dirty="0" smtClean="0"/>
              <a:t>Change position so that you are facing the distractions and s/he is facing away from them. Try to maintain direct eye gaze and ask more questions to engage him/her.</a:t>
            </a:r>
            <a:endParaRPr lang="en-US" sz="2800" b="1" dirty="0"/>
          </a:p>
        </p:txBody>
      </p:sp>
      <p:pic>
        <p:nvPicPr>
          <p:cNvPr id="9220" name="Picture 4" descr="C:\Users\Jay\AppData\Local\Microsoft\Windows\INetCache\IE\5HXBFROX\0511-0810-2000-5812_Confused_Man_clipart_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101" y="2667000"/>
            <a:ext cx="1829299"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7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9220"/>
                                        </p:tgtEl>
                                        <p:attrNameLst>
                                          <p:attrName>style.visibility</p:attrName>
                                        </p:attrNameLst>
                                      </p:cBhvr>
                                      <p:to>
                                        <p:strVal val="visible"/>
                                      </p:to>
                                    </p:set>
                                    <p:anim calcmode="lin" valueType="num">
                                      <p:cBhvr>
                                        <p:cTn id="39" dur="1000" fill="hold"/>
                                        <p:tgtEl>
                                          <p:spTgt spid="9220"/>
                                        </p:tgtEl>
                                        <p:attrNameLst>
                                          <p:attrName>ppt_w</p:attrName>
                                        </p:attrNameLst>
                                      </p:cBhvr>
                                      <p:tavLst>
                                        <p:tav tm="0">
                                          <p:val>
                                            <p:fltVal val="0"/>
                                          </p:val>
                                        </p:tav>
                                        <p:tav tm="100000">
                                          <p:val>
                                            <p:strVal val="#ppt_w"/>
                                          </p:val>
                                        </p:tav>
                                      </p:tavLst>
                                    </p:anim>
                                    <p:anim calcmode="lin" valueType="num">
                                      <p:cBhvr>
                                        <p:cTn id="40" dur="1000" fill="hold"/>
                                        <p:tgtEl>
                                          <p:spTgt spid="9220"/>
                                        </p:tgtEl>
                                        <p:attrNameLst>
                                          <p:attrName>ppt_h</p:attrName>
                                        </p:attrNameLst>
                                      </p:cBhvr>
                                      <p:tavLst>
                                        <p:tav tm="0">
                                          <p:val>
                                            <p:fltVal val="0"/>
                                          </p:val>
                                        </p:tav>
                                        <p:tav tm="100000">
                                          <p:val>
                                            <p:strVal val="#ppt_h"/>
                                          </p:val>
                                        </p:tav>
                                      </p:tavLst>
                                    </p:anim>
                                    <p:anim calcmode="lin" valueType="num">
                                      <p:cBhvr>
                                        <p:cTn id="41" dur="1000" fill="hold"/>
                                        <p:tgtEl>
                                          <p:spTgt spid="9220"/>
                                        </p:tgtEl>
                                        <p:attrNameLst>
                                          <p:attrName>style.rotation</p:attrName>
                                        </p:attrNameLst>
                                      </p:cBhvr>
                                      <p:tavLst>
                                        <p:tav tm="0">
                                          <p:val>
                                            <p:fltVal val="90"/>
                                          </p:val>
                                        </p:tav>
                                        <p:tav tm="100000">
                                          <p:val>
                                            <p:fltVal val="0"/>
                                          </p:val>
                                        </p:tav>
                                      </p:tavLst>
                                    </p:anim>
                                    <p:animEffect transition="in" filter="fade">
                                      <p:cBhvr>
                                        <p:cTn id="42" dur="1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dirty="0" smtClean="0"/>
              <a:t>The Five 5 Dysfunctions of a Team</a:t>
            </a:r>
            <a:br>
              <a:rPr lang="en-US" sz="2800" b="1" i="1" dirty="0" smtClean="0"/>
            </a:br>
            <a:r>
              <a:rPr lang="en-US" sz="2800" b="1" dirty="0" smtClean="0"/>
              <a:t>by Patrick </a:t>
            </a:r>
            <a:r>
              <a:rPr lang="en-US" sz="2800" b="1" dirty="0" err="1" smtClean="0"/>
              <a:t>Lencioni</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916463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798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KWL for Strategic Collaboration</a:t>
            </a:r>
            <a:endParaRPr lang="en-US" sz="2800" b="1" dirty="0"/>
          </a:p>
        </p:txBody>
      </p:sp>
      <p:sp>
        <p:nvSpPr>
          <p:cNvPr id="3" name="Content Placeholder 2"/>
          <p:cNvSpPr>
            <a:spLocks noGrp="1"/>
          </p:cNvSpPr>
          <p:nvPr>
            <p:ph idx="1"/>
          </p:nvPr>
        </p:nvSpPr>
        <p:spPr/>
        <p:txBody>
          <a:bodyPr>
            <a:normAutofit/>
          </a:bodyPr>
          <a:lstStyle/>
          <a:p>
            <a:pPr marL="0" indent="0" algn="just">
              <a:buNone/>
            </a:pPr>
            <a:r>
              <a:rPr lang="en-US" sz="2800" b="1" dirty="0" smtClean="0"/>
              <a:t>You previously completed column #1 (left) and #2 (middle) of the KWL chart and </a:t>
            </a:r>
            <a:r>
              <a:rPr lang="en-US" sz="2800" b="1" dirty="0"/>
              <a:t>s</a:t>
            </a:r>
            <a:r>
              <a:rPr lang="en-US" sz="2800" b="1" dirty="0" smtClean="0"/>
              <a:t>hared that information with us.</a:t>
            </a:r>
          </a:p>
          <a:p>
            <a:pPr marL="0" indent="0" algn="just">
              <a:buNone/>
            </a:pPr>
            <a:endParaRPr lang="en-US" sz="2800" b="1" dirty="0"/>
          </a:p>
          <a:p>
            <a:pPr marL="0" indent="0" algn="just">
              <a:buNone/>
            </a:pPr>
            <a:r>
              <a:rPr lang="en-US" sz="2800" b="1" dirty="0" smtClean="0">
                <a:solidFill>
                  <a:srgbClr val="FF0000"/>
                </a:solidFill>
              </a:rPr>
              <a:t>In column #3 (right) </a:t>
            </a:r>
            <a:r>
              <a:rPr lang="en-US" sz="2800" b="1" dirty="0" smtClean="0"/>
              <a:t>write 1 fact that you learned about Special Education Strategic Collaboration.</a:t>
            </a:r>
          </a:p>
          <a:p>
            <a:pPr marL="0" indent="0" algn="just">
              <a:buNone/>
            </a:pPr>
            <a:endParaRPr lang="en-US" sz="2800" b="1" dirty="0"/>
          </a:p>
          <a:p>
            <a:pPr marL="0" indent="0" algn="just">
              <a:buNone/>
            </a:pPr>
            <a:r>
              <a:rPr lang="en-US" sz="2800" b="1" dirty="0" smtClean="0"/>
              <a:t>Be prepared to share this information with us.</a:t>
            </a:r>
            <a:endParaRPr lang="en-US" sz="2800" b="1" dirty="0"/>
          </a:p>
        </p:txBody>
      </p:sp>
    </p:spTree>
    <p:extLst>
      <p:ext uri="{BB962C8B-B14F-4D97-AF65-F5344CB8AC3E}">
        <p14:creationId xmlns:p14="http://schemas.microsoft.com/office/powerpoint/2010/main" val="264450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The Power of Collaboration</a:t>
            </a:r>
            <a:endParaRPr lang="en-US" sz="2800" b="1" dirty="0"/>
          </a:p>
        </p:txBody>
      </p:sp>
      <p:sp>
        <p:nvSpPr>
          <p:cNvPr id="3" name="Content Placeholder 2"/>
          <p:cNvSpPr>
            <a:spLocks noGrp="1"/>
          </p:cNvSpPr>
          <p:nvPr>
            <p:ph idx="1"/>
          </p:nvPr>
        </p:nvSpPr>
        <p:spPr/>
        <p:txBody>
          <a:bodyPr>
            <a:normAutofit/>
          </a:bodyPr>
          <a:lstStyle/>
          <a:p>
            <a:pPr marL="0" indent="0" algn="ctr">
              <a:buNone/>
            </a:pPr>
            <a:r>
              <a:rPr lang="en-US" sz="4000" b="1" dirty="0" smtClean="0"/>
              <a:t>Lost At Sea</a:t>
            </a:r>
          </a:p>
          <a:p>
            <a:pPr marL="0" indent="0" algn="ctr">
              <a:buNone/>
            </a:pPr>
            <a:endParaRPr lang="en-US" sz="4000" b="1" dirty="0"/>
          </a:p>
          <a:p>
            <a:pPr marL="0" indent="0" algn="ctr">
              <a:buNone/>
            </a:pPr>
            <a:endParaRPr lang="en-US" sz="4000" b="1" dirty="0"/>
          </a:p>
        </p:txBody>
      </p:sp>
      <p:pic>
        <p:nvPicPr>
          <p:cNvPr id="2052" name="Picture 4" descr="C:\Users\Jay\AppData\Local\Microsoft\Windows\INetCache\IE\ASJMOE8X\Travel_boat_blue_logo[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438400"/>
            <a:ext cx="411480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27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 calcmode="lin" valueType="num">
                                      <p:cBhvr>
                                        <p:cTn id="23" dur="1000" fill="hold"/>
                                        <p:tgtEl>
                                          <p:spTgt spid="2052"/>
                                        </p:tgtEl>
                                        <p:attrNameLst>
                                          <p:attrName>ppt_w</p:attrName>
                                        </p:attrNameLst>
                                      </p:cBhvr>
                                      <p:tavLst>
                                        <p:tav tm="0">
                                          <p:val>
                                            <p:fltVal val="0"/>
                                          </p:val>
                                        </p:tav>
                                        <p:tav tm="100000">
                                          <p:val>
                                            <p:strVal val="#ppt_w"/>
                                          </p:val>
                                        </p:tav>
                                      </p:tavLst>
                                    </p:anim>
                                    <p:anim calcmode="lin" valueType="num">
                                      <p:cBhvr>
                                        <p:cTn id="24" dur="1000" fill="hold"/>
                                        <p:tgtEl>
                                          <p:spTgt spid="2052"/>
                                        </p:tgtEl>
                                        <p:attrNameLst>
                                          <p:attrName>ppt_h</p:attrName>
                                        </p:attrNameLst>
                                      </p:cBhvr>
                                      <p:tavLst>
                                        <p:tav tm="0">
                                          <p:val>
                                            <p:fltVal val="0"/>
                                          </p:val>
                                        </p:tav>
                                        <p:tav tm="100000">
                                          <p:val>
                                            <p:strVal val="#ppt_h"/>
                                          </p:val>
                                        </p:tav>
                                      </p:tavLst>
                                    </p:anim>
                                    <p:anim calcmode="lin" valueType="num">
                                      <p:cBhvr>
                                        <p:cTn id="25" dur="1000" fill="hold"/>
                                        <p:tgtEl>
                                          <p:spTgt spid="2052"/>
                                        </p:tgtEl>
                                        <p:attrNameLst>
                                          <p:attrName>style.rotation</p:attrName>
                                        </p:attrNameLst>
                                      </p:cBhvr>
                                      <p:tavLst>
                                        <p:tav tm="0">
                                          <p:val>
                                            <p:fltVal val="90"/>
                                          </p:val>
                                        </p:tav>
                                        <p:tav tm="100000">
                                          <p:val>
                                            <p:fltVal val="0"/>
                                          </p:val>
                                        </p:tav>
                                      </p:tavLst>
                                    </p:anim>
                                    <p:animEffect transition="in" filter="fade">
                                      <p:cBhvr>
                                        <p:cTn id="26"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Perception of an Unbalanced Role</a:t>
            </a:r>
            <a:endParaRPr lang="en-US" sz="3200" b="1"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p:txBody>
      </p:sp>
      <p:pic>
        <p:nvPicPr>
          <p:cNvPr id="3074" name="Picture 2" descr="C:\Users\Jay\AppData\Local\Microsoft\Windows\INetCache\IE\74K49N9T\Unbalanced_scales-too-far-righ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89317"/>
            <a:ext cx="5257800" cy="183488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ay\AppData\Local\Microsoft\Windows\INetCache\IE\Z1M9BL9G\rk8_teacher1[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581400"/>
            <a:ext cx="3200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Jay\AppData\Local\Microsoft\Windows\INetCache\IE\Z1M9BL9G\5782-Stressed-Business-Woman-Carrying-And-Dropping-Documents-Clipart-Illustrati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581400"/>
            <a:ext cx="2514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22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1000" fill="hold"/>
                                        <p:tgtEl>
                                          <p:spTgt spid="3074"/>
                                        </p:tgtEl>
                                        <p:attrNameLst>
                                          <p:attrName>ppt_w</p:attrName>
                                        </p:attrNameLst>
                                      </p:cBhvr>
                                      <p:tavLst>
                                        <p:tav tm="0">
                                          <p:val>
                                            <p:fltVal val="0"/>
                                          </p:val>
                                        </p:tav>
                                        <p:tav tm="100000">
                                          <p:val>
                                            <p:strVal val="#ppt_w"/>
                                          </p:val>
                                        </p:tav>
                                      </p:tavLst>
                                    </p:anim>
                                    <p:anim calcmode="lin" valueType="num">
                                      <p:cBhvr>
                                        <p:cTn id="16" dur="1000" fill="hold"/>
                                        <p:tgtEl>
                                          <p:spTgt spid="3074"/>
                                        </p:tgtEl>
                                        <p:attrNameLst>
                                          <p:attrName>ppt_h</p:attrName>
                                        </p:attrNameLst>
                                      </p:cBhvr>
                                      <p:tavLst>
                                        <p:tav tm="0">
                                          <p:val>
                                            <p:fltVal val="0"/>
                                          </p:val>
                                        </p:tav>
                                        <p:tav tm="100000">
                                          <p:val>
                                            <p:strVal val="#ppt_h"/>
                                          </p:val>
                                        </p:tav>
                                      </p:tavLst>
                                    </p:anim>
                                    <p:anim calcmode="lin" valueType="num">
                                      <p:cBhvr>
                                        <p:cTn id="17" dur="1000" fill="hold"/>
                                        <p:tgtEl>
                                          <p:spTgt spid="3074"/>
                                        </p:tgtEl>
                                        <p:attrNameLst>
                                          <p:attrName>style.rotation</p:attrName>
                                        </p:attrNameLst>
                                      </p:cBhvr>
                                      <p:tavLst>
                                        <p:tav tm="0">
                                          <p:val>
                                            <p:fltVal val="90"/>
                                          </p:val>
                                        </p:tav>
                                        <p:tav tm="100000">
                                          <p:val>
                                            <p:fltVal val="0"/>
                                          </p:val>
                                        </p:tav>
                                      </p:tavLst>
                                    </p:anim>
                                    <p:animEffect transition="in" filter="fade">
                                      <p:cBhvr>
                                        <p:cTn id="18" dur="10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075"/>
                                        </p:tgtEl>
                                        <p:attrNameLst>
                                          <p:attrName>style.visibility</p:attrName>
                                        </p:attrNameLst>
                                      </p:cBhvr>
                                      <p:to>
                                        <p:strVal val="visible"/>
                                      </p:to>
                                    </p:set>
                                    <p:anim calcmode="lin" valueType="num">
                                      <p:cBhvr>
                                        <p:cTn id="23" dur="1000" fill="hold"/>
                                        <p:tgtEl>
                                          <p:spTgt spid="3075"/>
                                        </p:tgtEl>
                                        <p:attrNameLst>
                                          <p:attrName>ppt_w</p:attrName>
                                        </p:attrNameLst>
                                      </p:cBhvr>
                                      <p:tavLst>
                                        <p:tav tm="0">
                                          <p:val>
                                            <p:fltVal val="0"/>
                                          </p:val>
                                        </p:tav>
                                        <p:tav tm="100000">
                                          <p:val>
                                            <p:strVal val="#ppt_w"/>
                                          </p:val>
                                        </p:tav>
                                      </p:tavLst>
                                    </p:anim>
                                    <p:anim calcmode="lin" valueType="num">
                                      <p:cBhvr>
                                        <p:cTn id="24" dur="1000" fill="hold"/>
                                        <p:tgtEl>
                                          <p:spTgt spid="3075"/>
                                        </p:tgtEl>
                                        <p:attrNameLst>
                                          <p:attrName>ppt_h</p:attrName>
                                        </p:attrNameLst>
                                      </p:cBhvr>
                                      <p:tavLst>
                                        <p:tav tm="0">
                                          <p:val>
                                            <p:fltVal val="0"/>
                                          </p:val>
                                        </p:tav>
                                        <p:tav tm="100000">
                                          <p:val>
                                            <p:strVal val="#ppt_h"/>
                                          </p:val>
                                        </p:tav>
                                      </p:tavLst>
                                    </p:anim>
                                    <p:anim calcmode="lin" valueType="num">
                                      <p:cBhvr>
                                        <p:cTn id="25" dur="1000" fill="hold"/>
                                        <p:tgtEl>
                                          <p:spTgt spid="3075"/>
                                        </p:tgtEl>
                                        <p:attrNameLst>
                                          <p:attrName>style.rotation</p:attrName>
                                        </p:attrNameLst>
                                      </p:cBhvr>
                                      <p:tavLst>
                                        <p:tav tm="0">
                                          <p:val>
                                            <p:fltVal val="90"/>
                                          </p:val>
                                        </p:tav>
                                        <p:tav tm="100000">
                                          <p:val>
                                            <p:fltVal val="0"/>
                                          </p:val>
                                        </p:tav>
                                      </p:tavLst>
                                    </p:anim>
                                    <p:animEffect transition="in" filter="fade">
                                      <p:cBhvr>
                                        <p:cTn id="26" dur="1000"/>
                                        <p:tgtEl>
                                          <p:spTgt spid="307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081"/>
                                        </p:tgtEl>
                                        <p:attrNameLst>
                                          <p:attrName>style.visibility</p:attrName>
                                        </p:attrNameLst>
                                      </p:cBhvr>
                                      <p:to>
                                        <p:strVal val="visible"/>
                                      </p:to>
                                    </p:set>
                                    <p:anim calcmode="lin" valueType="num">
                                      <p:cBhvr>
                                        <p:cTn id="31" dur="1000" fill="hold"/>
                                        <p:tgtEl>
                                          <p:spTgt spid="3081"/>
                                        </p:tgtEl>
                                        <p:attrNameLst>
                                          <p:attrName>ppt_w</p:attrName>
                                        </p:attrNameLst>
                                      </p:cBhvr>
                                      <p:tavLst>
                                        <p:tav tm="0">
                                          <p:val>
                                            <p:fltVal val="0"/>
                                          </p:val>
                                        </p:tav>
                                        <p:tav tm="100000">
                                          <p:val>
                                            <p:strVal val="#ppt_w"/>
                                          </p:val>
                                        </p:tav>
                                      </p:tavLst>
                                    </p:anim>
                                    <p:anim calcmode="lin" valueType="num">
                                      <p:cBhvr>
                                        <p:cTn id="32" dur="1000" fill="hold"/>
                                        <p:tgtEl>
                                          <p:spTgt spid="3081"/>
                                        </p:tgtEl>
                                        <p:attrNameLst>
                                          <p:attrName>ppt_h</p:attrName>
                                        </p:attrNameLst>
                                      </p:cBhvr>
                                      <p:tavLst>
                                        <p:tav tm="0">
                                          <p:val>
                                            <p:fltVal val="0"/>
                                          </p:val>
                                        </p:tav>
                                        <p:tav tm="100000">
                                          <p:val>
                                            <p:strVal val="#ppt_h"/>
                                          </p:val>
                                        </p:tav>
                                      </p:tavLst>
                                    </p:anim>
                                    <p:anim calcmode="lin" valueType="num">
                                      <p:cBhvr>
                                        <p:cTn id="33" dur="1000" fill="hold"/>
                                        <p:tgtEl>
                                          <p:spTgt spid="3081"/>
                                        </p:tgtEl>
                                        <p:attrNameLst>
                                          <p:attrName>style.rotation</p:attrName>
                                        </p:attrNameLst>
                                      </p:cBhvr>
                                      <p:tavLst>
                                        <p:tav tm="0">
                                          <p:val>
                                            <p:fltVal val="90"/>
                                          </p:val>
                                        </p:tav>
                                        <p:tav tm="100000">
                                          <p:val>
                                            <p:fltVal val="0"/>
                                          </p:val>
                                        </p:tav>
                                      </p:tavLst>
                                    </p:anim>
                                    <p:animEffect transition="in" filter="fade">
                                      <p:cBhvr>
                                        <p:cTn id="34" dur="10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What Happened</a:t>
            </a:r>
            <a:endParaRPr lang="en-US" sz="3200" b="1" dirty="0"/>
          </a:p>
        </p:txBody>
      </p:sp>
      <p:sp>
        <p:nvSpPr>
          <p:cNvPr id="3" name="Content Placeholder 2"/>
          <p:cNvSpPr>
            <a:spLocks noGrp="1"/>
          </p:cNvSpPr>
          <p:nvPr>
            <p:ph idx="1"/>
          </p:nvPr>
        </p:nvSpPr>
        <p:spPr/>
        <p:txBody>
          <a:bodyPr>
            <a:normAutofit/>
          </a:bodyPr>
          <a:lstStyle/>
          <a:p>
            <a:pPr marL="0" indent="0" algn="just">
              <a:buNone/>
            </a:pPr>
            <a:r>
              <a:rPr lang="en-US" sz="2000" b="1" dirty="0" smtClean="0"/>
              <a:t>You have chartered a yacht with 3 friends for the holiday trip of a lifetime across the Atlantic Ocean. Because none of you have any previous sailing experience you have hired an experienced skipper and crew.</a:t>
            </a:r>
          </a:p>
          <a:p>
            <a:pPr marL="0" indent="0" algn="just">
              <a:buNone/>
            </a:pPr>
            <a:r>
              <a:rPr lang="en-US" sz="2000" b="1" dirty="0" smtClean="0"/>
              <a:t>Unfortunately in mid Atlantic a fierce fire breaks out in the ship galley and the skipper and crew have died trying to fight the fire. Much of the yacht is destroyed and is slowly sinking.</a:t>
            </a:r>
          </a:p>
          <a:p>
            <a:pPr marL="0" indent="0" algn="just">
              <a:buNone/>
            </a:pPr>
            <a:r>
              <a:rPr lang="en-US" sz="2000" b="1" dirty="0" smtClean="0"/>
              <a:t>Your location is unclear because vital navigational and radio equipment have been damaged in the fire. Your best estimate is that you are many hundreds of miles from the nearest landfall.</a:t>
            </a:r>
          </a:p>
          <a:p>
            <a:pPr marL="0" indent="0" algn="just">
              <a:buNone/>
            </a:pPr>
            <a:r>
              <a:rPr lang="en-US" sz="2000" b="1" dirty="0" smtClean="0"/>
              <a:t>You and your friends have managed to save 15 items undamaged and intact from the fire. </a:t>
            </a:r>
            <a:r>
              <a:rPr lang="en-US" sz="2000" b="1" dirty="0"/>
              <a:t> </a:t>
            </a:r>
            <a:r>
              <a:rPr lang="en-US" sz="2000" b="1" dirty="0" smtClean="0"/>
              <a:t>You have also managed to salvage a four-man rubber raft and a box of matches.</a:t>
            </a:r>
          </a:p>
          <a:p>
            <a:pPr marL="0" indent="0" algn="ctr">
              <a:buNone/>
            </a:pPr>
            <a:r>
              <a:rPr lang="en-US" sz="2000" b="1" dirty="0" smtClean="0"/>
              <a:t>SOS … SOS … SOS</a:t>
            </a:r>
            <a:endParaRPr lang="en-US" sz="2000" b="1" dirty="0"/>
          </a:p>
        </p:txBody>
      </p:sp>
      <p:pic>
        <p:nvPicPr>
          <p:cNvPr id="3074" name="Picture 2" descr="C:\Users\Jay\AppData\Local\Microsoft\Windows\INetCache\IE\ASJMOE8X\Travel_boat_blue_log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495300"/>
            <a:ext cx="15240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83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1000" fill="hold"/>
                                        <p:tgtEl>
                                          <p:spTgt spid="3074"/>
                                        </p:tgtEl>
                                        <p:attrNameLst>
                                          <p:attrName>ppt_w</p:attrName>
                                        </p:attrNameLst>
                                      </p:cBhvr>
                                      <p:tavLst>
                                        <p:tav tm="0">
                                          <p:val>
                                            <p:fltVal val="0"/>
                                          </p:val>
                                        </p:tav>
                                        <p:tav tm="100000">
                                          <p:val>
                                            <p:strVal val="#ppt_w"/>
                                          </p:val>
                                        </p:tav>
                                      </p:tavLst>
                                    </p:anim>
                                    <p:anim calcmode="lin" valueType="num">
                                      <p:cBhvr>
                                        <p:cTn id="16" dur="1000" fill="hold"/>
                                        <p:tgtEl>
                                          <p:spTgt spid="3074"/>
                                        </p:tgtEl>
                                        <p:attrNameLst>
                                          <p:attrName>ppt_h</p:attrName>
                                        </p:attrNameLst>
                                      </p:cBhvr>
                                      <p:tavLst>
                                        <p:tav tm="0">
                                          <p:val>
                                            <p:fltVal val="0"/>
                                          </p:val>
                                        </p:tav>
                                        <p:tav tm="100000">
                                          <p:val>
                                            <p:strVal val="#ppt_h"/>
                                          </p:val>
                                        </p:tav>
                                      </p:tavLst>
                                    </p:anim>
                                    <p:anim calcmode="lin" valueType="num">
                                      <p:cBhvr>
                                        <p:cTn id="17" dur="1000" fill="hold"/>
                                        <p:tgtEl>
                                          <p:spTgt spid="3074"/>
                                        </p:tgtEl>
                                        <p:attrNameLst>
                                          <p:attrName>style.rotation</p:attrName>
                                        </p:attrNameLst>
                                      </p:cBhvr>
                                      <p:tavLst>
                                        <p:tav tm="0">
                                          <p:val>
                                            <p:fltVal val="90"/>
                                          </p:val>
                                        </p:tav>
                                        <p:tav tm="100000">
                                          <p:val>
                                            <p:fltVal val="0"/>
                                          </p:val>
                                        </p:tav>
                                      </p:tavLst>
                                    </p:anim>
                                    <p:animEffect transition="in" filter="fade">
                                      <p:cBhvr>
                                        <p:cTn id="18" dur="10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What You Saved</a:t>
            </a:r>
            <a:endParaRPr lang="en-US" sz="2800" b="1" dirty="0"/>
          </a:p>
        </p:txBody>
      </p:sp>
      <p:pic>
        <p:nvPicPr>
          <p:cNvPr id="4100" name="Picture 4" descr="C:\Users\Jay\AppData\Local\Microsoft\Windows\INetCache\IE\ASJMOE8X\Travel_boat_blue_log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09574"/>
            <a:ext cx="182880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Jay\AppData\Local\Microsoft\Windows\INetCache\IE\Y7HK5TS4\sextant_3_by_jchome0-d4g1oxn[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676400"/>
            <a:ext cx="1314324" cy="990599"/>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Jay\AppData\Local\Microsoft\Windows\INetCache\IE\Y7HK5TS4\mirro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7300" y="2971800"/>
            <a:ext cx="11430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Jay\AppData\Local\Microsoft\Windows\INetCache\IE\5HXBFROX\mosquito-1318443083oGd[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648200"/>
            <a:ext cx="10668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Jay\AppData\Local\Microsoft\Windows\INetCache\IE\ASJMOE8X\water0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7600" y="1790700"/>
            <a:ext cx="9906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Users\Jay\AppData\Local\Microsoft\Windows\INetCache\IE\5HXBFROX\large-carton-box-full-of-tin-cans-166.6-16055[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49875" y="4001325"/>
            <a:ext cx="1170600" cy="12660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C:\Users\Jay\AppData\Local\Microsoft\Windows\INetCache\IE\3AKSGND9\map_icon[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9000" y="4847400"/>
            <a:ext cx="10668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C:\Users\Jay\AppData\Local\Microsoft\Windows\INetCache\IE\74K49N9T\220px-Cushion[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42000" y="5714175"/>
            <a:ext cx="12446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C:\Users\Jay\AppData\Local\Microsoft\Windows\INetCache\IE\HXU745BX\gas_can[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6400" y="3124200"/>
            <a:ext cx="1319213" cy="1409700"/>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descr="C:\Users\Jay\AppData\Local\Microsoft\Windows\INetCache\IE\74K49N9T\RegencyTR1[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02994" y="4334955"/>
            <a:ext cx="1325880" cy="1024890"/>
          </a:xfrm>
          <a:prstGeom prst="rect">
            <a:avLst/>
          </a:prstGeom>
          <a:noFill/>
          <a:extLst>
            <a:ext uri="{909E8E84-426E-40DD-AFC4-6F175D3DCCD1}">
              <a14:hiddenFill xmlns:a14="http://schemas.microsoft.com/office/drawing/2010/main">
                <a:solidFill>
                  <a:srgbClr val="FFFFFF"/>
                </a:solidFill>
              </a14:hiddenFill>
            </a:ext>
          </a:extLst>
        </p:spPr>
      </p:pic>
      <p:pic>
        <p:nvPicPr>
          <p:cNvPr id="4113" name="Picture 17" descr="C:\Users\Jay\AppData\Local\Microsoft\Windows\INetCache\IE\74K49N9T\OSSpe[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24200" y="4533900"/>
            <a:ext cx="805339" cy="1096200"/>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C:\Users\Jay\AppData\Local\Microsoft\Windows\INetCache\IE\3AKSGND9\aerosoles[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95613" y="1590675"/>
            <a:ext cx="1297781" cy="1333500"/>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C:\Users\Jay\AppData\Local\Microsoft\Windows\INetCache\IE\3AKSGND9\105490814[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06175" y="3726450"/>
            <a:ext cx="1423987" cy="1052100"/>
          </a:xfrm>
          <a:prstGeom prst="rect">
            <a:avLst/>
          </a:prstGeom>
          <a:noFill/>
          <a:extLst>
            <a:ext uri="{909E8E84-426E-40DD-AFC4-6F175D3DCCD1}">
              <a14:hiddenFill xmlns:a14="http://schemas.microsoft.com/office/drawing/2010/main">
                <a:solidFill>
                  <a:srgbClr val="FFFFFF"/>
                </a:solidFill>
              </a14:hiddenFill>
            </a:ext>
          </a:extLst>
        </p:spPr>
      </p:pic>
      <p:pic>
        <p:nvPicPr>
          <p:cNvPr id="4119" name="Picture 23" descr="C:\Users\Jay\AppData\Local\Microsoft\Windows\INetCache\IE\ASJMOE8X\Abaca_rope[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638800" y="1790700"/>
            <a:ext cx="1524000" cy="1057120"/>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descr="C:\Users\Jay\AppData\Local\Microsoft\Windows\INetCache\IE\OVADOFQ5\stock-vector-chocolate-vector-167636474[1].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41859" y="3124200"/>
            <a:ext cx="143256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4121" name="Picture 25" descr="C:\Users\Jay\AppData\Local\Microsoft\Windows\INetCache\IE\3AKSGND9\67px-Flashing_Lure_Fishing_Rod[1].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4216418">
            <a:off x="4483206" y="1600391"/>
            <a:ext cx="850794" cy="1523809"/>
          </a:xfrm>
          <a:prstGeom prst="rect">
            <a:avLst/>
          </a:prstGeom>
          <a:noFill/>
          <a:extLst>
            <a:ext uri="{909E8E84-426E-40DD-AFC4-6F175D3DCCD1}">
              <a14:hiddenFill xmlns:a14="http://schemas.microsoft.com/office/drawing/2010/main">
                <a:solidFill>
                  <a:srgbClr val="FFFFFF"/>
                </a:solidFill>
              </a14:hiddenFill>
            </a:ext>
          </a:extLst>
        </p:spPr>
      </p:pic>
      <p:pic>
        <p:nvPicPr>
          <p:cNvPr id="4122" name="Picture 26" descr="C:\Users\Jay\AppData\Local\Microsoft\Windows\INetCache\IE\HXU745BX\stock-vector-matchboxes-and-matches-170122097[1].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49876" y="2971799"/>
            <a:ext cx="965324" cy="1029525"/>
          </a:xfrm>
          <a:prstGeom prst="rect">
            <a:avLst/>
          </a:prstGeom>
          <a:noFill/>
          <a:extLst>
            <a:ext uri="{909E8E84-426E-40DD-AFC4-6F175D3DCCD1}">
              <a14:hiddenFill xmlns:a14="http://schemas.microsoft.com/office/drawing/2010/main">
                <a:solidFill>
                  <a:srgbClr val="FFFFFF"/>
                </a:solidFill>
              </a14:hiddenFill>
            </a:ext>
          </a:extLst>
        </p:spPr>
      </p:pic>
      <p:pic>
        <p:nvPicPr>
          <p:cNvPr id="4123" name="Picture 27" descr="C:\Users\Jay\AppData\Local\Microsoft\Windows\INetCache\IE\74K49N9T\gummiboot[1].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rot="3841125">
            <a:off x="3929539" y="5359844"/>
            <a:ext cx="1801690" cy="1306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96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anim calcmode="lin" valueType="num">
                                      <p:cBhvr>
                                        <p:cTn id="15" dur="1000" fill="hold"/>
                                        <p:tgtEl>
                                          <p:spTgt spid="4100"/>
                                        </p:tgtEl>
                                        <p:attrNameLst>
                                          <p:attrName>ppt_w</p:attrName>
                                        </p:attrNameLst>
                                      </p:cBhvr>
                                      <p:tavLst>
                                        <p:tav tm="0">
                                          <p:val>
                                            <p:fltVal val="0"/>
                                          </p:val>
                                        </p:tav>
                                        <p:tav tm="100000">
                                          <p:val>
                                            <p:strVal val="#ppt_w"/>
                                          </p:val>
                                        </p:tav>
                                      </p:tavLst>
                                    </p:anim>
                                    <p:anim calcmode="lin" valueType="num">
                                      <p:cBhvr>
                                        <p:cTn id="16" dur="1000" fill="hold"/>
                                        <p:tgtEl>
                                          <p:spTgt spid="4100"/>
                                        </p:tgtEl>
                                        <p:attrNameLst>
                                          <p:attrName>ppt_h</p:attrName>
                                        </p:attrNameLst>
                                      </p:cBhvr>
                                      <p:tavLst>
                                        <p:tav tm="0">
                                          <p:val>
                                            <p:fltVal val="0"/>
                                          </p:val>
                                        </p:tav>
                                        <p:tav tm="100000">
                                          <p:val>
                                            <p:strVal val="#ppt_h"/>
                                          </p:val>
                                        </p:tav>
                                      </p:tavLst>
                                    </p:anim>
                                    <p:anim calcmode="lin" valueType="num">
                                      <p:cBhvr>
                                        <p:cTn id="17" dur="1000" fill="hold"/>
                                        <p:tgtEl>
                                          <p:spTgt spid="4100"/>
                                        </p:tgtEl>
                                        <p:attrNameLst>
                                          <p:attrName>style.rotation</p:attrName>
                                        </p:attrNameLst>
                                      </p:cBhvr>
                                      <p:tavLst>
                                        <p:tav tm="0">
                                          <p:val>
                                            <p:fltVal val="90"/>
                                          </p:val>
                                        </p:tav>
                                        <p:tav tm="100000">
                                          <p:val>
                                            <p:fltVal val="0"/>
                                          </p:val>
                                        </p:tav>
                                      </p:tavLst>
                                    </p:anim>
                                    <p:animEffect transition="in" filter="fade">
                                      <p:cBhvr>
                                        <p:cTn id="18" dur="1000"/>
                                        <p:tgtEl>
                                          <p:spTgt spid="410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104"/>
                                        </p:tgtEl>
                                        <p:attrNameLst>
                                          <p:attrName>style.visibility</p:attrName>
                                        </p:attrNameLst>
                                      </p:cBhvr>
                                      <p:to>
                                        <p:strVal val="visible"/>
                                      </p:to>
                                    </p:set>
                                    <p:anim calcmode="lin" valueType="num">
                                      <p:cBhvr>
                                        <p:cTn id="23" dur="1000" fill="hold"/>
                                        <p:tgtEl>
                                          <p:spTgt spid="4104"/>
                                        </p:tgtEl>
                                        <p:attrNameLst>
                                          <p:attrName>ppt_w</p:attrName>
                                        </p:attrNameLst>
                                      </p:cBhvr>
                                      <p:tavLst>
                                        <p:tav tm="0">
                                          <p:val>
                                            <p:fltVal val="0"/>
                                          </p:val>
                                        </p:tav>
                                        <p:tav tm="100000">
                                          <p:val>
                                            <p:strVal val="#ppt_w"/>
                                          </p:val>
                                        </p:tav>
                                      </p:tavLst>
                                    </p:anim>
                                    <p:anim calcmode="lin" valueType="num">
                                      <p:cBhvr>
                                        <p:cTn id="24" dur="1000" fill="hold"/>
                                        <p:tgtEl>
                                          <p:spTgt spid="4104"/>
                                        </p:tgtEl>
                                        <p:attrNameLst>
                                          <p:attrName>ppt_h</p:attrName>
                                        </p:attrNameLst>
                                      </p:cBhvr>
                                      <p:tavLst>
                                        <p:tav tm="0">
                                          <p:val>
                                            <p:fltVal val="0"/>
                                          </p:val>
                                        </p:tav>
                                        <p:tav tm="100000">
                                          <p:val>
                                            <p:strVal val="#ppt_h"/>
                                          </p:val>
                                        </p:tav>
                                      </p:tavLst>
                                    </p:anim>
                                    <p:anim calcmode="lin" valueType="num">
                                      <p:cBhvr>
                                        <p:cTn id="25" dur="1000" fill="hold"/>
                                        <p:tgtEl>
                                          <p:spTgt spid="4104"/>
                                        </p:tgtEl>
                                        <p:attrNameLst>
                                          <p:attrName>style.rotation</p:attrName>
                                        </p:attrNameLst>
                                      </p:cBhvr>
                                      <p:tavLst>
                                        <p:tav tm="0">
                                          <p:val>
                                            <p:fltVal val="90"/>
                                          </p:val>
                                        </p:tav>
                                        <p:tav tm="100000">
                                          <p:val>
                                            <p:fltVal val="0"/>
                                          </p:val>
                                        </p:tav>
                                      </p:tavLst>
                                    </p:anim>
                                    <p:animEffect transition="in" filter="fade">
                                      <p:cBhvr>
                                        <p:cTn id="26" dur="1000"/>
                                        <p:tgtEl>
                                          <p:spTgt spid="410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105"/>
                                        </p:tgtEl>
                                        <p:attrNameLst>
                                          <p:attrName>style.visibility</p:attrName>
                                        </p:attrNameLst>
                                      </p:cBhvr>
                                      <p:to>
                                        <p:strVal val="visible"/>
                                      </p:to>
                                    </p:set>
                                    <p:anim calcmode="lin" valueType="num">
                                      <p:cBhvr>
                                        <p:cTn id="31" dur="1000" fill="hold"/>
                                        <p:tgtEl>
                                          <p:spTgt spid="4105"/>
                                        </p:tgtEl>
                                        <p:attrNameLst>
                                          <p:attrName>ppt_w</p:attrName>
                                        </p:attrNameLst>
                                      </p:cBhvr>
                                      <p:tavLst>
                                        <p:tav tm="0">
                                          <p:val>
                                            <p:fltVal val="0"/>
                                          </p:val>
                                        </p:tav>
                                        <p:tav tm="100000">
                                          <p:val>
                                            <p:strVal val="#ppt_w"/>
                                          </p:val>
                                        </p:tav>
                                      </p:tavLst>
                                    </p:anim>
                                    <p:anim calcmode="lin" valueType="num">
                                      <p:cBhvr>
                                        <p:cTn id="32" dur="1000" fill="hold"/>
                                        <p:tgtEl>
                                          <p:spTgt spid="4105"/>
                                        </p:tgtEl>
                                        <p:attrNameLst>
                                          <p:attrName>ppt_h</p:attrName>
                                        </p:attrNameLst>
                                      </p:cBhvr>
                                      <p:tavLst>
                                        <p:tav tm="0">
                                          <p:val>
                                            <p:fltVal val="0"/>
                                          </p:val>
                                        </p:tav>
                                        <p:tav tm="100000">
                                          <p:val>
                                            <p:strVal val="#ppt_h"/>
                                          </p:val>
                                        </p:tav>
                                      </p:tavLst>
                                    </p:anim>
                                    <p:anim calcmode="lin" valueType="num">
                                      <p:cBhvr>
                                        <p:cTn id="33" dur="1000" fill="hold"/>
                                        <p:tgtEl>
                                          <p:spTgt spid="4105"/>
                                        </p:tgtEl>
                                        <p:attrNameLst>
                                          <p:attrName>style.rotation</p:attrName>
                                        </p:attrNameLst>
                                      </p:cBhvr>
                                      <p:tavLst>
                                        <p:tav tm="0">
                                          <p:val>
                                            <p:fltVal val="90"/>
                                          </p:val>
                                        </p:tav>
                                        <p:tav tm="100000">
                                          <p:val>
                                            <p:fltVal val="0"/>
                                          </p:val>
                                        </p:tav>
                                      </p:tavLst>
                                    </p:anim>
                                    <p:animEffect transition="in" filter="fade">
                                      <p:cBhvr>
                                        <p:cTn id="34" dur="1000"/>
                                        <p:tgtEl>
                                          <p:spTgt spid="410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106"/>
                                        </p:tgtEl>
                                        <p:attrNameLst>
                                          <p:attrName>style.visibility</p:attrName>
                                        </p:attrNameLst>
                                      </p:cBhvr>
                                      <p:to>
                                        <p:strVal val="visible"/>
                                      </p:to>
                                    </p:set>
                                    <p:anim calcmode="lin" valueType="num">
                                      <p:cBhvr>
                                        <p:cTn id="39" dur="1000" fill="hold"/>
                                        <p:tgtEl>
                                          <p:spTgt spid="4106"/>
                                        </p:tgtEl>
                                        <p:attrNameLst>
                                          <p:attrName>ppt_w</p:attrName>
                                        </p:attrNameLst>
                                      </p:cBhvr>
                                      <p:tavLst>
                                        <p:tav tm="0">
                                          <p:val>
                                            <p:fltVal val="0"/>
                                          </p:val>
                                        </p:tav>
                                        <p:tav tm="100000">
                                          <p:val>
                                            <p:strVal val="#ppt_w"/>
                                          </p:val>
                                        </p:tav>
                                      </p:tavLst>
                                    </p:anim>
                                    <p:anim calcmode="lin" valueType="num">
                                      <p:cBhvr>
                                        <p:cTn id="40" dur="1000" fill="hold"/>
                                        <p:tgtEl>
                                          <p:spTgt spid="4106"/>
                                        </p:tgtEl>
                                        <p:attrNameLst>
                                          <p:attrName>ppt_h</p:attrName>
                                        </p:attrNameLst>
                                      </p:cBhvr>
                                      <p:tavLst>
                                        <p:tav tm="0">
                                          <p:val>
                                            <p:fltVal val="0"/>
                                          </p:val>
                                        </p:tav>
                                        <p:tav tm="100000">
                                          <p:val>
                                            <p:strVal val="#ppt_h"/>
                                          </p:val>
                                        </p:tav>
                                      </p:tavLst>
                                    </p:anim>
                                    <p:anim calcmode="lin" valueType="num">
                                      <p:cBhvr>
                                        <p:cTn id="41" dur="1000" fill="hold"/>
                                        <p:tgtEl>
                                          <p:spTgt spid="4106"/>
                                        </p:tgtEl>
                                        <p:attrNameLst>
                                          <p:attrName>style.rotation</p:attrName>
                                        </p:attrNameLst>
                                      </p:cBhvr>
                                      <p:tavLst>
                                        <p:tav tm="0">
                                          <p:val>
                                            <p:fltVal val="90"/>
                                          </p:val>
                                        </p:tav>
                                        <p:tav tm="100000">
                                          <p:val>
                                            <p:fltVal val="0"/>
                                          </p:val>
                                        </p:tav>
                                      </p:tavLst>
                                    </p:anim>
                                    <p:animEffect transition="in" filter="fade">
                                      <p:cBhvr>
                                        <p:cTn id="42" dur="1000"/>
                                        <p:tgtEl>
                                          <p:spTgt spid="4106"/>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4108"/>
                                        </p:tgtEl>
                                        <p:attrNameLst>
                                          <p:attrName>style.visibility</p:attrName>
                                        </p:attrNameLst>
                                      </p:cBhvr>
                                      <p:to>
                                        <p:strVal val="visible"/>
                                      </p:to>
                                    </p:set>
                                    <p:anim calcmode="lin" valueType="num">
                                      <p:cBhvr>
                                        <p:cTn id="47" dur="1000" fill="hold"/>
                                        <p:tgtEl>
                                          <p:spTgt spid="4108"/>
                                        </p:tgtEl>
                                        <p:attrNameLst>
                                          <p:attrName>ppt_w</p:attrName>
                                        </p:attrNameLst>
                                      </p:cBhvr>
                                      <p:tavLst>
                                        <p:tav tm="0">
                                          <p:val>
                                            <p:fltVal val="0"/>
                                          </p:val>
                                        </p:tav>
                                        <p:tav tm="100000">
                                          <p:val>
                                            <p:strVal val="#ppt_w"/>
                                          </p:val>
                                        </p:tav>
                                      </p:tavLst>
                                    </p:anim>
                                    <p:anim calcmode="lin" valueType="num">
                                      <p:cBhvr>
                                        <p:cTn id="48" dur="1000" fill="hold"/>
                                        <p:tgtEl>
                                          <p:spTgt spid="4108"/>
                                        </p:tgtEl>
                                        <p:attrNameLst>
                                          <p:attrName>ppt_h</p:attrName>
                                        </p:attrNameLst>
                                      </p:cBhvr>
                                      <p:tavLst>
                                        <p:tav tm="0">
                                          <p:val>
                                            <p:fltVal val="0"/>
                                          </p:val>
                                        </p:tav>
                                        <p:tav tm="100000">
                                          <p:val>
                                            <p:strVal val="#ppt_h"/>
                                          </p:val>
                                        </p:tav>
                                      </p:tavLst>
                                    </p:anim>
                                    <p:anim calcmode="lin" valueType="num">
                                      <p:cBhvr>
                                        <p:cTn id="49" dur="1000" fill="hold"/>
                                        <p:tgtEl>
                                          <p:spTgt spid="4108"/>
                                        </p:tgtEl>
                                        <p:attrNameLst>
                                          <p:attrName>style.rotation</p:attrName>
                                        </p:attrNameLst>
                                      </p:cBhvr>
                                      <p:tavLst>
                                        <p:tav tm="0">
                                          <p:val>
                                            <p:fltVal val="90"/>
                                          </p:val>
                                        </p:tav>
                                        <p:tav tm="100000">
                                          <p:val>
                                            <p:fltVal val="0"/>
                                          </p:val>
                                        </p:tav>
                                      </p:tavLst>
                                    </p:anim>
                                    <p:animEffect transition="in" filter="fade">
                                      <p:cBhvr>
                                        <p:cTn id="50" dur="1000"/>
                                        <p:tgtEl>
                                          <p:spTgt spid="4108"/>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4109"/>
                                        </p:tgtEl>
                                        <p:attrNameLst>
                                          <p:attrName>style.visibility</p:attrName>
                                        </p:attrNameLst>
                                      </p:cBhvr>
                                      <p:to>
                                        <p:strVal val="visible"/>
                                      </p:to>
                                    </p:set>
                                    <p:anim calcmode="lin" valueType="num">
                                      <p:cBhvr>
                                        <p:cTn id="55" dur="1000" fill="hold"/>
                                        <p:tgtEl>
                                          <p:spTgt spid="4109"/>
                                        </p:tgtEl>
                                        <p:attrNameLst>
                                          <p:attrName>ppt_w</p:attrName>
                                        </p:attrNameLst>
                                      </p:cBhvr>
                                      <p:tavLst>
                                        <p:tav tm="0">
                                          <p:val>
                                            <p:fltVal val="0"/>
                                          </p:val>
                                        </p:tav>
                                        <p:tav tm="100000">
                                          <p:val>
                                            <p:strVal val="#ppt_w"/>
                                          </p:val>
                                        </p:tav>
                                      </p:tavLst>
                                    </p:anim>
                                    <p:anim calcmode="lin" valueType="num">
                                      <p:cBhvr>
                                        <p:cTn id="56" dur="1000" fill="hold"/>
                                        <p:tgtEl>
                                          <p:spTgt spid="4109"/>
                                        </p:tgtEl>
                                        <p:attrNameLst>
                                          <p:attrName>ppt_h</p:attrName>
                                        </p:attrNameLst>
                                      </p:cBhvr>
                                      <p:tavLst>
                                        <p:tav tm="0">
                                          <p:val>
                                            <p:fltVal val="0"/>
                                          </p:val>
                                        </p:tav>
                                        <p:tav tm="100000">
                                          <p:val>
                                            <p:strVal val="#ppt_h"/>
                                          </p:val>
                                        </p:tav>
                                      </p:tavLst>
                                    </p:anim>
                                    <p:anim calcmode="lin" valueType="num">
                                      <p:cBhvr>
                                        <p:cTn id="57" dur="1000" fill="hold"/>
                                        <p:tgtEl>
                                          <p:spTgt spid="4109"/>
                                        </p:tgtEl>
                                        <p:attrNameLst>
                                          <p:attrName>style.rotation</p:attrName>
                                        </p:attrNameLst>
                                      </p:cBhvr>
                                      <p:tavLst>
                                        <p:tav tm="0">
                                          <p:val>
                                            <p:fltVal val="90"/>
                                          </p:val>
                                        </p:tav>
                                        <p:tav tm="100000">
                                          <p:val>
                                            <p:fltVal val="0"/>
                                          </p:val>
                                        </p:tav>
                                      </p:tavLst>
                                    </p:anim>
                                    <p:animEffect transition="in" filter="fade">
                                      <p:cBhvr>
                                        <p:cTn id="58" dur="1000"/>
                                        <p:tgtEl>
                                          <p:spTgt spid="4109"/>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4110"/>
                                        </p:tgtEl>
                                        <p:attrNameLst>
                                          <p:attrName>style.visibility</p:attrName>
                                        </p:attrNameLst>
                                      </p:cBhvr>
                                      <p:to>
                                        <p:strVal val="visible"/>
                                      </p:to>
                                    </p:set>
                                    <p:anim calcmode="lin" valueType="num">
                                      <p:cBhvr>
                                        <p:cTn id="63" dur="1000" fill="hold"/>
                                        <p:tgtEl>
                                          <p:spTgt spid="4110"/>
                                        </p:tgtEl>
                                        <p:attrNameLst>
                                          <p:attrName>ppt_w</p:attrName>
                                        </p:attrNameLst>
                                      </p:cBhvr>
                                      <p:tavLst>
                                        <p:tav tm="0">
                                          <p:val>
                                            <p:fltVal val="0"/>
                                          </p:val>
                                        </p:tav>
                                        <p:tav tm="100000">
                                          <p:val>
                                            <p:strVal val="#ppt_w"/>
                                          </p:val>
                                        </p:tav>
                                      </p:tavLst>
                                    </p:anim>
                                    <p:anim calcmode="lin" valueType="num">
                                      <p:cBhvr>
                                        <p:cTn id="64" dur="1000" fill="hold"/>
                                        <p:tgtEl>
                                          <p:spTgt spid="4110"/>
                                        </p:tgtEl>
                                        <p:attrNameLst>
                                          <p:attrName>ppt_h</p:attrName>
                                        </p:attrNameLst>
                                      </p:cBhvr>
                                      <p:tavLst>
                                        <p:tav tm="0">
                                          <p:val>
                                            <p:fltVal val="0"/>
                                          </p:val>
                                        </p:tav>
                                        <p:tav tm="100000">
                                          <p:val>
                                            <p:strVal val="#ppt_h"/>
                                          </p:val>
                                        </p:tav>
                                      </p:tavLst>
                                    </p:anim>
                                    <p:anim calcmode="lin" valueType="num">
                                      <p:cBhvr>
                                        <p:cTn id="65" dur="1000" fill="hold"/>
                                        <p:tgtEl>
                                          <p:spTgt spid="4110"/>
                                        </p:tgtEl>
                                        <p:attrNameLst>
                                          <p:attrName>style.rotation</p:attrName>
                                        </p:attrNameLst>
                                      </p:cBhvr>
                                      <p:tavLst>
                                        <p:tav tm="0">
                                          <p:val>
                                            <p:fltVal val="90"/>
                                          </p:val>
                                        </p:tav>
                                        <p:tav tm="100000">
                                          <p:val>
                                            <p:fltVal val="0"/>
                                          </p:val>
                                        </p:tav>
                                      </p:tavLst>
                                    </p:anim>
                                    <p:animEffect transition="in" filter="fade">
                                      <p:cBhvr>
                                        <p:cTn id="66" dur="1000"/>
                                        <p:tgtEl>
                                          <p:spTgt spid="4110"/>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4111"/>
                                        </p:tgtEl>
                                        <p:attrNameLst>
                                          <p:attrName>style.visibility</p:attrName>
                                        </p:attrNameLst>
                                      </p:cBhvr>
                                      <p:to>
                                        <p:strVal val="visible"/>
                                      </p:to>
                                    </p:set>
                                    <p:anim calcmode="lin" valueType="num">
                                      <p:cBhvr>
                                        <p:cTn id="71" dur="1000" fill="hold"/>
                                        <p:tgtEl>
                                          <p:spTgt spid="4111"/>
                                        </p:tgtEl>
                                        <p:attrNameLst>
                                          <p:attrName>ppt_w</p:attrName>
                                        </p:attrNameLst>
                                      </p:cBhvr>
                                      <p:tavLst>
                                        <p:tav tm="0">
                                          <p:val>
                                            <p:fltVal val="0"/>
                                          </p:val>
                                        </p:tav>
                                        <p:tav tm="100000">
                                          <p:val>
                                            <p:strVal val="#ppt_w"/>
                                          </p:val>
                                        </p:tav>
                                      </p:tavLst>
                                    </p:anim>
                                    <p:anim calcmode="lin" valueType="num">
                                      <p:cBhvr>
                                        <p:cTn id="72" dur="1000" fill="hold"/>
                                        <p:tgtEl>
                                          <p:spTgt spid="4111"/>
                                        </p:tgtEl>
                                        <p:attrNameLst>
                                          <p:attrName>ppt_h</p:attrName>
                                        </p:attrNameLst>
                                      </p:cBhvr>
                                      <p:tavLst>
                                        <p:tav tm="0">
                                          <p:val>
                                            <p:fltVal val="0"/>
                                          </p:val>
                                        </p:tav>
                                        <p:tav tm="100000">
                                          <p:val>
                                            <p:strVal val="#ppt_h"/>
                                          </p:val>
                                        </p:tav>
                                      </p:tavLst>
                                    </p:anim>
                                    <p:anim calcmode="lin" valueType="num">
                                      <p:cBhvr>
                                        <p:cTn id="73" dur="1000" fill="hold"/>
                                        <p:tgtEl>
                                          <p:spTgt spid="4111"/>
                                        </p:tgtEl>
                                        <p:attrNameLst>
                                          <p:attrName>style.rotation</p:attrName>
                                        </p:attrNameLst>
                                      </p:cBhvr>
                                      <p:tavLst>
                                        <p:tav tm="0">
                                          <p:val>
                                            <p:fltVal val="90"/>
                                          </p:val>
                                        </p:tav>
                                        <p:tav tm="100000">
                                          <p:val>
                                            <p:fltVal val="0"/>
                                          </p:val>
                                        </p:tav>
                                      </p:tavLst>
                                    </p:anim>
                                    <p:animEffect transition="in" filter="fade">
                                      <p:cBhvr>
                                        <p:cTn id="74" dur="1000"/>
                                        <p:tgtEl>
                                          <p:spTgt spid="4111"/>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4113"/>
                                        </p:tgtEl>
                                        <p:attrNameLst>
                                          <p:attrName>style.visibility</p:attrName>
                                        </p:attrNameLst>
                                      </p:cBhvr>
                                      <p:to>
                                        <p:strVal val="visible"/>
                                      </p:to>
                                    </p:set>
                                    <p:anim calcmode="lin" valueType="num">
                                      <p:cBhvr>
                                        <p:cTn id="79" dur="1000" fill="hold"/>
                                        <p:tgtEl>
                                          <p:spTgt spid="4113"/>
                                        </p:tgtEl>
                                        <p:attrNameLst>
                                          <p:attrName>ppt_w</p:attrName>
                                        </p:attrNameLst>
                                      </p:cBhvr>
                                      <p:tavLst>
                                        <p:tav tm="0">
                                          <p:val>
                                            <p:fltVal val="0"/>
                                          </p:val>
                                        </p:tav>
                                        <p:tav tm="100000">
                                          <p:val>
                                            <p:strVal val="#ppt_w"/>
                                          </p:val>
                                        </p:tav>
                                      </p:tavLst>
                                    </p:anim>
                                    <p:anim calcmode="lin" valueType="num">
                                      <p:cBhvr>
                                        <p:cTn id="80" dur="1000" fill="hold"/>
                                        <p:tgtEl>
                                          <p:spTgt spid="4113"/>
                                        </p:tgtEl>
                                        <p:attrNameLst>
                                          <p:attrName>ppt_h</p:attrName>
                                        </p:attrNameLst>
                                      </p:cBhvr>
                                      <p:tavLst>
                                        <p:tav tm="0">
                                          <p:val>
                                            <p:fltVal val="0"/>
                                          </p:val>
                                        </p:tav>
                                        <p:tav tm="100000">
                                          <p:val>
                                            <p:strVal val="#ppt_h"/>
                                          </p:val>
                                        </p:tav>
                                      </p:tavLst>
                                    </p:anim>
                                    <p:anim calcmode="lin" valueType="num">
                                      <p:cBhvr>
                                        <p:cTn id="81" dur="1000" fill="hold"/>
                                        <p:tgtEl>
                                          <p:spTgt spid="4113"/>
                                        </p:tgtEl>
                                        <p:attrNameLst>
                                          <p:attrName>style.rotation</p:attrName>
                                        </p:attrNameLst>
                                      </p:cBhvr>
                                      <p:tavLst>
                                        <p:tav tm="0">
                                          <p:val>
                                            <p:fltVal val="90"/>
                                          </p:val>
                                        </p:tav>
                                        <p:tav tm="100000">
                                          <p:val>
                                            <p:fltVal val="0"/>
                                          </p:val>
                                        </p:tav>
                                      </p:tavLst>
                                    </p:anim>
                                    <p:animEffect transition="in" filter="fade">
                                      <p:cBhvr>
                                        <p:cTn id="82" dur="1000"/>
                                        <p:tgtEl>
                                          <p:spTgt spid="4113"/>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4114"/>
                                        </p:tgtEl>
                                        <p:attrNameLst>
                                          <p:attrName>style.visibility</p:attrName>
                                        </p:attrNameLst>
                                      </p:cBhvr>
                                      <p:to>
                                        <p:strVal val="visible"/>
                                      </p:to>
                                    </p:set>
                                    <p:anim calcmode="lin" valueType="num">
                                      <p:cBhvr>
                                        <p:cTn id="87" dur="1000" fill="hold"/>
                                        <p:tgtEl>
                                          <p:spTgt spid="4114"/>
                                        </p:tgtEl>
                                        <p:attrNameLst>
                                          <p:attrName>ppt_w</p:attrName>
                                        </p:attrNameLst>
                                      </p:cBhvr>
                                      <p:tavLst>
                                        <p:tav tm="0">
                                          <p:val>
                                            <p:fltVal val="0"/>
                                          </p:val>
                                        </p:tav>
                                        <p:tav tm="100000">
                                          <p:val>
                                            <p:strVal val="#ppt_w"/>
                                          </p:val>
                                        </p:tav>
                                      </p:tavLst>
                                    </p:anim>
                                    <p:anim calcmode="lin" valueType="num">
                                      <p:cBhvr>
                                        <p:cTn id="88" dur="1000" fill="hold"/>
                                        <p:tgtEl>
                                          <p:spTgt spid="4114"/>
                                        </p:tgtEl>
                                        <p:attrNameLst>
                                          <p:attrName>ppt_h</p:attrName>
                                        </p:attrNameLst>
                                      </p:cBhvr>
                                      <p:tavLst>
                                        <p:tav tm="0">
                                          <p:val>
                                            <p:fltVal val="0"/>
                                          </p:val>
                                        </p:tav>
                                        <p:tav tm="100000">
                                          <p:val>
                                            <p:strVal val="#ppt_h"/>
                                          </p:val>
                                        </p:tav>
                                      </p:tavLst>
                                    </p:anim>
                                    <p:anim calcmode="lin" valueType="num">
                                      <p:cBhvr>
                                        <p:cTn id="89" dur="1000" fill="hold"/>
                                        <p:tgtEl>
                                          <p:spTgt spid="4114"/>
                                        </p:tgtEl>
                                        <p:attrNameLst>
                                          <p:attrName>style.rotation</p:attrName>
                                        </p:attrNameLst>
                                      </p:cBhvr>
                                      <p:tavLst>
                                        <p:tav tm="0">
                                          <p:val>
                                            <p:fltVal val="90"/>
                                          </p:val>
                                        </p:tav>
                                        <p:tav tm="100000">
                                          <p:val>
                                            <p:fltVal val="0"/>
                                          </p:val>
                                        </p:tav>
                                      </p:tavLst>
                                    </p:anim>
                                    <p:animEffect transition="in" filter="fade">
                                      <p:cBhvr>
                                        <p:cTn id="90" dur="1000"/>
                                        <p:tgtEl>
                                          <p:spTgt spid="4114"/>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nodeType="clickEffect">
                                  <p:stCondLst>
                                    <p:cond delay="0"/>
                                  </p:stCondLst>
                                  <p:childTnLst>
                                    <p:set>
                                      <p:cBhvr>
                                        <p:cTn id="94" dur="1" fill="hold">
                                          <p:stCondLst>
                                            <p:cond delay="0"/>
                                          </p:stCondLst>
                                        </p:cTn>
                                        <p:tgtEl>
                                          <p:spTgt spid="4118"/>
                                        </p:tgtEl>
                                        <p:attrNameLst>
                                          <p:attrName>style.visibility</p:attrName>
                                        </p:attrNameLst>
                                      </p:cBhvr>
                                      <p:to>
                                        <p:strVal val="visible"/>
                                      </p:to>
                                    </p:set>
                                    <p:anim calcmode="lin" valueType="num">
                                      <p:cBhvr>
                                        <p:cTn id="95" dur="1000" fill="hold"/>
                                        <p:tgtEl>
                                          <p:spTgt spid="4118"/>
                                        </p:tgtEl>
                                        <p:attrNameLst>
                                          <p:attrName>ppt_w</p:attrName>
                                        </p:attrNameLst>
                                      </p:cBhvr>
                                      <p:tavLst>
                                        <p:tav tm="0">
                                          <p:val>
                                            <p:fltVal val="0"/>
                                          </p:val>
                                        </p:tav>
                                        <p:tav tm="100000">
                                          <p:val>
                                            <p:strVal val="#ppt_w"/>
                                          </p:val>
                                        </p:tav>
                                      </p:tavLst>
                                    </p:anim>
                                    <p:anim calcmode="lin" valueType="num">
                                      <p:cBhvr>
                                        <p:cTn id="96" dur="1000" fill="hold"/>
                                        <p:tgtEl>
                                          <p:spTgt spid="4118"/>
                                        </p:tgtEl>
                                        <p:attrNameLst>
                                          <p:attrName>ppt_h</p:attrName>
                                        </p:attrNameLst>
                                      </p:cBhvr>
                                      <p:tavLst>
                                        <p:tav tm="0">
                                          <p:val>
                                            <p:fltVal val="0"/>
                                          </p:val>
                                        </p:tav>
                                        <p:tav tm="100000">
                                          <p:val>
                                            <p:strVal val="#ppt_h"/>
                                          </p:val>
                                        </p:tav>
                                      </p:tavLst>
                                    </p:anim>
                                    <p:anim calcmode="lin" valueType="num">
                                      <p:cBhvr>
                                        <p:cTn id="97" dur="1000" fill="hold"/>
                                        <p:tgtEl>
                                          <p:spTgt spid="4118"/>
                                        </p:tgtEl>
                                        <p:attrNameLst>
                                          <p:attrName>style.rotation</p:attrName>
                                        </p:attrNameLst>
                                      </p:cBhvr>
                                      <p:tavLst>
                                        <p:tav tm="0">
                                          <p:val>
                                            <p:fltVal val="90"/>
                                          </p:val>
                                        </p:tav>
                                        <p:tav tm="100000">
                                          <p:val>
                                            <p:fltVal val="0"/>
                                          </p:val>
                                        </p:tav>
                                      </p:tavLst>
                                    </p:anim>
                                    <p:animEffect transition="in" filter="fade">
                                      <p:cBhvr>
                                        <p:cTn id="98" dur="1000"/>
                                        <p:tgtEl>
                                          <p:spTgt spid="4118"/>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nodeType="clickEffect">
                                  <p:stCondLst>
                                    <p:cond delay="0"/>
                                  </p:stCondLst>
                                  <p:childTnLst>
                                    <p:set>
                                      <p:cBhvr>
                                        <p:cTn id="102" dur="1" fill="hold">
                                          <p:stCondLst>
                                            <p:cond delay="0"/>
                                          </p:stCondLst>
                                        </p:cTn>
                                        <p:tgtEl>
                                          <p:spTgt spid="4119"/>
                                        </p:tgtEl>
                                        <p:attrNameLst>
                                          <p:attrName>style.visibility</p:attrName>
                                        </p:attrNameLst>
                                      </p:cBhvr>
                                      <p:to>
                                        <p:strVal val="visible"/>
                                      </p:to>
                                    </p:set>
                                    <p:anim calcmode="lin" valueType="num">
                                      <p:cBhvr>
                                        <p:cTn id="103" dur="1000" fill="hold"/>
                                        <p:tgtEl>
                                          <p:spTgt spid="4119"/>
                                        </p:tgtEl>
                                        <p:attrNameLst>
                                          <p:attrName>ppt_w</p:attrName>
                                        </p:attrNameLst>
                                      </p:cBhvr>
                                      <p:tavLst>
                                        <p:tav tm="0">
                                          <p:val>
                                            <p:fltVal val="0"/>
                                          </p:val>
                                        </p:tav>
                                        <p:tav tm="100000">
                                          <p:val>
                                            <p:strVal val="#ppt_w"/>
                                          </p:val>
                                        </p:tav>
                                      </p:tavLst>
                                    </p:anim>
                                    <p:anim calcmode="lin" valueType="num">
                                      <p:cBhvr>
                                        <p:cTn id="104" dur="1000" fill="hold"/>
                                        <p:tgtEl>
                                          <p:spTgt spid="4119"/>
                                        </p:tgtEl>
                                        <p:attrNameLst>
                                          <p:attrName>ppt_h</p:attrName>
                                        </p:attrNameLst>
                                      </p:cBhvr>
                                      <p:tavLst>
                                        <p:tav tm="0">
                                          <p:val>
                                            <p:fltVal val="0"/>
                                          </p:val>
                                        </p:tav>
                                        <p:tav tm="100000">
                                          <p:val>
                                            <p:strVal val="#ppt_h"/>
                                          </p:val>
                                        </p:tav>
                                      </p:tavLst>
                                    </p:anim>
                                    <p:anim calcmode="lin" valueType="num">
                                      <p:cBhvr>
                                        <p:cTn id="105" dur="1000" fill="hold"/>
                                        <p:tgtEl>
                                          <p:spTgt spid="4119"/>
                                        </p:tgtEl>
                                        <p:attrNameLst>
                                          <p:attrName>style.rotation</p:attrName>
                                        </p:attrNameLst>
                                      </p:cBhvr>
                                      <p:tavLst>
                                        <p:tav tm="0">
                                          <p:val>
                                            <p:fltVal val="90"/>
                                          </p:val>
                                        </p:tav>
                                        <p:tav tm="100000">
                                          <p:val>
                                            <p:fltVal val="0"/>
                                          </p:val>
                                        </p:tav>
                                      </p:tavLst>
                                    </p:anim>
                                    <p:animEffect transition="in" filter="fade">
                                      <p:cBhvr>
                                        <p:cTn id="106" dur="1000"/>
                                        <p:tgtEl>
                                          <p:spTgt spid="4119"/>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nodeType="clickEffect">
                                  <p:stCondLst>
                                    <p:cond delay="0"/>
                                  </p:stCondLst>
                                  <p:childTnLst>
                                    <p:set>
                                      <p:cBhvr>
                                        <p:cTn id="110" dur="1" fill="hold">
                                          <p:stCondLst>
                                            <p:cond delay="0"/>
                                          </p:stCondLst>
                                        </p:cTn>
                                        <p:tgtEl>
                                          <p:spTgt spid="4120"/>
                                        </p:tgtEl>
                                        <p:attrNameLst>
                                          <p:attrName>style.visibility</p:attrName>
                                        </p:attrNameLst>
                                      </p:cBhvr>
                                      <p:to>
                                        <p:strVal val="visible"/>
                                      </p:to>
                                    </p:set>
                                    <p:anim calcmode="lin" valueType="num">
                                      <p:cBhvr>
                                        <p:cTn id="111" dur="1000" fill="hold"/>
                                        <p:tgtEl>
                                          <p:spTgt spid="4120"/>
                                        </p:tgtEl>
                                        <p:attrNameLst>
                                          <p:attrName>ppt_w</p:attrName>
                                        </p:attrNameLst>
                                      </p:cBhvr>
                                      <p:tavLst>
                                        <p:tav tm="0">
                                          <p:val>
                                            <p:fltVal val="0"/>
                                          </p:val>
                                        </p:tav>
                                        <p:tav tm="100000">
                                          <p:val>
                                            <p:strVal val="#ppt_w"/>
                                          </p:val>
                                        </p:tav>
                                      </p:tavLst>
                                    </p:anim>
                                    <p:anim calcmode="lin" valueType="num">
                                      <p:cBhvr>
                                        <p:cTn id="112" dur="1000" fill="hold"/>
                                        <p:tgtEl>
                                          <p:spTgt spid="4120"/>
                                        </p:tgtEl>
                                        <p:attrNameLst>
                                          <p:attrName>ppt_h</p:attrName>
                                        </p:attrNameLst>
                                      </p:cBhvr>
                                      <p:tavLst>
                                        <p:tav tm="0">
                                          <p:val>
                                            <p:fltVal val="0"/>
                                          </p:val>
                                        </p:tav>
                                        <p:tav tm="100000">
                                          <p:val>
                                            <p:strVal val="#ppt_h"/>
                                          </p:val>
                                        </p:tav>
                                      </p:tavLst>
                                    </p:anim>
                                    <p:anim calcmode="lin" valueType="num">
                                      <p:cBhvr>
                                        <p:cTn id="113" dur="1000" fill="hold"/>
                                        <p:tgtEl>
                                          <p:spTgt spid="4120"/>
                                        </p:tgtEl>
                                        <p:attrNameLst>
                                          <p:attrName>style.rotation</p:attrName>
                                        </p:attrNameLst>
                                      </p:cBhvr>
                                      <p:tavLst>
                                        <p:tav tm="0">
                                          <p:val>
                                            <p:fltVal val="90"/>
                                          </p:val>
                                        </p:tav>
                                        <p:tav tm="100000">
                                          <p:val>
                                            <p:fltVal val="0"/>
                                          </p:val>
                                        </p:tav>
                                      </p:tavLst>
                                    </p:anim>
                                    <p:animEffect transition="in" filter="fade">
                                      <p:cBhvr>
                                        <p:cTn id="114" dur="1000"/>
                                        <p:tgtEl>
                                          <p:spTgt spid="4120"/>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nodeType="clickEffect">
                                  <p:stCondLst>
                                    <p:cond delay="0"/>
                                  </p:stCondLst>
                                  <p:childTnLst>
                                    <p:set>
                                      <p:cBhvr>
                                        <p:cTn id="118" dur="1" fill="hold">
                                          <p:stCondLst>
                                            <p:cond delay="0"/>
                                          </p:stCondLst>
                                        </p:cTn>
                                        <p:tgtEl>
                                          <p:spTgt spid="4121"/>
                                        </p:tgtEl>
                                        <p:attrNameLst>
                                          <p:attrName>style.visibility</p:attrName>
                                        </p:attrNameLst>
                                      </p:cBhvr>
                                      <p:to>
                                        <p:strVal val="visible"/>
                                      </p:to>
                                    </p:set>
                                    <p:anim calcmode="lin" valueType="num">
                                      <p:cBhvr>
                                        <p:cTn id="119" dur="1000" fill="hold"/>
                                        <p:tgtEl>
                                          <p:spTgt spid="4121"/>
                                        </p:tgtEl>
                                        <p:attrNameLst>
                                          <p:attrName>ppt_w</p:attrName>
                                        </p:attrNameLst>
                                      </p:cBhvr>
                                      <p:tavLst>
                                        <p:tav tm="0">
                                          <p:val>
                                            <p:fltVal val="0"/>
                                          </p:val>
                                        </p:tav>
                                        <p:tav tm="100000">
                                          <p:val>
                                            <p:strVal val="#ppt_w"/>
                                          </p:val>
                                        </p:tav>
                                      </p:tavLst>
                                    </p:anim>
                                    <p:anim calcmode="lin" valueType="num">
                                      <p:cBhvr>
                                        <p:cTn id="120" dur="1000" fill="hold"/>
                                        <p:tgtEl>
                                          <p:spTgt spid="4121"/>
                                        </p:tgtEl>
                                        <p:attrNameLst>
                                          <p:attrName>ppt_h</p:attrName>
                                        </p:attrNameLst>
                                      </p:cBhvr>
                                      <p:tavLst>
                                        <p:tav tm="0">
                                          <p:val>
                                            <p:fltVal val="0"/>
                                          </p:val>
                                        </p:tav>
                                        <p:tav tm="100000">
                                          <p:val>
                                            <p:strVal val="#ppt_h"/>
                                          </p:val>
                                        </p:tav>
                                      </p:tavLst>
                                    </p:anim>
                                    <p:anim calcmode="lin" valueType="num">
                                      <p:cBhvr>
                                        <p:cTn id="121" dur="1000" fill="hold"/>
                                        <p:tgtEl>
                                          <p:spTgt spid="4121"/>
                                        </p:tgtEl>
                                        <p:attrNameLst>
                                          <p:attrName>style.rotation</p:attrName>
                                        </p:attrNameLst>
                                      </p:cBhvr>
                                      <p:tavLst>
                                        <p:tav tm="0">
                                          <p:val>
                                            <p:fltVal val="90"/>
                                          </p:val>
                                        </p:tav>
                                        <p:tav tm="100000">
                                          <p:val>
                                            <p:fltVal val="0"/>
                                          </p:val>
                                        </p:tav>
                                      </p:tavLst>
                                    </p:anim>
                                    <p:animEffect transition="in" filter="fade">
                                      <p:cBhvr>
                                        <p:cTn id="122" dur="1000"/>
                                        <p:tgtEl>
                                          <p:spTgt spid="4121"/>
                                        </p:tgtEl>
                                      </p:cBhvr>
                                    </p:animEffect>
                                  </p:childTnLst>
                                </p:cTn>
                              </p:par>
                            </p:childTnLst>
                          </p:cTn>
                        </p:par>
                      </p:childTnLst>
                    </p:cTn>
                  </p:par>
                  <p:par>
                    <p:cTn id="123" fill="hold">
                      <p:stCondLst>
                        <p:cond delay="indefinite"/>
                      </p:stCondLst>
                      <p:childTnLst>
                        <p:par>
                          <p:cTn id="124" fill="hold">
                            <p:stCondLst>
                              <p:cond delay="0"/>
                            </p:stCondLst>
                            <p:childTnLst>
                              <p:par>
                                <p:cTn id="125" presetID="31" presetClass="entr" presetSubtype="0" fill="hold" nodeType="clickEffect">
                                  <p:stCondLst>
                                    <p:cond delay="0"/>
                                  </p:stCondLst>
                                  <p:childTnLst>
                                    <p:set>
                                      <p:cBhvr>
                                        <p:cTn id="126" dur="1" fill="hold">
                                          <p:stCondLst>
                                            <p:cond delay="0"/>
                                          </p:stCondLst>
                                        </p:cTn>
                                        <p:tgtEl>
                                          <p:spTgt spid="4122"/>
                                        </p:tgtEl>
                                        <p:attrNameLst>
                                          <p:attrName>style.visibility</p:attrName>
                                        </p:attrNameLst>
                                      </p:cBhvr>
                                      <p:to>
                                        <p:strVal val="visible"/>
                                      </p:to>
                                    </p:set>
                                    <p:anim calcmode="lin" valueType="num">
                                      <p:cBhvr>
                                        <p:cTn id="127" dur="1000" fill="hold"/>
                                        <p:tgtEl>
                                          <p:spTgt spid="4122"/>
                                        </p:tgtEl>
                                        <p:attrNameLst>
                                          <p:attrName>ppt_w</p:attrName>
                                        </p:attrNameLst>
                                      </p:cBhvr>
                                      <p:tavLst>
                                        <p:tav tm="0">
                                          <p:val>
                                            <p:fltVal val="0"/>
                                          </p:val>
                                        </p:tav>
                                        <p:tav tm="100000">
                                          <p:val>
                                            <p:strVal val="#ppt_w"/>
                                          </p:val>
                                        </p:tav>
                                      </p:tavLst>
                                    </p:anim>
                                    <p:anim calcmode="lin" valueType="num">
                                      <p:cBhvr>
                                        <p:cTn id="128" dur="1000" fill="hold"/>
                                        <p:tgtEl>
                                          <p:spTgt spid="4122"/>
                                        </p:tgtEl>
                                        <p:attrNameLst>
                                          <p:attrName>ppt_h</p:attrName>
                                        </p:attrNameLst>
                                      </p:cBhvr>
                                      <p:tavLst>
                                        <p:tav tm="0">
                                          <p:val>
                                            <p:fltVal val="0"/>
                                          </p:val>
                                        </p:tav>
                                        <p:tav tm="100000">
                                          <p:val>
                                            <p:strVal val="#ppt_h"/>
                                          </p:val>
                                        </p:tav>
                                      </p:tavLst>
                                    </p:anim>
                                    <p:anim calcmode="lin" valueType="num">
                                      <p:cBhvr>
                                        <p:cTn id="129" dur="1000" fill="hold"/>
                                        <p:tgtEl>
                                          <p:spTgt spid="4122"/>
                                        </p:tgtEl>
                                        <p:attrNameLst>
                                          <p:attrName>style.rotation</p:attrName>
                                        </p:attrNameLst>
                                      </p:cBhvr>
                                      <p:tavLst>
                                        <p:tav tm="0">
                                          <p:val>
                                            <p:fltVal val="90"/>
                                          </p:val>
                                        </p:tav>
                                        <p:tav tm="100000">
                                          <p:val>
                                            <p:fltVal val="0"/>
                                          </p:val>
                                        </p:tav>
                                      </p:tavLst>
                                    </p:anim>
                                    <p:animEffect transition="in" filter="fade">
                                      <p:cBhvr>
                                        <p:cTn id="130" dur="1000"/>
                                        <p:tgtEl>
                                          <p:spTgt spid="4122"/>
                                        </p:tgtEl>
                                      </p:cBhvr>
                                    </p:animEffect>
                                  </p:childTnLst>
                                </p:cTn>
                              </p:par>
                            </p:childTnLst>
                          </p:cTn>
                        </p:par>
                      </p:childTnLst>
                    </p:cTn>
                  </p:par>
                  <p:par>
                    <p:cTn id="131" fill="hold">
                      <p:stCondLst>
                        <p:cond delay="indefinite"/>
                      </p:stCondLst>
                      <p:childTnLst>
                        <p:par>
                          <p:cTn id="132" fill="hold">
                            <p:stCondLst>
                              <p:cond delay="0"/>
                            </p:stCondLst>
                            <p:childTnLst>
                              <p:par>
                                <p:cTn id="133" presetID="31" presetClass="entr" presetSubtype="0" fill="hold" nodeType="clickEffect">
                                  <p:stCondLst>
                                    <p:cond delay="0"/>
                                  </p:stCondLst>
                                  <p:childTnLst>
                                    <p:set>
                                      <p:cBhvr>
                                        <p:cTn id="134" dur="1" fill="hold">
                                          <p:stCondLst>
                                            <p:cond delay="0"/>
                                          </p:stCondLst>
                                        </p:cTn>
                                        <p:tgtEl>
                                          <p:spTgt spid="4123"/>
                                        </p:tgtEl>
                                        <p:attrNameLst>
                                          <p:attrName>style.visibility</p:attrName>
                                        </p:attrNameLst>
                                      </p:cBhvr>
                                      <p:to>
                                        <p:strVal val="visible"/>
                                      </p:to>
                                    </p:set>
                                    <p:anim calcmode="lin" valueType="num">
                                      <p:cBhvr>
                                        <p:cTn id="135" dur="1000" fill="hold"/>
                                        <p:tgtEl>
                                          <p:spTgt spid="4123"/>
                                        </p:tgtEl>
                                        <p:attrNameLst>
                                          <p:attrName>ppt_w</p:attrName>
                                        </p:attrNameLst>
                                      </p:cBhvr>
                                      <p:tavLst>
                                        <p:tav tm="0">
                                          <p:val>
                                            <p:fltVal val="0"/>
                                          </p:val>
                                        </p:tav>
                                        <p:tav tm="100000">
                                          <p:val>
                                            <p:strVal val="#ppt_w"/>
                                          </p:val>
                                        </p:tav>
                                      </p:tavLst>
                                    </p:anim>
                                    <p:anim calcmode="lin" valueType="num">
                                      <p:cBhvr>
                                        <p:cTn id="136" dur="1000" fill="hold"/>
                                        <p:tgtEl>
                                          <p:spTgt spid="4123"/>
                                        </p:tgtEl>
                                        <p:attrNameLst>
                                          <p:attrName>ppt_h</p:attrName>
                                        </p:attrNameLst>
                                      </p:cBhvr>
                                      <p:tavLst>
                                        <p:tav tm="0">
                                          <p:val>
                                            <p:fltVal val="0"/>
                                          </p:val>
                                        </p:tav>
                                        <p:tav tm="100000">
                                          <p:val>
                                            <p:strVal val="#ppt_h"/>
                                          </p:val>
                                        </p:tav>
                                      </p:tavLst>
                                    </p:anim>
                                    <p:anim calcmode="lin" valueType="num">
                                      <p:cBhvr>
                                        <p:cTn id="137" dur="1000" fill="hold"/>
                                        <p:tgtEl>
                                          <p:spTgt spid="4123"/>
                                        </p:tgtEl>
                                        <p:attrNameLst>
                                          <p:attrName>style.rotation</p:attrName>
                                        </p:attrNameLst>
                                      </p:cBhvr>
                                      <p:tavLst>
                                        <p:tav tm="0">
                                          <p:val>
                                            <p:fltVal val="90"/>
                                          </p:val>
                                        </p:tav>
                                        <p:tav tm="100000">
                                          <p:val>
                                            <p:fltVal val="0"/>
                                          </p:val>
                                        </p:tav>
                                      </p:tavLst>
                                    </p:anim>
                                    <p:animEffect transition="in" filter="fade">
                                      <p:cBhvr>
                                        <p:cTn id="138" dur="1000"/>
                                        <p:tgtEl>
                                          <p:spTgt spid="4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Your Task</a:t>
            </a:r>
            <a:endParaRPr lang="en-US" sz="2800" b="1" dirty="0"/>
          </a:p>
        </p:txBody>
      </p:sp>
      <p:sp>
        <p:nvSpPr>
          <p:cNvPr id="3" name="Content Placeholder 2"/>
          <p:cNvSpPr>
            <a:spLocks noGrp="1"/>
          </p:cNvSpPr>
          <p:nvPr>
            <p:ph idx="1"/>
          </p:nvPr>
        </p:nvSpPr>
        <p:spPr/>
        <p:txBody>
          <a:bodyPr>
            <a:normAutofit lnSpcReduction="10000"/>
          </a:bodyPr>
          <a:lstStyle/>
          <a:p>
            <a:pPr marL="0" indent="0" algn="just">
              <a:buNone/>
            </a:pPr>
            <a:r>
              <a:rPr lang="en-US" sz="2800" b="1" dirty="0" smtClean="0"/>
              <a:t>Step 1.  Individually rank each of the items from most important to least important for your survival.</a:t>
            </a:r>
          </a:p>
          <a:p>
            <a:pPr marL="0" indent="0" algn="just">
              <a:buNone/>
            </a:pPr>
            <a:endParaRPr lang="en-US" sz="2800" b="1" dirty="0"/>
          </a:p>
          <a:p>
            <a:pPr marL="0" indent="0" algn="just">
              <a:buNone/>
            </a:pPr>
            <a:r>
              <a:rPr lang="en-US" sz="2800" b="1" dirty="0" smtClean="0"/>
              <a:t>Step 2.  Join together with others to form a group.</a:t>
            </a:r>
          </a:p>
          <a:p>
            <a:pPr marL="0" indent="0" algn="just">
              <a:buNone/>
            </a:pPr>
            <a:endParaRPr lang="en-US" sz="2800" b="1" dirty="0"/>
          </a:p>
          <a:p>
            <a:pPr marL="0" indent="0" algn="just">
              <a:buNone/>
            </a:pPr>
            <a:r>
              <a:rPr lang="en-US" sz="2800" b="1" dirty="0" smtClean="0"/>
              <a:t>Step 3.  As a group rank each of the items from most important to least important for your survival.</a:t>
            </a:r>
          </a:p>
          <a:p>
            <a:pPr marL="0" indent="0" algn="just">
              <a:buNone/>
            </a:pPr>
            <a:endParaRPr lang="en-US" sz="2800" b="1" dirty="0"/>
          </a:p>
          <a:p>
            <a:pPr marL="0" indent="0" algn="just">
              <a:buNone/>
            </a:pPr>
            <a:r>
              <a:rPr lang="en-US" sz="2800" b="1" dirty="0" smtClean="0"/>
              <a:t>Step 4.  Enter your individual and group rankings on the data form.</a:t>
            </a:r>
          </a:p>
          <a:p>
            <a:pPr marL="0" indent="0" algn="just">
              <a:buNone/>
            </a:pPr>
            <a:endParaRPr lang="en-US" sz="2800" b="1" dirty="0"/>
          </a:p>
          <a:p>
            <a:pPr marL="0" indent="0" algn="just">
              <a:buNone/>
            </a:pPr>
            <a:endParaRPr lang="en-US" sz="2800" b="1" dirty="0"/>
          </a:p>
        </p:txBody>
      </p:sp>
      <p:pic>
        <p:nvPicPr>
          <p:cNvPr id="5122" name="Picture 2" descr="C:\Users\Jay\AppData\Local\Microsoft\Windows\INetCache\IE\ASJMOE8X\Travel_boat_blue_log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81000"/>
            <a:ext cx="1828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87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cBhvr>
                                        <p:cTn id="15" dur="1000" fill="hold"/>
                                        <p:tgtEl>
                                          <p:spTgt spid="5122"/>
                                        </p:tgtEl>
                                        <p:attrNameLst>
                                          <p:attrName>ppt_w</p:attrName>
                                        </p:attrNameLst>
                                      </p:cBhvr>
                                      <p:tavLst>
                                        <p:tav tm="0">
                                          <p:val>
                                            <p:fltVal val="0"/>
                                          </p:val>
                                        </p:tav>
                                        <p:tav tm="100000">
                                          <p:val>
                                            <p:strVal val="#ppt_w"/>
                                          </p:val>
                                        </p:tav>
                                      </p:tavLst>
                                    </p:anim>
                                    <p:anim calcmode="lin" valueType="num">
                                      <p:cBhvr>
                                        <p:cTn id="16" dur="1000" fill="hold"/>
                                        <p:tgtEl>
                                          <p:spTgt spid="5122"/>
                                        </p:tgtEl>
                                        <p:attrNameLst>
                                          <p:attrName>ppt_h</p:attrName>
                                        </p:attrNameLst>
                                      </p:cBhvr>
                                      <p:tavLst>
                                        <p:tav tm="0">
                                          <p:val>
                                            <p:fltVal val="0"/>
                                          </p:val>
                                        </p:tav>
                                        <p:tav tm="100000">
                                          <p:val>
                                            <p:strVal val="#ppt_h"/>
                                          </p:val>
                                        </p:tav>
                                      </p:tavLst>
                                    </p:anim>
                                    <p:anim calcmode="lin" valueType="num">
                                      <p:cBhvr>
                                        <p:cTn id="17" dur="1000" fill="hold"/>
                                        <p:tgtEl>
                                          <p:spTgt spid="5122"/>
                                        </p:tgtEl>
                                        <p:attrNameLst>
                                          <p:attrName>style.rotation</p:attrName>
                                        </p:attrNameLst>
                                      </p:cBhvr>
                                      <p:tavLst>
                                        <p:tav tm="0">
                                          <p:val>
                                            <p:fltVal val="90"/>
                                          </p:val>
                                        </p:tav>
                                        <p:tav tm="100000">
                                          <p:val>
                                            <p:fltVal val="0"/>
                                          </p:val>
                                        </p:tav>
                                      </p:tavLst>
                                    </p:anim>
                                    <p:animEffect transition="in" filter="fade">
                                      <p:cBhvr>
                                        <p:cTn id="18" dur="1000"/>
                                        <p:tgtEl>
                                          <p:spTgt spid="512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Your Survival Ranking</a:t>
            </a:r>
            <a:endParaRPr lang="en-US" sz="2800" b="1" dirty="0"/>
          </a:p>
        </p:txBody>
      </p:sp>
      <p:sp>
        <p:nvSpPr>
          <p:cNvPr id="3" name="Content Placeholder 2"/>
          <p:cNvSpPr>
            <a:spLocks noGrp="1"/>
          </p:cNvSpPr>
          <p:nvPr>
            <p:ph sz="half" idx="1"/>
          </p:nvPr>
        </p:nvSpPr>
        <p:spPr/>
        <p:txBody>
          <a:bodyPr>
            <a:normAutofit/>
          </a:bodyPr>
          <a:lstStyle/>
          <a:p>
            <a:pPr marL="457200" indent="-457200">
              <a:buAutoNum type="arabicPeriod"/>
            </a:pPr>
            <a:r>
              <a:rPr lang="en-US" sz="2400" b="1" dirty="0" smtClean="0"/>
              <a:t>Shaving mirror</a:t>
            </a:r>
          </a:p>
          <a:p>
            <a:pPr marL="457200" indent="-457200">
              <a:buAutoNum type="arabicPeriod"/>
            </a:pPr>
            <a:r>
              <a:rPr lang="en-US" sz="2400" b="1" dirty="0" smtClean="0"/>
              <a:t>Can of gasoline</a:t>
            </a:r>
          </a:p>
          <a:p>
            <a:pPr marL="457200" indent="-457200">
              <a:buAutoNum type="arabicPeriod" startAt="3"/>
            </a:pPr>
            <a:r>
              <a:rPr lang="en-US" sz="2400" b="1" dirty="0" smtClean="0"/>
              <a:t>Container of water</a:t>
            </a:r>
          </a:p>
          <a:p>
            <a:pPr marL="457200" indent="-457200">
              <a:buAutoNum type="arabicPeriod" startAt="4"/>
            </a:pPr>
            <a:r>
              <a:rPr lang="en-US" sz="2400" b="1" dirty="0" smtClean="0"/>
              <a:t>Case of army rations</a:t>
            </a:r>
          </a:p>
          <a:p>
            <a:pPr marL="457200" indent="-457200">
              <a:buAutoNum type="arabicPeriod" startAt="5"/>
            </a:pPr>
            <a:r>
              <a:rPr lang="en-US" sz="2400" b="1" dirty="0" smtClean="0"/>
              <a:t>Plastic sheeting</a:t>
            </a:r>
          </a:p>
          <a:p>
            <a:pPr marL="457200" indent="-457200">
              <a:buAutoNum type="arabicPeriod" startAt="6"/>
            </a:pPr>
            <a:r>
              <a:rPr lang="en-US" sz="2400" b="1" dirty="0" smtClean="0"/>
              <a:t>Chocolate bars</a:t>
            </a:r>
          </a:p>
          <a:p>
            <a:pPr marL="457200" indent="-457200">
              <a:buAutoNum type="arabicPeriod" startAt="7"/>
            </a:pPr>
            <a:r>
              <a:rPr lang="en-US" sz="2400" b="1" dirty="0" smtClean="0"/>
              <a:t>Fishing pole</a:t>
            </a:r>
          </a:p>
          <a:p>
            <a:pPr marL="0" indent="0">
              <a:buNone/>
            </a:pPr>
            <a:r>
              <a:rPr lang="en-US" sz="2400" b="1" dirty="0" smtClean="0"/>
              <a:t>8.   Nylon rope</a:t>
            </a:r>
          </a:p>
        </p:txBody>
      </p:sp>
      <p:sp>
        <p:nvSpPr>
          <p:cNvPr id="4" name="Content Placeholder 3"/>
          <p:cNvSpPr>
            <a:spLocks noGrp="1"/>
          </p:cNvSpPr>
          <p:nvPr>
            <p:ph sz="half" idx="2"/>
          </p:nvPr>
        </p:nvSpPr>
        <p:spPr/>
        <p:txBody>
          <a:bodyPr>
            <a:normAutofit/>
          </a:bodyPr>
          <a:lstStyle/>
          <a:p>
            <a:pPr marL="457200" indent="-457200">
              <a:buAutoNum type="arabicPeriod" startAt="9"/>
            </a:pPr>
            <a:r>
              <a:rPr lang="en-US" sz="2400" b="1" dirty="0" smtClean="0"/>
              <a:t>Floating seat cushion</a:t>
            </a:r>
          </a:p>
          <a:p>
            <a:pPr marL="457200" indent="-457200">
              <a:buAutoNum type="arabicPeriod" startAt="10"/>
            </a:pPr>
            <a:r>
              <a:rPr lang="en-US" sz="2400" b="1" dirty="0" smtClean="0"/>
              <a:t>Can of shark repellent</a:t>
            </a:r>
          </a:p>
          <a:p>
            <a:pPr marL="457200" indent="-457200">
              <a:buAutoNum type="arabicPeriod" startAt="11"/>
            </a:pPr>
            <a:r>
              <a:rPr lang="en-US" sz="2400" b="1" dirty="0" smtClean="0"/>
              <a:t>Bottle of rum</a:t>
            </a:r>
          </a:p>
          <a:p>
            <a:pPr marL="457200" indent="-457200">
              <a:buAutoNum type="arabicPeriod" startAt="12"/>
            </a:pPr>
            <a:r>
              <a:rPr lang="en-US" sz="2400" b="1" dirty="0" smtClean="0"/>
              <a:t>Transistor radio</a:t>
            </a:r>
          </a:p>
          <a:p>
            <a:pPr marL="457200" indent="-457200">
              <a:buAutoNum type="arabicPeriod" startAt="13"/>
            </a:pPr>
            <a:r>
              <a:rPr lang="en-US" sz="2400" b="1" dirty="0" smtClean="0"/>
              <a:t>Map of Atlantic Ocean</a:t>
            </a:r>
            <a:endParaRPr lang="en-US" sz="2400" b="1" dirty="0"/>
          </a:p>
          <a:p>
            <a:pPr marL="457200" indent="-457200">
              <a:buAutoNum type="arabicPeriod" startAt="14"/>
            </a:pPr>
            <a:r>
              <a:rPr lang="en-US" sz="2400" b="1" dirty="0" smtClean="0"/>
              <a:t>Mosquito netting</a:t>
            </a:r>
          </a:p>
          <a:p>
            <a:pPr marL="0" indent="0">
              <a:buNone/>
            </a:pPr>
            <a:r>
              <a:rPr lang="en-US" sz="2400" b="1" dirty="0" smtClean="0"/>
              <a:t>15.  Sextant</a:t>
            </a:r>
          </a:p>
        </p:txBody>
      </p:sp>
      <p:pic>
        <p:nvPicPr>
          <p:cNvPr id="6146" name="Picture 2" descr="C:\Users\Jay\AppData\Local\Microsoft\Windows\INetCache\IE\ASJMOE8X\Travel_boat_blue_log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381000"/>
            <a:ext cx="1905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54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 calcmode="lin" valueType="num">
                                      <p:cBhvr>
                                        <p:cTn id="7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4">
                                            <p:txEl>
                                              <p:pRg st="0" end="0"/>
                                            </p:txEl>
                                          </p:spTgt>
                                        </p:tgtEl>
                                        <p:attrNameLst>
                                          <p:attrName>style.visibility</p:attrName>
                                        </p:attrNameLst>
                                      </p:cBhvr>
                                      <p:to>
                                        <p:strVal val="visible"/>
                                      </p:to>
                                    </p:set>
                                    <p:anim calcmode="lin" valueType="num">
                                      <p:cBhvr>
                                        <p:cTn id="79"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0"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81"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82" dur="1000"/>
                                        <p:tgtEl>
                                          <p:spTgt spid="4">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4">
                                            <p:txEl>
                                              <p:pRg st="1" end="1"/>
                                            </p:txEl>
                                          </p:spTgt>
                                        </p:tgtEl>
                                        <p:attrNameLst>
                                          <p:attrName>style.visibility</p:attrName>
                                        </p:attrNameLst>
                                      </p:cBhvr>
                                      <p:to>
                                        <p:strVal val="visible"/>
                                      </p:to>
                                    </p:set>
                                    <p:anim calcmode="lin" valueType="num">
                                      <p:cBhvr>
                                        <p:cTn id="8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8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90" dur="1000"/>
                                        <p:tgtEl>
                                          <p:spTgt spid="4">
                                            <p:txEl>
                                              <p:pRg st="1" end="1"/>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4">
                                            <p:txEl>
                                              <p:pRg st="2" end="2"/>
                                            </p:txEl>
                                          </p:spTgt>
                                        </p:tgtEl>
                                        <p:attrNameLst>
                                          <p:attrName>style.visibility</p:attrName>
                                        </p:attrNameLst>
                                      </p:cBhvr>
                                      <p:to>
                                        <p:strVal val="visible"/>
                                      </p:to>
                                    </p:set>
                                    <p:anim calcmode="lin" valueType="num">
                                      <p:cBhvr>
                                        <p:cTn id="9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9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9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98" dur="1000"/>
                                        <p:tgtEl>
                                          <p:spTgt spid="4">
                                            <p:txEl>
                                              <p:pRg st="2" end="2"/>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4">
                                            <p:txEl>
                                              <p:pRg st="3" end="3"/>
                                            </p:txEl>
                                          </p:spTgt>
                                        </p:tgtEl>
                                        <p:attrNameLst>
                                          <p:attrName>style.visibility</p:attrName>
                                        </p:attrNameLst>
                                      </p:cBhvr>
                                      <p:to>
                                        <p:strVal val="visible"/>
                                      </p:to>
                                    </p:set>
                                    <p:anim calcmode="lin" valueType="num">
                                      <p:cBhvr>
                                        <p:cTn id="103"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04"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105"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106" dur="1000"/>
                                        <p:tgtEl>
                                          <p:spTgt spid="4">
                                            <p:txEl>
                                              <p:pRg st="3" end="3"/>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4">
                                            <p:txEl>
                                              <p:pRg st="4" end="4"/>
                                            </p:txEl>
                                          </p:spTgt>
                                        </p:tgtEl>
                                        <p:attrNameLst>
                                          <p:attrName>style.visibility</p:attrName>
                                        </p:attrNameLst>
                                      </p:cBhvr>
                                      <p:to>
                                        <p:strVal val="visible"/>
                                      </p:to>
                                    </p:set>
                                    <p:anim calcmode="lin" valueType="num">
                                      <p:cBhvr>
                                        <p:cTn id="111"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12"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113"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114" dur="1000"/>
                                        <p:tgtEl>
                                          <p:spTgt spid="4">
                                            <p:txEl>
                                              <p:pRg st="4" end="4"/>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4">
                                            <p:txEl>
                                              <p:pRg st="5" end="5"/>
                                            </p:txEl>
                                          </p:spTgt>
                                        </p:tgtEl>
                                        <p:attrNameLst>
                                          <p:attrName>style.visibility</p:attrName>
                                        </p:attrNameLst>
                                      </p:cBhvr>
                                      <p:to>
                                        <p:strVal val="visible"/>
                                      </p:to>
                                    </p:set>
                                    <p:anim calcmode="lin" valueType="num">
                                      <p:cBhvr>
                                        <p:cTn id="119"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120"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121"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122" dur="1000"/>
                                        <p:tgtEl>
                                          <p:spTgt spid="4">
                                            <p:txEl>
                                              <p:pRg st="5" end="5"/>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31" presetClass="entr" presetSubtype="0" fill="hold" grpId="0" nodeType="clickEffect">
                                  <p:stCondLst>
                                    <p:cond delay="0"/>
                                  </p:stCondLst>
                                  <p:childTnLst>
                                    <p:set>
                                      <p:cBhvr>
                                        <p:cTn id="126" dur="1" fill="hold">
                                          <p:stCondLst>
                                            <p:cond delay="0"/>
                                          </p:stCondLst>
                                        </p:cTn>
                                        <p:tgtEl>
                                          <p:spTgt spid="4">
                                            <p:txEl>
                                              <p:pRg st="6" end="6"/>
                                            </p:txEl>
                                          </p:spTgt>
                                        </p:tgtEl>
                                        <p:attrNameLst>
                                          <p:attrName>style.visibility</p:attrName>
                                        </p:attrNameLst>
                                      </p:cBhvr>
                                      <p:to>
                                        <p:strVal val="visible"/>
                                      </p:to>
                                    </p:set>
                                    <p:anim calcmode="lin" valueType="num">
                                      <p:cBhvr>
                                        <p:cTn id="127"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128"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129"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130"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Reflection </a:t>
            </a:r>
            <a:endParaRPr lang="en-US" sz="2800" b="1"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sz="4000" b="1" dirty="0" smtClean="0"/>
              <a:t>How did you do?</a:t>
            </a:r>
          </a:p>
          <a:p>
            <a:pPr marL="0" indent="0" algn="ctr">
              <a:buNone/>
            </a:pPr>
            <a:endParaRPr lang="en-US" sz="4000" b="1" dirty="0"/>
          </a:p>
          <a:p>
            <a:pPr marL="0" indent="0" algn="ctr">
              <a:buNone/>
            </a:pPr>
            <a:r>
              <a:rPr lang="en-US" sz="4000" b="1" dirty="0" smtClean="0"/>
              <a:t>How did you do it?</a:t>
            </a:r>
          </a:p>
        </p:txBody>
      </p:sp>
      <p:pic>
        <p:nvPicPr>
          <p:cNvPr id="7170" name="Picture 2" descr="C:\Users\Jay\AppData\Local\Microsoft\Windows\INetCache\IE\ASJMOE8X\Travel_boat_blue_log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81000"/>
            <a:ext cx="18288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52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 calcmode="lin" valueType="num">
                                      <p:cBhvr>
                                        <p:cTn id="15" dur="1000" fill="hold"/>
                                        <p:tgtEl>
                                          <p:spTgt spid="7170"/>
                                        </p:tgtEl>
                                        <p:attrNameLst>
                                          <p:attrName>ppt_w</p:attrName>
                                        </p:attrNameLst>
                                      </p:cBhvr>
                                      <p:tavLst>
                                        <p:tav tm="0">
                                          <p:val>
                                            <p:fltVal val="0"/>
                                          </p:val>
                                        </p:tav>
                                        <p:tav tm="100000">
                                          <p:val>
                                            <p:strVal val="#ppt_w"/>
                                          </p:val>
                                        </p:tav>
                                      </p:tavLst>
                                    </p:anim>
                                    <p:anim calcmode="lin" valueType="num">
                                      <p:cBhvr>
                                        <p:cTn id="16" dur="1000" fill="hold"/>
                                        <p:tgtEl>
                                          <p:spTgt spid="7170"/>
                                        </p:tgtEl>
                                        <p:attrNameLst>
                                          <p:attrName>ppt_h</p:attrName>
                                        </p:attrNameLst>
                                      </p:cBhvr>
                                      <p:tavLst>
                                        <p:tav tm="0">
                                          <p:val>
                                            <p:fltVal val="0"/>
                                          </p:val>
                                        </p:tav>
                                        <p:tav tm="100000">
                                          <p:val>
                                            <p:strVal val="#ppt_h"/>
                                          </p:val>
                                        </p:tav>
                                      </p:tavLst>
                                    </p:anim>
                                    <p:anim calcmode="lin" valueType="num">
                                      <p:cBhvr>
                                        <p:cTn id="17" dur="1000" fill="hold"/>
                                        <p:tgtEl>
                                          <p:spTgt spid="7170"/>
                                        </p:tgtEl>
                                        <p:attrNameLst>
                                          <p:attrName>style.rotation</p:attrName>
                                        </p:attrNameLst>
                                      </p:cBhvr>
                                      <p:tavLst>
                                        <p:tav tm="0">
                                          <p:val>
                                            <p:fltVal val="90"/>
                                          </p:val>
                                        </p:tav>
                                        <p:tav tm="100000">
                                          <p:val>
                                            <p:fltVal val="0"/>
                                          </p:val>
                                        </p:tav>
                                      </p:tavLst>
                                    </p:anim>
                                    <p:animEffect transition="in" filter="fade">
                                      <p:cBhvr>
                                        <p:cTn id="18" dur="1000"/>
                                        <p:tgtEl>
                                          <p:spTgt spid="717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Jay\AppData\Local\Microsoft\Windows\INetCache\IE\Y7HK5TS4\Questions-Answers-Magnifying-Glass-Words-12253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193800"/>
            <a:ext cx="5715000" cy="44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77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p:cNvSpPr/>
          <p:nvPr/>
        </p:nvSpPr>
        <p:spPr>
          <a:xfrm>
            <a:off x="1447800" y="1447800"/>
            <a:ext cx="6553200" cy="3886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Selected IEP Topics</a:t>
            </a:r>
          </a:p>
          <a:p>
            <a:pPr algn="ctr"/>
            <a:r>
              <a:rPr lang="en-US" sz="3200" dirty="0" smtClean="0"/>
              <a:t>Part 2</a:t>
            </a:r>
            <a:endParaRPr lang="en-US" sz="3200" dirty="0"/>
          </a:p>
        </p:txBody>
      </p:sp>
    </p:spTree>
    <p:extLst>
      <p:ext uri="{BB962C8B-B14F-4D97-AF65-F5344CB8AC3E}">
        <p14:creationId xmlns:p14="http://schemas.microsoft.com/office/powerpoint/2010/main" val="146651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p:cNvSpPr/>
          <p:nvPr/>
        </p:nvSpPr>
        <p:spPr>
          <a:xfrm>
            <a:off x="1981200" y="1600200"/>
            <a:ext cx="5562600" cy="3429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Services and Supports</a:t>
            </a:r>
            <a:endParaRPr lang="en-US" sz="3200" b="1" dirty="0">
              <a:solidFill>
                <a:schemeClr val="bg1"/>
              </a:solidFill>
            </a:endParaRPr>
          </a:p>
        </p:txBody>
      </p:sp>
    </p:spTree>
    <p:extLst>
      <p:ext uri="{BB962C8B-B14F-4D97-AF65-F5344CB8AC3E}">
        <p14:creationId xmlns:p14="http://schemas.microsoft.com/office/powerpoint/2010/main" val="42927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What Are Related Services?</a:t>
            </a:r>
            <a:endParaRPr lang="en-US" sz="2800" b="1" dirty="0"/>
          </a:p>
        </p:txBody>
      </p:sp>
      <p:sp>
        <p:nvSpPr>
          <p:cNvPr id="3" name="Content Placeholder 2"/>
          <p:cNvSpPr>
            <a:spLocks noGrp="1"/>
          </p:cNvSpPr>
          <p:nvPr>
            <p:ph idx="1"/>
          </p:nvPr>
        </p:nvSpPr>
        <p:spPr/>
        <p:txBody>
          <a:bodyPr>
            <a:normAutofit/>
          </a:bodyPr>
          <a:lstStyle/>
          <a:p>
            <a:pPr marL="0" indent="0" algn="just">
              <a:buNone/>
            </a:pPr>
            <a:r>
              <a:rPr lang="en-US" sz="2800" b="1" dirty="0" smtClean="0"/>
              <a:t>Related services (commonly referred to as DIS services) are those specific services that a student with a disability needs in order to fully benefit from special education and receive FAPE.</a:t>
            </a:r>
          </a:p>
          <a:p>
            <a:pPr marL="0" indent="0" algn="just">
              <a:buNone/>
            </a:pPr>
            <a:endParaRPr lang="en-US" sz="2800" b="1" dirty="0"/>
          </a:p>
        </p:txBody>
      </p:sp>
      <p:pic>
        <p:nvPicPr>
          <p:cNvPr id="1026" name="Picture 2" descr="C:\Users\Jay\AppData\Local\Microsoft\Windows\INetCache\IE\Y7HK5TS4\12368577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429500" y="419100"/>
            <a:ext cx="609600" cy="990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1066446196"/>
              </p:ext>
            </p:extLst>
          </p:nvPr>
        </p:nvGraphicFramePr>
        <p:xfrm>
          <a:off x="1524000" y="3429000"/>
          <a:ext cx="60960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descr="C:\Users\Jay\AppData\Local\Microsoft\Windows\INetCache\IE\Z1M9BL9G\Q5Hx8[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1689665">
            <a:off x="7114618" y="3217081"/>
            <a:ext cx="1471041" cy="2689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32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27"/>
                                        </p:tgtEl>
                                        <p:attrNameLst>
                                          <p:attrName>style.visibility</p:attrName>
                                        </p:attrNameLst>
                                      </p:cBhvr>
                                      <p:to>
                                        <p:strVal val="visible"/>
                                      </p:to>
                                    </p:set>
                                    <p:anim calcmode="lin" valueType="num">
                                      <p:cBhvr>
                                        <p:cTn id="39" dur="1000" fill="hold"/>
                                        <p:tgtEl>
                                          <p:spTgt spid="1027"/>
                                        </p:tgtEl>
                                        <p:attrNameLst>
                                          <p:attrName>ppt_w</p:attrName>
                                        </p:attrNameLst>
                                      </p:cBhvr>
                                      <p:tavLst>
                                        <p:tav tm="0">
                                          <p:val>
                                            <p:fltVal val="0"/>
                                          </p:val>
                                        </p:tav>
                                        <p:tav tm="100000">
                                          <p:val>
                                            <p:strVal val="#ppt_w"/>
                                          </p:val>
                                        </p:tav>
                                      </p:tavLst>
                                    </p:anim>
                                    <p:anim calcmode="lin" valueType="num">
                                      <p:cBhvr>
                                        <p:cTn id="40" dur="1000" fill="hold"/>
                                        <p:tgtEl>
                                          <p:spTgt spid="1027"/>
                                        </p:tgtEl>
                                        <p:attrNameLst>
                                          <p:attrName>ppt_h</p:attrName>
                                        </p:attrNameLst>
                                      </p:cBhvr>
                                      <p:tavLst>
                                        <p:tav tm="0">
                                          <p:val>
                                            <p:fltVal val="0"/>
                                          </p:val>
                                        </p:tav>
                                        <p:tav tm="100000">
                                          <p:val>
                                            <p:strVal val="#ppt_h"/>
                                          </p:val>
                                        </p:tav>
                                      </p:tavLst>
                                    </p:anim>
                                    <p:anim calcmode="lin" valueType="num">
                                      <p:cBhvr>
                                        <p:cTn id="41" dur="1000" fill="hold"/>
                                        <p:tgtEl>
                                          <p:spTgt spid="1027"/>
                                        </p:tgtEl>
                                        <p:attrNameLst>
                                          <p:attrName>style.rotation</p:attrName>
                                        </p:attrNameLst>
                                      </p:cBhvr>
                                      <p:tavLst>
                                        <p:tav tm="0">
                                          <p:val>
                                            <p:fltVal val="90"/>
                                          </p:val>
                                        </p:tav>
                                        <p:tav tm="100000">
                                          <p:val>
                                            <p:fltVal val="0"/>
                                          </p:val>
                                        </p:tav>
                                      </p:tavLst>
                                    </p:anim>
                                    <p:animEffect transition="in" filter="fade">
                                      <p:cBhvr>
                                        <p:cTn id="42"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4" grpId="0">
        <p:bldAsOne/>
      </p:bldGraphic>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Key Components of Related Services</a:t>
            </a:r>
            <a:br>
              <a:rPr lang="en-US" sz="2800" b="1" dirty="0" smtClean="0"/>
            </a:br>
            <a:r>
              <a:rPr lang="en-US" sz="2800" b="1" dirty="0" smtClean="0"/>
              <a:t>In an IEP – Speech Therapy</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07602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Jay\AppData\Local\Microsoft\Windows\INetCache\IE\HXU745BX\123685771[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7810500" y="419100"/>
            <a:ext cx="609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ay\AppData\Local\Microsoft\Windows\INetCache\IE\74K49N9T\success-blogging-keys[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2819400"/>
            <a:ext cx="19050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18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anim calcmode="lin" valueType="num">
                                      <p:cBhvr>
                                        <p:cTn id="31" dur="1000" fill="hold"/>
                                        <p:tgtEl>
                                          <p:spTgt spid="1027"/>
                                        </p:tgtEl>
                                        <p:attrNameLst>
                                          <p:attrName>ppt_w</p:attrName>
                                        </p:attrNameLst>
                                      </p:cBhvr>
                                      <p:tavLst>
                                        <p:tav tm="0">
                                          <p:val>
                                            <p:fltVal val="0"/>
                                          </p:val>
                                        </p:tav>
                                        <p:tav tm="100000">
                                          <p:val>
                                            <p:strVal val="#ppt_w"/>
                                          </p:val>
                                        </p:tav>
                                      </p:tavLst>
                                    </p:anim>
                                    <p:anim calcmode="lin" valueType="num">
                                      <p:cBhvr>
                                        <p:cTn id="32" dur="1000" fill="hold"/>
                                        <p:tgtEl>
                                          <p:spTgt spid="1027"/>
                                        </p:tgtEl>
                                        <p:attrNameLst>
                                          <p:attrName>ppt_h</p:attrName>
                                        </p:attrNameLst>
                                      </p:cBhvr>
                                      <p:tavLst>
                                        <p:tav tm="0">
                                          <p:val>
                                            <p:fltVal val="0"/>
                                          </p:val>
                                        </p:tav>
                                        <p:tav tm="100000">
                                          <p:val>
                                            <p:strVal val="#ppt_h"/>
                                          </p:val>
                                        </p:tav>
                                      </p:tavLst>
                                    </p:anim>
                                    <p:anim calcmode="lin" valueType="num">
                                      <p:cBhvr>
                                        <p:cTn id="33" dur="1000" fill="hold"/>
                                        <p:tgtEl>
                                          <p:spTgt spid="1027"/>
                                        </p:tgtEl>
                                        <p:attrNameLst>
                                          <p:attrName>style.rotation</p:attrName>
                                        </p:attrNameLst>
                                      </p:cBhvr>
                                      <p:tavLst>
                                        <p:tav tm="0">
                                          <p:val>
                                            <p:fltVal val="90"/>
                                          </p:val>
                                        </p:tav>
                                        <p:tav tm="100000">
                                          <p:val>
                                            <p:fltVal val="0"/>
                                          </p:val>
                                        </p:tav>
                                      </p:tavLst>
                                    </p:anim>
                                    <p:animEffect transition="in" filter="fade">
                                      <p:cBhvr>
                                        <p:cTn id="34"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“I spend more time doing paperwork than teaching!”</a:t>
            </a:r>
            <a:endParaRPr lang="en-US" sz="2800" b="1"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a:p>
        </p:txBody>
      </p:sp>
      <p:pic>
        <p:nvPicPr>
          <p:cNvPr id="4098" name="Picture 2" descr="C:\Users\Jay\AppData\Local\Microsoft\Windows\INetCache\IE\Z1M9BL9G\5782-Stressed-Business-Woman-Carrying-And-Dropping-Documents-Clipart-Illustra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676400"/>
            <a:ext cx="5715000" cy="452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00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p:cTn id="15" dur="1000" fill="hold"/>
                                        <p:tgtEl>
                                          <p:spTgt spid="4098"/>
                                        </p:tgtEl>
                                        <p:attrNameLst>
                                          <p:attrName>ppt_w</p:attrName>
                                        </p:attrNameLst>
                                      </p:cBhvr>
                                      <p:tavLst>
                                        <p:tav tm="0">
                                          <p:val>
                                            <p:fltVal val="0"/>
                                          </p:val>
                                        </p:tav>
                                        <p:tav tm="100000">
                                          <p:val>
                                            <p:strVal val="#ppt_w"/>
                                          </p:val>
                                        </p:tav>
                                      </p:tavLst>
                                    </p:anim>
                                    <p:anim calcmode="lin" valueType="num">
                                      <p:cBhvr>
                                        <p:cTn id="16" dur="1000" fill="hold"/>
                                        <p:tgtEl>
                                          <p:spTgt spid="4098"/>
                                        </p:tgtEl>
                                        <p:attrNameLst>
                                          <p:attrName>ppt_h</p:attrName>
                                        </p:attrNameLst>
                                      </p:cBhvr>
                                      <p:tavLst>
                                        <p:tav tm="0">
                                          <p:val>
                                            <p:fltVal val="0"/>
                                          </p:val>
                                        </p:tav>
                                        <p:tav tm="100000">
                                          <p:val>
                                            <p:strVal val="#ppt_h"/>
                                          </p:val>
                                        </p:tav>
                                      </p:tavLst>
                                    </p:anim>
                                    <p:anim calcmode="lin" valueType="num">
                                      <p:cBhvr>
                                        <p:cTn id="17" dur="1000" fill="hold"/>
                                        <p:tgtEl>
                                          <p:spTgt spid="4098"/>
                                        </p:tgtEl>
                                        <p:attrNameLst>
                                          <p:attrName>style.rotation</p:attrName>
                                        </p:attrNameLst>
                                      </p:cBhvr>
                                      <p:tavLst>
                                        <p:tav tm="0">
                                          <p:val>
                                            <p:fltVal val="90"/>
                                          </p:val>
                                        </p:tav>
                                        <p:tav tm="100000">
                                          <p:val>
                                            <p:fltVal val="0"/>
                                          </p:val>
                                        </p:tav>
                                      </p:tavLst>
                                    </p:anim>
                                    <p:animEffect transition="in" filter="fade">
                                      <p:cBhvr>
                                        <p:cTn id="18"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Types of Related Services</a:t>
            </a:r>
            <a:endParaRPr lang="en-US" sz="2800" b="1" dirty="0"/>
          </a:p>
        </p:txBody>
      </p:sp>
      <p:sp>
        <p:nvSpPr>
          <p:cNvPr id="3" name="Content Placeholder 2"/>
          <p:cNvSpPr>
            <a:spLocks noGrp="1"/>
          </p:cNvSpPr>
          <p:nvPr>
            <p:ph idx="1"/>
          </p:nvPr>
        </p:nvSpPr>
        <p:spPr/>
        <p:txBody>
          <a:bodyPr>
            <a:normAutofit fontScale="92500" lnSpcReduction="10000"/>
          </a:bodyPr>
          <a:lstStyle/>
          <a:p>
            <a:pPr marL="0" indent="0">
              <a:buNone/>
            </a:pPr>
            <a:r>
              <a:rPr lang="en-US" sz="2800" b="1" dirty="0" smtClean="0"/>
              <a:t>Speech Therapy</a:t>
            </a:r>
          </a:p>
          <a:p>
            <a:pPr marL="0" indent="0">
              <a:buNone/>
            </a:pPr>
            <a:r>
              <a:rPr lang="en-US" sz="2800" b="1" dirty="0" smtClean="0"/>
              <a:t>Adapted PE</a:t>
            </a:r>
          </a:p>
          <a:p>
            <a:pPr marL="0" indent="0">
              <a:buNone/>
            </a:pPr>
            <a:r>
              <a:rPr lang="en-US" sz="2800" b="1" dirty="0" smtClean="0"/>
              <a:t>Health and Nursing</a:t>
            </a:r>
          </a:p>
          <a:p>
            <a:pPr marL="0" indent="0">
              <a:buNone/>
            </a:pPr>
            <a:r>
              <a:rPr lang="en-US" sz="2800" b="1" dirty="0" smtClean="0"/>
              <a:t>Assistive Technology</a:t>
            </a:r>
          </a:p>
          <a:p>
            <a:pPr marL="0" indent="0">
              <a:buNone/>
            </a:pPr>
            <a:r>
              <a:rPr lang="en-US" sz="2800" b="1" dirty="0" smtClean="0"/>
              <a:t>Occupational Therapy</a:t>
            </a:r>
          </a:p>
          <a:p>
            <a:pPr marL="0" indent="0">
              <a:buNone/>
            </a:pPr>
            <a:r>
              <a:rPr lang="en-US" sz="2800" b="1" dirty="0" smtClean="0"/>
              <a:t>Physical Therapy</a:t>
            </a:r>
          </a:p>
          <a:p>
            <a:pPr marL="0" indent="0">
              <a:buNone/>
            </a:pPr>
            <a:r>
              <a:rPr lang="en-US" sz="2800" b="1" dirty="0" smtClean="0"/>
              <a:t>Counseling</a:t>
            </a:r>
          </a:p>
          <a:p>
            <a:pPr marL="0" indent="0">
              <a:buNone/>
            </a:pPr>
            <a:r>
              <a:rPr lang="en-US" sz="2800" b="1" dirty="0" smtClean="0"/>
              <a:t>Psychology</a:t>
            </a:r>
          </a:p>
          <a:p>
            <a:pPr marL="0" indent="0">
              <a:buNone/>
            </a:pPr>
            <a:r>
              <a:rPr lang="en-US" sz="2800" b="1" dirty="0" smtClean="0"/>
              <a:t>Behavior Management</a:t>
            </a:r>
          </a:p>
          <a:p>
            <a:pPr marL="0" indent="0">
              <a:buNone/>
            </a:pPr>
            <a:r>
              <a:rPr lang="en-US" sz="2800" b="1" dirty="0" smtClean="0"/>
              <a:t>Other</a:t>
            </a:r>
            <a:endParaRPr lang="en-US" sz="2800" b="1" dirty="0"/>
          </a:p>
        </p:txBody>
      </p:sp>
      <p:pic>
        <p:nvPicPr>
          <p:cNvPr id="3074" name="Picture 2" descr="C:\Users\Jay\AppData\Local\Microsoft\Windows\INetCache\IE\Y7HK5TS4\12368577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277100" y="419100"/>
            <a:ext cx="762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6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1000" fill="hold"/>
                                        <p:tgtEl>
                                          <p:spTgt spid="3074"/>
                                        </p:tgtEl>
                                        <p:attrNameLst>
                                          <p:attrName>ppt_w</p:attrName>
                                        </p:attrNameLst>
                                      </p:cBhvr>
                                      <p:tavLst>
                                        <p:tav tm="0">
                                          <p:val>
                                            <p:fltVal val="0"/>
                                          </p:val>
                                        </p:tav>
                                        <p:tav tm="100000">
                                          <p:val>
                                            <p:strVal val="#ppt_w"/>
                                          </p:val>
                                        </p:tav>
                                      </p:tavLst>
                                    </p:anim>
                                    <p:anim calcmode="lin" valueType="num">
                                      <p:cBhvr>
                                        <p:cTn id="16" dur="1000" fill="hold"/>
                                        <p:tgtEl>
                                          <p:spTgt spid="3074"/>
                                        </p:tgtEl>
                                        <p:attrNameLst>
                                          <p:attrName>ppt_h</p:attrName>
                                        </p:attrNameLst>
                                      </p:cBhvr>
                                      <p:tavLst>
                                        <p:tav tm="0">
                                          <p:val>
                                            <p:fltVal val="0"/>
                                          </p:val>
                                        </p:tav>
                                        <p:tav tm="100000">
                                          <p:val>
                                            <p:strVal val="#ppt_h"/>
                                          </p:val>
                                        </p:tav>
                                      </p:tavLst>
                                    </p:anim>
                                    <p:anim calcmode="lin" valueType="num">
                                      <p:cBhvr>
                                        <p:cTn id="17" dur="1000" fill="hold"/>
                                        <p:tgtEl>
                                          <p:spTgt spid="3074"/>
                                        </p:tgtEl>
                                        <p:attrNameLst>
                                          <p:attrName>style.rotation</p:attrName>
                                        </p:attrNameLst>
                                      </p:cBhvr>
                                      <p:tavLst>
                                        <p:tav tm="0">
                                          <p:val>
                                            <p:fltVal val="90"/>
                                          </p:val>
                                        </p:tav>
                                        <p:tav tm="100000">
                                          <p:val>
                                            <p:fltVal val="0"/>
                                          </p:val>
                                        </p:tav>
                                      </p:tavLst>
                                    </p:anim>
                                    <p:animEffect transition="in" filter="fade">
                                      <p:cBhvr>
                                        <p:cTn id="18" dur="10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 calcmode="lin" valueType="num">
                                      <p:cBhvr>
                                        <p:cTn id="6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6" end="6"/>
                                            </p:txEl>
                                          </p:spTgt>
                                        </p:tgtEl>
                                        <p:attrNameLst>
                                          <p:attrName>style.visibility</p:attrName>
                                        </p:attrNameLst>
                                      </p:cBhvr>
                                      <p:to>
                                        <p:strVal val="visible"/>
                                      </p:to>
                                    </p:set>
                                    <p:anim calcmode="lin" valueType="num">
                                      <p:cBhvr>
                                        <p:cTn id="7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7" end="7"/>
                                            </p:txEl>
                                          </p:spTgt>
                                        </p:tgtEl>
                                        <p:attrNameLst>
                                          <p:attrName>style.visibility</p:attrName>
                                        </p:attrNameLst>
                                      </p:cBhvr>
                                      <p:to>
                                        <p:strVal val="visible"/>
                                      </p:to>
                                    </p:set>
                                    <p:anim calcmode="lin" valueType="num">
                                      <p:cBhvr>
                                        <p:cTn id="7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3">
                                            <p:txEl>
                                              <p:pRg st="8" end="8"/>
                                            </p:txEl>
                                          </p:spTgt>
                                        </p:tgtEl>
                                        <p:attrNameLst>
                                          <p:attrName>style.visibility</p:attrName>
                                        </p:attrNameLst>
                                      </p:cBhvr>
                                      <p:to>
                                        <p:strVal val="visible"/>
                                      </p:to>
                                    </p:set>
                                    <p:anim calcmode="lin" valueType="num">
                                      <p:cBhvr>
                                        <p:cTn id="87"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88"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89"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90" dur="1000"/>
                                        <p:tgtEl>
                                          <p:spTgt spid="3">
                                            <p:txEl>
                                              <p:pRg st="8" end="8"/>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3">
                                            <p:txEl>
                                              <p:pRg st="9" end="9"/>
                                            </p:txEl>
                                          </p:spTgt>
                                        </p:tgtEl>
                                        <p:attrNameLst>
                                          <p:attrName>style.visibility</p:attrName>
                                        </p:attrNameLst>
                                      </p:cBhvr>
                                      <p:to>
                                        <p:strVal val="visible"/>
                                      </p:to>
                                    </p:set>
                                    <p:anim calcmode="lin" valueType="num">
                                      <p:cBhvr>
                                        <p:cTn id="95"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96"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97"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98"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Description of Related Services</a:t>
            </a:r>
            <a:br>
              <a:rPr lang="en-US" sz="2800" b="1" dirty="0" smtClean="0"/>
            </a:br>
            <a:r>
              <a:rPr lang="en-US" sz="2800" b="1" dirty="0" smtClean="0"/>
              <a:t>in an IEP</a:t>
            </a:r>
            <a:endParaRPr lang="en-US" sz="2800" b="1" dirty="0"/>
          </a:p>
        </p:txBody>
      </p:sp>
      <p:sp>
        <p:nvSpPr>
          <p:cNvPr id="3" name="Content Placeholder 2"/>
          <p:cNvSpPr>
            <a:spLocks noGrp="1"/>
          </p:cNvSpPr>
          <p:nvPr>
            <p:ph sz="half" idx="1"/>
          </p:nvPr>
        </p:nvSpPr>
        <p:spPr/>
        <p:txBody>
          <a:bodyPr>
            <a:normAutofit fontScale="92500" lnSpcReduction="20000"/>
          </a:bodyPr>
          <a:lstStyle/>
          <a:p>
            <a:pPr marL="0" indent="0">
              <a:buNone/>
            </a:pPr>
            <a:r>
              <a:rPr lang="en-US" b="1" dirty="0" smtClean="0"/>
              <a:t>Name of Service</a:t>
            </a:r>
          </a:p>
          <a:p>
            <a:pPr marL="0" indent="0">
              <a:buNone/>
            </a:pPr>
            <a:endParaRPr lang="en-US" b="1" dirty="0"/>
          </a:p>
          <a:p>
            <a:pPr marL="0" indent="0">
              <a:buNone/>
            </a:pPr>
            <a:r>
              <a:rPr lang="en-US" b="1" dirty="0" smtClean="0"/>
              <a:t>Description</a:t>
            </a:r>
          </a:p>
          <a:p>
            <a:pPr marL="0" indent="0">
              <a:buNone/>
            </a:pPr>
            <a:endParaRPr lang="en-US" b="1" dirty="0"/>
          </a:p>
          <a:p>
            <a:pPr marL="0" indent="0">
              <a:buNone/>
            </a:pPr>
            <a:r>
              <a:rPr lang="en-US" b="1" dirty="0" smtClean="0"/>
              <a:t>Frequency</a:t>
            </a:r>
          </a:p>
          <a:p>
            <a:pPr marL="0" indent="0">
              <a:buNone/>
            </a:pPr>
            <a:endParaRPr lang="en-US" b="1" dirty="0"/>
          </a:p>
          <a:p>
            <a:pPr marL="0" indent="0">
              <a:buNone/>
            </a:pPr>
            <a:r>
              <a:rPr lang="en-US" b="1" dirty="0" smtClean="0"/>
              <a:t>Duration</a:t>
            </a:r>
          </a:p>
          <a:p>
            <a:pPr marL="0" indent="0">
              <a:buNone/>
            </a:pPr>
            <a:endParaRPr lang="en-US" b="1" dirty="0"/>
          </a:p>
          <a:p>
            <a:pPr marL="0" indent="0">
              <a:buNone/>
            </a:pPr>
            <a:r>
              <a:rPr lang="en-US" b="1" dirty="0" smtClean="0"/>
              <a:t>Location</a:t>
            </a:r>
          </a:p>
          <a:p>
            <a:pPr marL="0" indent="0">
              <a:buNone/>
            </a:pPr>
            <a:endParaRPr lang="en-US" b="1" dirty="0"/>
          </a:p>
          <a:p>
            <a:pPr marL="0" indent="0">
              <a:buNone/>
            </a:pPr>
            <a:r>
              <a:rPr lang="en-US" b="1" dirty="0" smtClean="0"/>
              <a:t>Dates of Service</a:t>
            </a:r>
          </a:p>
        </p:txBody>
      </p:sp>
      <p:sp>
        <p:nvSpPr>
          <p:cNvPr id="4" name="Content Placeholder 3"/>
          <p:cNvSpPr>
            <a:spLocks noGrp="1"/>
          </p:cNvSpPr>
          <p:nvPr>
            <p:ph sz="half" idx="2"/>
          </p:nvPr>
        </p:nvSpPr>
        <p:spPr/>
        <p:txBody>
          <a:bodyPr>
            <a:normAutofit fontScale="92500" lnSpcReduction="20000"/>
          </a:bodyPr>
          <a:lstStyle/>
          <a:p>
            <a:pPr marL="0" indent="0">
              <a:buNone/>
            </a:pPr>
            <a:r>
              <a:rPr lang="en-US" b="1" dirty="0" smtClean="0">
                <a:solidFill>
                  <a:srgbClr val="FF0000"/>
                </a:solidFill>
              </a:rPr>
              <a:t>Speech Therapy</a:t>
            </a:r>
          </a:p>
          <a:p>
            <a:pPr marL="0" indent="0">
              <a:buNone/>
            </a:pPr>
            <a:endParaRPr lang="en-US" b="1" dirty="0">
              <a:solidFill>
                <a:srgbClr val="FF0000"/>
              </a:solidFill>
            </a:endParaRPr>
          </a:p>
          <a:p>
            <a:pPr marL="0" indent="0">
              <a:buNone/>
            </a:pPr>
            <a:r>
              <a:rPr lang="en-US" b="1" dirty="0" smtClean="0">
                <a:solidFill>
                  <a:srgbClr val="FF0000"/>
                </a:solidFill>
              </a:rPr>
              <a:t>Individual therapy session</a:t>
            </a:r>
          </a:p>
          <a:p>
            <a:pPr marL="0" indent="0">
              <a:buNone/>
            </a:pPr>
            <a:endParaRPr lang="en-US" b="1" dirty="0">
              <a:solidFill>
                <a:srgbClr val="FF0000"/>
              </a:solidFill>
            </a:endParaRPr>
          </a:p>
          <a:p>
            <a:pPr marL="0" indent="0">
              <a:buNone/>
            </a:pPr>
            <a:r>
              <a:rPr lang="en-US" b="1" dirty="0" smtClean="0">
                <a:solidFill>
                  <a:srgbClr val="FF0000"/>
                </a:solidFill>
              </a:rPr>
              <a:t>2 x week</a:t>
            </a:r>
          </a:p>
          <a:p>
            <a:pPr marL="0" indent="0">
              <a:buNone/>
            </a:pPr>
            <a:endParaRPr lang="en-US" b="1" dirty="0">
              <a:solidFill>
                <a:srgbClr val="FF0000"/>
              </a:solidFill>
            </a:endParaRPr>
          </a:p>
          <a:p>
            <a:pPr marL="0" indent="0">
              <a:buNone/>
            </a:pPr>
            <a:r>
              <a:rPr lang="en-US" b="1" dirty="0" smtClean="0">
                <a:solidFill>
                  <a:srgbClr val="FF0000"/>
                </a:solidFill>
              </a:rPr>
              <a:t>20 minutes per session</a:t>
            </a:r>
          </a:p>
          <a:p>
            <a:pPr marL="0" indent="0">
              <a:buNone/>
            </a:pPr>
            <a:endParaRPr lang="en-US" b="1" dirty="0">
              <a:solidFill>
                <a:srgbClr val="FF0000"/>
              </a:solidFill>
            </a:endParaRPr>
          </a:p>
          <a:p>
            <a:pPr marL="0" indent="0">
              <a:buNone/>
            </a:pPr>
            <a:r>
              <a:rPr lang="en-US" b="1" dirty="0" smtClean="0">
                <a:solidFill>
                  <a:srgbClr val="FF0000"/>
                </a:solidFill>
              </a:rPr>
              <a:t>Speech therapy room</a:t>
            </a:r>
          </a:p>
          <a:p>
            <a:pPr marL="0" indent="0">
              <a:buNone/>
            </a:pPr>
            <a:endParaRPr lang="en-US" b="1" dirty="0">
              <a:solidFill>
                <a:srgbClr val="FF0000"/>
              </a:solidFill>
            </a:endParaRPr>
          </a:p>
          <a:p>
            <a:pPr marL="0" indent="0">
              <a:buNone/>
            </a:pPr>
            <a:r>
              <a:rPr lang="en-US" b="1" dirty="0" smtClean="0">
                <a:solidFill>
                  <a:srgbClr val="FF0000"/>
                </a:solidFill>
              </a:rPr>
              <a:t>01/22/15 to 06/15/15</a:t>
            </a:r>
          </a:p>
          <a:p>
            <a:pPr marL="0" indent="0">
              <a:buNone/>
            </a:pPr>
            <a:endParaRPr lang="en-US" b="1" dirty="0">
              <a:solidFill>
                <a:srgbClr val="FF0000"/>
              </a:solidFill>
            </a:endParaRPr>
          </a:p>
          <a:p>
            <a:pPr marL="0" indent="0">
              <a:buNone/>
            </a:pPr>
            <a:endParaRPr lang="en-US" b="1" dirty="0" smtClean="0">
              <a:solidFill>
                <a:srgbClr val="FF0000"/>
              </a:solidFill>
            </a:endParaRPr>
          </a:p>
        </p:txBody>
      </p:sp>
      <p:pic>
        <p:nvPicPr>
          <p:cNvPr id="2050" name="Picture 2" descr="C:\Users\Jay\AppData\Local\Microsoft\Windows\INetCache\IE\Y7HK5TS4\12368577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391400" y="533400"/>
            <a:ext cx="6096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17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1000" fill="hold"/>
                                        <p:tgtEl>
                                          <p:spTgt spid="2050"/>
                                        </p:tgtEl>
                                        <p:attrNameLst>
                                          <p:attrName>ppt_w</p:attrName>
                                        </p:attrNameLst>
                                      </p:cBhvr>
                                      <p:tavLst>
                                        <p:tav tm="0">
                                          <p:val>
                                            <p:fltVal val="0"/>
                                          </p:val>
                                        </p:tav>
                                        <p:tav tm="100000">
                                          <p:val>
                                            <p:strVal val="#ppt_w"/>
                                          </p:val>
                                        </p:tav>
                                      </p:tavLst>
                                    </p:anim>
                                    <p:anim calcmode="lin" valueType="num">
                                      <p:cBhvr>
                                        <p:cTn id="16" dur="1000" fill="hold"/>
                                        <p:tgtEl>
                                          <p:spTgt spid="2050"/>
                                        </p:tgtEl>
                                        <p:attrNameLst>
                                          <p:attrName>ppt_h</p:attrName>
                                        </p:attrNameLst>
                                      </p:cBhvr>
                                      <p:tavLst>
                                        <p:tav tm="0">
                                          <p:val>
                                            <p:fltVal val="0"/>
                                          </p:val>
                                        </p:tav>
                                        <p:tav tm="100000">
                                          <p:val>
                                            <p:strVal val="#ppt_h"/>
                                          </p:val>
                                        </p:tav>
                                      </p:tavLst>
                                    </p:anim>
                                    <p:anim calcmode="lin" valueType="num">
                                      <p:cBhvr>
                                        <p:cTn id="17" dur="1000" fill="hold"/>
                                        <p:tgtEl>
                                          <p:spTgt spid="2050"/>
                                        </p:tgtEl>
                                        <p:attrNameLst>
                                          <p:attrName>style.rotation</p:attrName>
                                        </p:attrNameLst>
                                      </p:cBhvr>
                                      <p:tavLst>
                                        <p:tav tm="0">
                                          <p:val>
                                            <p:fltVal val="90"/>
                                          </p:val>
                                        </p:tav>
                                        <p:tav tm="100000">
                                          <p:val>
                                            <p:fltVal val="0"/>
                                          </p:val>
                                        </p:tav>
                                      </p:tavLst>
                                    </p:anim>
                                    <p:animEffect transition="in" filter="fade">
                                      <p:cBhvr>
                                        <p:cTn id="18" dur="1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 calcmode="lin" valueType="num">
                                      <p:cBhvr>
                                        <p:cTn id="63"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10" end="1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4">
                                            <p:txEl>
                                              <p:pRg st="0" end="0"/>
                                            </p:txEl>
                                          </p:spTgt>
                                        </p:tgtEl>
                                        <p:attrNameLst>
                                          <p:attrName>style.visibility</p:attrName>
                                        </p:attrNameLst>
                                      </p:cBhvr>
                                      <p:to>
                                        <p:strVal val="visible"/>
                                      </p:to>
                                    </p:set>
                                    <p:anim calcmode="lin" valueType="num">
                                      <p:cBhvr>
                                        <p:cTn id="71"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72"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73"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74" dur="1000"/>
                                        <p:tgtEl>
                                          <p:spTgt spid="4">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4">
                                            <p:txEl>
                                              <p:pRg st="2" end="2"/>
                                            </p:txEl>
                                          </p:spTgt>
                                        </p:tgtEl>
                                        <p:attrNameLst>
                                          <p:attrName>style.visibility</p:attrName>
                                        </p:attrNameLst>
                                      </p:cBhvr>
                                      <p:to>
                                        <p:strVal val="visible"/>
                                      </p:to>
                                    </p:set>
                                    <p:anim calcmode="lin" valueType="num">
                                      <p:cBhvr>
                                        <p:cTn id="7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8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82" dur="1000"/>
                                        <p:tgtEl>
                                          <p:spTgt spid="4">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4">
                                            <p:txEl>
                                              <p:pRg st="4" end="4"/>
                                            </p:txEl>
                                          </p:spTgt>
                                        </p:tgtEl>
                                        <p:attrNameLst>
                                          <p:attrName>style.visibility</p:attrName>
                                        </p:attrNameLst>
                                      </p:cBhvr>
                                      <p:to>
                                        <p:strVal val="visible"/>
                                      </p:to>
                                    </p:set>
                                    <p:anim calcmode="lin" valueType="num">
                                      <p:cBhvr>
                                        <p:cTn id="87"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88"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89"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90" dur="1000"/>
                                        <p:tgtEl>
                                          <p:spTgt spid="4">
                                            <p:txEl>
                                              <p:pRg st="4" end="4"/>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4">
                                            <p:txEl>
                                              <p:pRg st="6" end="6"/>
                                            </p:txEl>
                                          </p:spTgt>
                                        </p:tgtEl>
                                        <p:attrNameLst>
                                          <p:attrName>style.visibility</p:attrName>
                                        </p:attrNameLst>
                                      </p:cBhvr>
                                      <p:to>
                                        <p:strVal val="visible"/>
                                      </p:to>
                                    </p:set>
                                    <p:anim calcmode="lin" valueType="num">
                                      <p:cBhvr>
                                        <p:cTn id="95"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96"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97"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98" dur="1000"/>
                                        <p:tgtEl>
                                          <p:spTgt spid="4">
                                            <p:txEl>
                                              <p:pRg st="6" end="6"/>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4">
                                            <p:txEl>
                                              <p:pRg st="8" end="8"/>
                                            </p:txEl>
                                          </p:spTgt>
                                        </p:tgtEl>
                                        <p:attrNameLst>
                                          <p:attrName>style.visibility</p:attrName>
                                        </p:attrNameLst>
                                      </p:cBhvr>
                                      <p:to>
                                        <p:strVal val="visible"/>
                                      </p:to>
                                    </p:set>
                                    <p:anim calcmode="lin" valueType="num">
                                      <p:cBhvr>
                                        <p:cTn id="103"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104"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105"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106" dur="1000"/>
                                        <p:tgtEl>
                                          <p:spTgt spid="4">
                                            <p:txEl>
                                              <p:pRg st="8" end="8"/>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4">
                                            <p:txEl>
                                              <p:pRg st="10" end="10"/>
                                            </p:txEl>
                                          </p:spTgt>
                                        </p:tgtEl>
                                        <p:attrNameLst>
                                          <p:attrName>style.visibility</p:attrName>
                                        </p:attrNameLst>
                                      </p:cBhvr>
                                      <p:to>
                                        <p:strVal val="visible"/>
                                      </p:to>
                                    </p:set>
                                    <p:anim calcmode="lin" valueType="num">
                                      <p:cBhvr>
                                        <p:cTn id="111" dur="10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112" dur="1000" fill="hold"/>
                                        <p:tgtEl>
                                          <p:spTgt spid="4">
                                            <p:txEl>
                                              <p:pRg st="10" end="10"/>
                                            </p:txEl>
                                          </p:spTgt>
                                        </p:tgtEl>
                                        <p:attrNameLst>
                                          <p:attrName>ppt_h</p:attrName>
                                        </p:attrNameLst>
                                      </p:cBhvr>
                                      <p:tavLst>
                                        <p:tav tm="0">
                                          <p:val>
                                            <p:fltVal val="0"/>
                                          </p:val>
                                        </p:tav>
                                        <p:tav tm="100000">
                                          <p:val>
                                            <p:strVal val="#ppt_h"/>
                                          </p:val>
                                        </p:tav>
                                      </p:tavLst>
                                    </p:anim>
                                    <p:anim calcmode="lin" valueType="num">
                                      <p:cBhvr>
                                        <p:cTn id="113" dur="1000" fill="hold"/>
                                        <p:tgtEl>
                                          <p:spTgt spid="4">
                                            <p:txEl>
                                              <p:pRg st="10" end="10"/>
                                            </p:txEl>
                                          </p:spTgt>
                                        </p:tgtEl>
                                        <p:attrNameLst>
                                          <p:attrName>style.rotation</p:attrName>
                                        </p:attrNameLst>
                                      </p:cBhvr>
                                      <p:tavLst>
                                        <p:tav tm="0">
                                          <p:val>
                                            <p:fltVal val="90"/>
                                          </p:val>
                                        </p:tav>
                                        <p:tav tm="100000">
                                          <p:val>
                                            <p:fltVal val="0"/>
                                          </p:val>
                                        </p:tav>
                                      </p:tavLst>
                                    </p:anim>
                                    <p:animEffect transition="in" filter="fade">
                                      <p:cBhvr>
                                        <p:cTn id="114" dur="1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2800" b="1" dirty="0" smtClean="0"/>
              <a:t>What Are Supports?</a:t>
            </a:r>
            <a:endParaRPr lang="en-US" sz="2800" b="1" dirty="0"/>
          </a:p>
        </p:txBody>
      </p:sp>
      <p:sp>
        <p:nvSpPr>
          <p:cNvPr id="3" name="Content Placeholder 2"/>
          <p:cNvSpPr>
            <a:spLocks noGrp="1"/>
          </p:cNvSpPr>
          <p:nvPr>
            <p:ph idx="1"/>
          </p:nvPr>
        </p:nvSpPr>
        <p:spPr/>
        <p:txBody>
          <a:bodyPr>
            <a:normAutofit/>
          </a:bodyPr>
          <a:lstStyle/>
          <a:p>
            <a:pPr marL="0" indent="0" algn="just">
              <a:buNone/>
            </a:pPr>
            <a:r>
              <a:rPr lang="en-US" sz="2800" b="1" dirty="0" smtClean="0"/>
              <a:t>Supports are additional instructional activities that a student with a disability needs in order to fully participate in the special education program.</a:t>
            </a:r>
          </a:p>
          <a:p>
            <a:pPr marL="0" indent="0" algn="just">
              <a:buNone/>
            </a:pPr>
            <a:endParaRPr lang="en-US" sz="2800" b="1" dirty="0"/>
          </a:p>
        </p:txBody>
      </p:sp>
      <p:pic>
        <p:nvPicPr>
          <p:cNvPr id="1026" name="Picture 2" descr="C:\Users\Jay\AppData\Local\Microsoft\Windows\INetCache\IE\HXU745BX\12368577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040464" y="427135"/>
            <a:ext cx="685800" cy="10507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3319759723"/>
              </p:ext>
            </p:extLst>
          </p:nvPr>
        </p:nvGraphicFramePr>
        <p:xfrm>
          <a:off x="1524000" y="2971800"/>
          <a:ext cx="6096000" cy="248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descr="C:\Users\Jay\AppData\Local\Microsoft\Windows\INetCache\IE\ASJMOE8X\Q5Hx8[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423618">
            <a:off x="7319761" y="4498977"/>
            <a:ext cx="1514876" cy="11308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ay\AppData\Local\Microsoft\Windows\INetCache\IE\ASJMOE8X\Q5Hx8[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309571">
            <a:off x="6164994" y="3542517"/>
            <a:ext cx="1674740" cy="109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64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27"/>
                                        </p:tgtEl>
                                        <p:attrNameLst>
                                          <p:attrName>style.visibility</p:attrName>
                                        </p:attrNameLst>
                                      </p:cBhvr>
                                      <p:to>
                                        <p:strVal val="visible"/>
                                      </p:to>
                                    </p:set>
                                    <p:anim calcmode="lin" valueType="num">
                                      <p:cBhvr>
                                        <p:cTn id="39" dur="1000" fill="hold"/>
                                        <p:tgtEl>
                                          <p:spTgt spid="1027"/>
                                        </p:tgtEl>
                                        <p:attrNameLst>
                                          <p:attrName>ppt_w</p:attrName>
                                        </p:attrNameLst>
                                      </p:cBhvr>
                                      <p:tavLst>
                                        <p:tav tm="0">
                                          <p:val>
                                            <p:fltVal val="0"/>
                                          </p:val>
                                        </p:tav>
                                        <p:tav tm="100000">
                                          <p:val>
                                            <p:strVal val="#ppt_w"/>
                                          </p:val>
                                        </p:tav>
                                      </p:tavLst>
                                    </p:anim>
                                    <p:anim calcmode="lin" valueType="num">
                                      <p:cBhvr>
                                        <p:cTn id="40" dur="1000" fill="hold"/>
                                        <p:tgtEl>
                                          <p:spTgt spid="1027"/>
                                        </p:tgtEl>
                                        <p:attrNameLst>
                                          <p:attrName>ppt_h</p:attrName>
                                        </p:attrNameLst>
                                      </p:cBhvr>
                                      <p:tavLst>
                                        <p:tav tm="0">
                                          <p:val>
                                            <p:fltVal val="0"/>
                                          </p:val>
                                        </p:tav>
                                        <p:tav tm="100000">
                                          <p:val>
                                            <p:strVal val="#ppt_h"/>
                                          </p:val>
                                        </p:tav>
                                      </p:tavLst>
                                    </p:anim>
                                    <p:anim calcmode="lin" valueType="num">
                                      <p:cBhvr>
                                        <p:cTn id="41" dur="1000" fill="hold"/>
                                        <p:tgtEl>
                                          <p:spTgt spid="1027"/>
                                        </p:tgtEl>
                                        <p:attrNameLst>
                                          <p:attrName>style.rotation</p:attrName>
                                        </p:attrNameLst>
                                      </p:cBhvr>
                                      <p:tavLst>
                                        <p:tav tm="0">
                                          <p:val>
                                            <p:fltVal val="90"/>
                                          </p:val>
                                        </p:tav>
                                        <p:tav tm="100000">
                                          <p:val>
                                            <p:fltVal val="0"/>
                                          </p:val>
                                        </p:tav>
                                      </p:tavLst>
                                    </p:anim>
                                    <p:animEffect transition="in" filter="fade">
                                      <p:cBhvr>
                                        <p:cTn id="42" dur="1000"/>
                                        <p:tgtEl>
                                          <p:spTgt spid="102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028"/>
                                        </p:tgtEl>
                                        <p:attrNameLst>
                                          <p:attrName>style.visibility</p:attrName>
                                        </p:attrNameLst>
                                      </p:cBhvr>
                                      <p:to>
                                        <p:strVal val="visible"/>
                                      </p:to>
                                    </p:set>
                                    <p:anim calcmode="lin" valueType="num">
                                      <p:cBhvr>
                                        <p:cTn id="47" dur="1000" fill="hold"/>
                                        <p:tgtEl>
                                          <p:spTgt spid="1028"/>
                                        </p:tgtEl>
                                        <p:attrNameLst>
                                          <p:attrName>ppt_w</p:attrName>
                                        </p:attrNameLst>
                                      </p:cBhvr>
                                      <p:tavLst>
                                        <p:tav tm="0">
                                          <p:val>
                                            <p:fltVal val="0"/>
                                          </p:val>
                                        </p:tav>
                                        <p:tav tm="100000">
                                          <p:val>
                                            <p:strVal val="#ppt_w"/>
                                          </p:val>
                                        </p:tav>
                                      </p:tavLst>
                                    </p:anim>
                                    <p:anim calcmode="lin" valueType="num">
                                      <p:cBhvr>
                                        <p:cTn id="48" dur="1000" fill="hold"/>
                                        <p:tgtEl>
                                          <p:spTgt spid="1028"/>
                                        </p:tgtEl>
                                        <p:attrNameLst>
                                          <p:attrName>ppt_h</p:attrName>
                                        </p:attrNameLst>
                                      </p:cBhvr>
                                      <p:tavLst>
                                        <p:tav tm="0">
                                          <p:val>
                                            <p:fltVal val="0"/>
                                          </p:val>
                                        </p:tav>
                                        <p:tav tm="100000">
                                          <p:val>
                                            <p:strVal val="#ppt_h"/>
                                          </p:val>
                                        </p:tav>
                                      </p:tavLst>
                                    </p:anim>
                                    <p:anim calcmode="lin" valueType="num">
                                      <p:cBhvr>
                                        <p:cTn id="49" dur="1000" fill="hold"/>
                                        <p:tgtEl>
                                          <p:spTgt spid="1028"/>
                                        </p:tgtEl>
                                        <p:attrNameLst>
                                          <p:attrName>style.rotation</p:attrName>
                                        </p:attrNameLst>
                                      </p:cBhvr>
                                      <p:tavLst>
                                        <p:tav tm="0">
                                          <p:val>
                                            <p:fltVal val="90"/>
                                          </p:val>
                                        </p:tav>
                                        <p:tav tm="100000">
                                          <p:val>
                                            <p:fltVal val="0"/>
                                          </p:val>
                                        </p:tav>
                                      </p:tavLst>
                                    </p:anim>
                                    <p:animEffect transition="in" filter="fade">
                                      <p:cBhvr>
                                        <p:cTn id="50"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4" grpId="0">
        <p:bldAsOne/>
      </p:bldGraphic>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Types of Supports</a:t>
            </a:r>
            <a:endParaRPr lang="en-US" sz="2800" b="1" dirty="0"/>
          </a:p>
        </p:txBody>
      </p:sp>
      <p:sp>
        <p:nvSpPr>
          <p:cNvPr id="3" name="Text Placeholder 2"/>
          <p:cNvSpPr>
            <a:spLocks noGrp="1"/>
          </p:cNvSpPr>
          <p:nvPr>
            <p:ph type="body" idx="1"/>
          </p:nvPr>
        </p:nvSpPr>
        <p:spPr/>
        <p:txBody>
          <a:bodyPr/>
          <a:lstStyle/>
          <a:p>
            <a:r>
              <a:rPr lang="en-US" dirty="0" smtClean="0"/>
              <a:t>            </a:t>
            </a:r>
            <a:r>
              <a:rPr lang="en-US" dirty="0" smtClean="0">
                <a:solidFill>
                  <a:srgbClr val="FF0000"/>
                </a:solidFill>
              </a:rPr>
              <a:t>Accommodation</a:t>
            </a:r>
            <a:endParaRPr lang="en-US" dirty="0">
              <a:solidFill>
                <a:srgbClr val="FF0000"/>
              </a:solidFill>
            </a:endParaRPr>
          </a:p>
        </p:txBody>
      </p:sp>
      <p:sp>
        <p:nvSpPr>
          <p:cNvPr id="4" name="Content Placeholder 3"/>
          <p:cNvSpPr>
            <a:spLocks noGrp="1"/>
          </p:cNvSpPr>
          <p:nvPr>
            <p:ph sz="half" idx="2"/>
          </p:nvPr>
        </p:nvSpPr>
        <p:spPr/>
        <p:txBody>
          <a:bodyPr/>
          <a:lstStyle/>
          <a:p>
            <a:pPr marL="0" indent="0" algn="just">
              <a:buNone/>
            </a:pPr>
            <a:r>
              <a:rPr lang="en-US" b="1" dirty="0" smtClean="0"/>
              <a:t>An accommodation is a change in the manner in which instruction occurs.</a:t>
            </a:r>
          </a:p>
          <a:p>
            <a:pPr marL="0" indent="0" algn="just">
              <a:buNone/>
            </a:pPr>
            <a:r>
              <a:rPr lang="en-US" b="1" dirty="0" smtClean="0"/>
              <a:t>An accommodation does not fundamentally change the core curriculum.</a:t>
            </a:r>
          </a:p>
          <a:p>
            <a:pPr marL="0" indent="0" algn="just">
              <a:buNone/>
            </a:pPr>
            <a:r>
              <a:rPr lang="en-US" b="1" dirty="0" smtClean="0">
                <a:solidFill>
                  <a:srgbClr val="FF0000"/>
                </a:solidFill>
              </a:rPr>
              <a:t>An accommodation changes how something is taught, not what is taught.</a:t>
            </a:r>
            <a:endParaRPr lang="en-US" b="1" dirty="0">
              <a:solidFill>
                <a:srgbClr val="FF0000"/>
              </a:solidFill>
            </a:endParaRPr>
          </a:p>
        </p:txBody>
      </p:sp>
      <p:sp>
        <p:nvSpPr>
          <p:cNvPr id="5" name="Text Placeholder 4"/>
          <p:cNvSpPr>
            <a:spLocks noGrp="1"/>
          </p:cNvSpPr>
          <p:nvPr>
            <p:ph type="body" sz="quarter" idx="3"/>
          </p:nvPr>
        </p:nvSpPr>
        <p:spPr/>
        <p:txBody>
          <a:bodyPr/>
          <a:lstStyle/>
          <a:p>
            <a:r>
              <a:rPr lang="en-US" dirty="0" smtClean="0"/>
              <a:t>                </a:t>
            </a:r>
            <a:r>
              <a:rPr lang="en-US" dirty="0" smtClean="0">
                <a:solidFill>
                  <a:srgbClr val="FF0000"/>
                </a:solidFill>
              </a:rPr>
              <a:t>Modification</a:t>
            </a:r>
            <a:endParaRPr lang="en-US" dirty="0">
              <a:solidFill>
                <a:srgbClr val="FF0000"/>
              </a:solidFill>
            </a:endParaRPr>
          </a:p>
        </p:txBody>
      </p:sp>
      <p:sp>
        <p:nvSpPr>
          <p:cNvPr id="6" name="Content Placeholder 5"/>
          <p:cNvSpPr>
            <a:spLocks noGrp="1"/>
          </p:cNvSpPr>
          <p:nvPr>
            <p:ph sz="quarter" idx="4"/>
          </p:nvPr>
        </p:nvSpPr>
        <p:spPr/>
        <p:txBody>
          <a:bodyPr/>
          <a:lstStyle/>
          <a:p>
            <a:pPr marL="0" indent="0" algn="just">
              <a:buNone/>
            </a:pPr>
            <a:r>
              <a:rPr lang="en-US" b="1" dirty="0" smtClean="0"/>
              <a:t>A modification is a fundamental alteration in the core curriculum.</a:t>
            </a:r>
          </a:p>
          <a:p>
            <a:pPr marL="0" indent="0" algn="just">
              <a:buNone/>
            </a:pPr>
            <a:r>
              <a:rPr lang="en-US" b="1" dirty="0" smtClean="0"/>
              <a:t>A modification changes the core curriculum in a number of ways.</a:t>
            </a:r>
          </a:p>
          <a:p>
            <a:pPr marL="0" indent="0" algn="just">
              <a:buNone/>
            </a:pPr>
            <a:r>
              <a:rPr lang="en-US" b="1" dirty="0" smtClean="0">
                <a:solidFill>
                  <a:srgbClr val="FF0000"/>
                </a:solidFill>
              </a:rPr>
              <a:t>A modification changes what is taught, but may not change how it is taught.</a:t>
            </a:r>
            <a:endParaRPr lang="en-US" b="1" dirty="0">
              <a:solidFill>
                <a:srgbClr val="FF0000"/>
              </a:solidFill>
            </a:endParaRPr>
          </a:p>
        </p:txBody>
      </p:sp>
      <p:pic>
        <p:nvPicPr>
          <p:cNvPr id="2050" name="Picture 2" descr="C:\Users\Jay\AppData\Local\Microsoft\Windows\INetCache\IE\HXU745BX\12368577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705600" y="304800"/>
            <a:ext cx="6858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4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1000" fill="hold"/>
                                        <p:tgtEl>
                                          <p:spTgt spid="2050"/>
                                        </p:tgtEl>
                                        <p:attrNameLst>
                                          <p:attrName>ppt_w</p:attrName>
                                        </p:attrNameLst>
                                      </p:cBhvr>
                                      <p:tavLst>
                                        <p:tav tm="0">
                                          <p:val>
                                            <p:fltVal val="0"/>
                                          </p:val>
                                        </p:tav>
                                        <p:tav tm="100000">
                                          <p:val>
                                            <p:strVal val="#ppt_w"/>
                                          </p:val>
                                        </p:tav>
                                      </p:tavLst>
                                    </p:anim>
                                    <p:anim calcmode="lin" valueType="num">
                                      <p:cBhvr>
                                        <p:cTn id="16" dur="1000" fill="hold"/>
                                        <p:tgtEl>
                                          <p:spTgt spid="2050"/>
                                        </p:tgtEl>
                                        <p:attrNameLst>
                                          <p:attrName>ppt_h</p:attrName>
                                        </p:attrNameLst>
                                      </p:cBhvr>
                                      <p:tavLst>
                                        <p:tav tm="0">
                                          <p:val>
                                            <p:fltVal val="0"/>
                                          </p:val>
                                        </p:tav>
                                        <p:tav tm="100000">
                                          <p:val>
                                            <p:strVal val="#ppt_h"/>
                                          </p:val>
                                        </p:tav>
                                      </p:tavLst>
                                    </p:anim>
                                    <p:anim calcmode="lin" valueType="num">
                                      <p:cBhvr>
                                        <p:cTn id="17" dur="1000" fill="hold"/>
                                        <p:tgtEl>
                                          <p:spTgt spid="2050"/>
                                        </p:tgtEl>
                                        <p:attrNameLst>
                                          <p:attrName>style.rotation</p:attrName>
                                        </p:attrNameLst>
                                      </p:cBhvr>
                                      <p:tavLst>
                                        <p:tav tm="0">
                                          <p:val>
                                            <p:fltVal val="90"/>
                                          </p:val>
                                        </p:tav>
                                        <p:tav tm="100000">
                                          <p:val>
                                            <p:fltVal val="0"/>
                                          </p:val>
                                        </p:tav>
                                      </p:tavLst>
                                    </p:anim>
                                    <p:animEffect transition="in" filter="fade">
                                      <p:cBhvr>
                                        <p:cTn id="18" dur="1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p:cTn id="31"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 calcmode="lin" valueType="num">
                                      <p:cBhvr>
                                        <p:cTn id="39"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 calcmode="lin" valueType="num">
                                      <p:cBhvr>
                                        <p:cTn id="47"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 calcmode="lin" valueType="num">
                                      <p:cBhvr>
                                        <p:cTn id="5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5">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6">
                                            <p:txEl>
                                              <p:pRg st="0" end="0"/>
                                            </p:txEl>
                                          </p:spTgt>
                                        </p:tgtEl>
                                        <p:attrNameLst>
                                          <p:attrName>style.visibility</p:attrName>
                                        </p:attrNameLst>
                                      </p:cBhvr>
                                      <p:to>
                                        <p:strVal val="visible"/>
                                      </p:to>
                                    </p:set>
                                    <p:anim calcmode="lin" valueType="num">
                                      <p:cBhvr>
                                        <p:cTn id="63"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64"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65"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66" dur="1000"/>
                                        <p:tgtEl>
                                          <p:spTgt spid="6">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6">
                                            <p:txEl>
                                              <p:pRg st="1" end="1"/>
                                            </p:txEl>
                                          </p:spTgt>
                                        </p:tgtEl>
                                        <p:attrNameLst>
                                          <p:attrName>style.visibility</p:attrName>
                                        </p:attrNameLst>
                                      </p:cBhvr>
                                      <p:to>
                                        <p:strVal val="visible"/>
                                      </p:to>
                                    </p:set>
                                    <p:anim calcmode="lin" valueType="num">
                                      <p:cBhvr>
                                        <p:cTn id="71"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72"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73"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74" dur="1000"/>
                                        <p:tgtEl>
                                          <p:spTgt spid="6">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6">
                                            <p:txEl>
                                              <p:pRg st="2" end="2"/>
                                            </p:txEl>
                                          </p:spTgt>
                                        </p:tgtEl>
                                        <p:attrNameLst>
                                          <p:attrName>style.visibility</p:attrName>
                                        </p:attrNameLst>
                                      </p:cBhvr>
                                      <p:to>
                                        <p:strVal val="visible"/>
                                      </p:to>
                                    </p:set>
                                    <p:anim calcmode="lin" valueType="num">
                                      <p:cBhvr>
                                        <p:cTn id="79"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80"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81"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82"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Examples of Accommodations and Modifications</a:t>
            </a:r>
            <a:endParaRPr lang="en-US" sz="2800" b="1" dirty="0"/>
          </a:p>
        </p:txBody>
      </p:sp>
      <p:sp>
        <p:nvSpPr>
          <p:cNvPr id="3" name="Text Placeholder 2"/>
          <p:cNvSpPr>
            <a:spLocks noGrp="1"/>
          </p:cNvSpPr>
          <p:nvPr>
            <p:ph type="body" idx="1"/>
          </p:nvPr>
        </p:nvSpPr>
        <p:spPr/>
        <p:txBody>
          <a:bodyPr/>
          <a:lstStyle/>
          <a:p>
            <a:r>
              <a:rPr lang="en-US" dirty="0" smtClean="0"/>
              <a:t>              </a:t>
            </a:r>
            <a:r>
              <a:rPr lang="en-US" dirty="0" smtClean="0">
                <a:solidFill>
                  <a:srgbClr val="FF0000"/>
                </a:solidFill>
              </a:rPr>
              <a:t>Accommodation</a:t>
            </a:r>
            <a:endParaRPr lang="en-US" dirty="0">
              <a:solidFill>
                <a:srgbClr val="FF0000"/>
              </a:solidFill>
            </a:endParaRPr>
          </a:p>
        </p:txBody>
      </p:sp>
      <p:sp>
        <p:nvSpPr>
          <p:cNvPr id="4" name="Content Placeholder 3"/>
          <p:cNvSpPr>
            <a:spLocks noGrp="1"/>
          </p:cNvSpPr>
          <p:nvPr>
            <p:ph sz="half" idx="2"/>
          </p:nvPr>
        </p:nvSpPr>
        <p:spPr/>
        <p:txBody>
          <a:bodyPr>
            <a:normAutofit/>
          </a:bodyPr>
          <a:lstStyle/>
          <a:p>
            <a:pPr marL="0" indent="0">
              <a:buNone/>
            </a:pPr>
            <a:r>
              <a:rPr lang="en-US" b="1" dirty="0" smtClean="0"/>
              <a:t>Textbook</a:t>
            </a:r>
          </a:p>
          <a:p>
            <a:pPr marL="0" indent="0">
              <a:buNone/>
            </a:pPr>
            <a:r>
              <a:rPr lang="en-US" b="1" dirty="0"/>
              <a:t> </a:t>
            </a:r>
            <a:r>
              <a:rPr lang="en-US" b="1" dirty="0" smtClean="0"/>
              <a:t>    Audio textbook format</a:t>
            </a:r>
          </a:p>
          <a:p>
            <a:pPr marL="0" indent="0">
              <a:buNone/>
            </a:pPr>
            <a:r>
              <a:rPr lang="en-US" b="1" dirty="0" smtClean="0"/>
              <a:t>Curriculum – Math</a:t>
            </a:r>
          </a:p>
          <a:p>
            <a:pPr marL="0" indent="0">
              <a:buNone/>
            </a:pPr>
            <a:r>
              <a:rPr lang="en-US" b="1" dirty="0"/>
              <a:t> </a:t>
            </a:r>
            <a:r>
              <a:rPr lang="en-US" b="1" dirty="0" smtClean="0"/>
              <a:t>    Use a calculator</a:t>
            </a:r>
          </a:p>
          <a:p>
            <a:pPr marL="0" indent="0">
              <a:buNone/>
            </a:pPr>
            <a:r>
              <a:rPr lang="en-US" b="1" dirty="0" smtClean="0"/>
              <a:t>Grades</a:t>
            </a:r>
          </a:p>
          <a:p>
            <a:pPr marL="0" indent="0">
              <a:buNone/>
            </a:pPr>
            <a:r>
              <a:rPr lang="en-US" b="1" dirty="0"/>
              <a:t> </a:t>
            </a:r>
            <a:r>
              <a:rPr lang="en-US" b="1" dirty="0" smtClean="0"/>
              <a:t>    Differential weighting</a:t>
            </a:r>
          </a:p>
          <a:p>
            <a:pPr marL="0" indent="0">
              <a:buNone/>
            </a:pPr>
            <a:endParaRPr lang="en-US" b="1" dirty="0">
              <a:solidFill>
                <a:srgbClr val="FF0000"/>
              </a:solidFill>
            </a:endParaRPr>
          </a:p>
          <a:p>
            <a:pPr marL="0" indent="0">
              <a:buNone/>
            </a:pPr>
            <a:r>
              <a:rPr lang="en-US" b="1" dirty="0" smtClean="0">
                <a:solidFill>
                  <a:srgbClr val="FF0000"/>
                </a:solidFill>
              </a:rPr>
              <a:t>Change how not what.</a:t>
            </a:r>
          </a:p>
          <a:p>
            <a:pPr marL="0" indent="0">
              <a:buNone/>
            </a:pPr>
            <a:endParaRPr lang="en-US" b="1" dirty="0" smtClean="0"/>
          </a:p>
        </p:txBody>
      </p:sp>
      <p:sp>
        <p:nvSpPr>
          <p:cNvPr id="5" name="Text Placeholder 4"/>
          <p:cNvSpPr>
            <a:spLocks noGrp="1"/>
          </p:cNvSpPr>
          <p:nvPr>
            <p:ph type="body" sz="quarter" idx="3"/>
          </p:nvPr>
        </p:nvSpPr>
        <p:spPr/>
        <p:txBody>
          <a:bodyPr/>
          <a:lstStyle/>
          <a:p>
            <a:r>
              <a:rPr lang="en-US" dirty="0" smtClean="0"/>
              <a:t>                </a:t>
            </a:r>
            <a:r>
              <a:rPr lang="en-US" dirty="0" smtClean="0">
                <a:solidFill>
                  <a:srgbClr val="FF0000"/>
                </a:solidFill>
              </a:rPr>
              <a:t>Modification</a:t>
            </a:r>
            <a:endParaRPr lang="en-US" dirty="0">
              <a:solidFill>
                <a:srgbClr val="FF0000"/>
              </a:solidFill>
            </a:endParaRPr>
          </a:p>
        </p:txBody>
      </p:sp>
      <p:sp>
        <p:nvSpPr>
          <p:cNvPr id="6" name="Content Placeholder 5"/>
          <p:cNvSpPr>
            <a:spLocks noGrp="1"/>
          </p:cNvSpPr>
          <p:nvPr>
            <p:ph sz="quarter" idx="4"/>
          </p:nvPr>
        </p:nvSpPr>
        <p:spPr/>
        <p:txBody>
          <a:bodyPr>
            <a:normAutofit lnSpcReduction="10000"/>
          </a:bodyPr>
          <a:lstStyle/>
          <a:p>
            <a:pPr marL="0" indent="0">
              <a:buNone/>
            </a:pPr>
            <a:r>
              <a:rPr lang="en-US" b="1" dirty="0" smtClean="0"/>
              <a:t>Textbook</a:t>
            </a:r>
          </a:p>
          <a:p>
            <a:pPr marL="0" indent="0">
              <a:buNone/>
            </a:pPr>
            <a:r>
              <a:rPr lang="en-US" b="1" dirty="0"/>
              <a:t> </a:t>
            </a:r>
            <a:r>
              <a:rPr lang="en-US" b="1" dirty="0" smtClean="0"/>
              <a:t>    Different textbook</a:t>
            </a:r>
          </a:p>
          <a:p>
            <a:pPr marL="0" indent="0">
              <a:buNone/>
            </a:pPr>
            <a:r>
              <a:rPr lang="en-US" b="1" dirty="0" smtClean="0"/>
              <a:t>Curriculum – Math</a:t>
            </a:r>
          </a:p>
          <a:p>
            <a:pPr marL="0" indent="0">
              <a:buNone/>
            </a:pPr>
            <a:r>
              <a:rPr lang="en-US" b="1" dirty="0"/>
              <a:t> </a:t>
            </a:r>
            <a:r>
              <a:rPr lang="en-US" b="1" dirty="0" smtClean="0"/>
              <a:t>    Below grade concepts</a:t>
            </a:r>
          </a:p>
          <a:p>
            <a:pPr marL="0" indent="0">
              <a:buNone/>
            </a:pPr>
            <a:r>
              <a:rPr lang="en-US" b="1" dirty="0" smtClean="0"/>
              <a:t>Grades</a:t>
            </a:r>
          </a:p>
          <a:p>
            <a:pPr marL="0" indent="0">
              <a:buNone/>
            </a:pPr>
            <a:r>
              <a:rPr lang="en-US" b="1" dirty="0"/>
              <a:t> </a:t>
            </a:r>
            <a:r>
              <a:rPr lang="en-US" b="1" dirty="0" smtClean="0"/>
              <a:t>    Effort instead of content</a:t>
            </a:r>
          </a:p>
          <a:p>
            <a:pPr marL="0" indent="0">
              <a:buNone/>
            </a:pPr>
            <a:endParaRPr lang="en-US" b="1" dirty="0"/>
          </a:p>
          <a:p>
            <a:pPr marL="0" indent="0">
              <a:buNone/>
            </a:pPr>
            <a:r>
              <a:rPr lang="en-US" b="1" dirty="0" smtClean="0">
                <a:solidFill>
                  <a:srgbClr val="FF0000"/>
                </a:solidFill>
              </a:rPr>
              <a:t>Change what not how.</a:t>
            </a:r>
          </a:p>
          <a:p>
            <a:pPr marL="0" indent="0">
              <a:buNone/>
            </a:pPr>
            <a:r>
              <a:rPr lang="en-US" b="1" dirty="0"/>
              <a:t> </a:t>
            </a:r>
            <a:r>
              <a:rPr lang="en-US" b="1" dirty="0" smtClean="0"/>
              <a:t>    </a:t>
            </a:r>
            <a:endParaRPr lang="en-US" b="1" dirty="0"/>
          </a:p>
        </p:txBody>
      </p:sp>
      <p:pic>
        <p:nvPicPr>
          <p:cNvPr id="1026" name="Picture 2" descr="C:\Users\Jay\AppData\Local\Microsoft\Windows\INetCache\IE\HXU745BX\12368577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305800" y="457200"/>
            <a:ext cx="6858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28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p:cTn id="31"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p:cTn id="39"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 calcmode="lin" valueType="num">
                                      <p:cBhvr>
                                        <p:cTn id="4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 calcmode="lin" valueType="num">
                                      <p:cBhvr>
                                        <p:cTn id="5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4">
                                            <p:txEl>
                                              <p:pRg st="3" end="3"/>
                                            </p:txEl>
                                          </p:spTgt>
                                        </p:tgtEl>
                                        <p:attrNameLst>
                                          <p:attrName>style.visibility</p:attrName>
                                        </p:attrNameLst>
                                      </p:cBhvr>
                                      <p:to>
                                        <p:strVal val="visible"/>
                                      </p:to>
                                    </p:set>
                                    <p:anim calcmode="lin" valueType="num">
                                      <p:cBhvr>
                                        <p:cTn id="63"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64"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65"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66" dur="1000"/>
                                        <p:tgtEl>
                                          <p:spTgt spid="4">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4">
                                            <p:txEl>
                                              <p:pRg st="4" end="4"/>
                                            </p:txEl>
                                          </p:spTgt>
                                        </p:tgtEl>
                                        <p:attrNameLst>
                                          <p:attrName>style.visibility</p:attrName>
                                        </p:attrNameLst>
                                      </p:cBhvr>
                                      <p:to>
                                        <p:strVal val="visible"/>
                                      </p:to>
                                    </p:set>
                                    <p:anim calcmode="lin" valueType="num">
                                      <p:cBhvr>
                                        <p:cTn id="71"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72"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73"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74" dur="1000"/>
                                        <p:tgtEl>
                                          <p:spTgt spid="4">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4">
                                            <p:txEl>
                                              <p:pRg st="5" end="5"/>
                                            </p:txEl>
                                          </p:spTgt>
                                        </p:tgtEl>
                                        <p:attrNameLst>
                                          <p:attrName>style.visibility</p:attrName>
                                        </p:attrNameLst>
                                      </p:cBhvr>
                                      <p:to>
                                        <p:strVal val="visible"/>
                                      </p:to>
                                    </p:set>
                                    <p:anim calcmode="lin" valueType="num">
                                      <p:cBhvr>
                                        <p:cTn id="79"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80"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81"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82" dur="1000"/>
                                        <p:tgtEl>
                                          <p:spTgt spid="4">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4">
                                            <p:txEl>
                                              <p:pRg st="7" end="7"/>
                                            </p:txEl>
                                          </p:spTgt>
                                        </p:tgtEl>
                                        <p:attrNameLst>
                                          <p:attrName>style.visibility</p:attrName>
                                        </p:attrNameLst>
                                      </p:cBhvr>
                                      <p:to>
                                        <p:strVal val="visible"/>
                                      </p:to>
                                    </p:set>
                                    <p:anim calcmode="lin" valueType="num">
                                      <p:cBhvr>
                                        <p:cTn id="87"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88"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89"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90" dur="1000"/>
                                        <p:tgtEl>
                                          <p:spTgt spid="4">
                                            <p:txEl>
                                              <p:pRg st="7" end="7"/>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6">
                                            <p:txEl>
                                              <p:pRg st="0" end="0"/>
                                            </p:txEl>
                                          </p:spTgt>
                                        </p:tgtEl>
                                        <p:attrNameLst>
                                          <p:attrName>style.visibility</p:attrName>
                                        </p:attrNameLst>
                                      </p:cBhvr>
                                      <p:to>
                                        <p:strVal val="visible"/>
                                      </p:to>
                                    </p:set>
                                    <p:anim calcmode="lin" valueType="num">
                                      <p:cBhvr>
                                        <p:cTn id="9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9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98" dur="1000"/>
                                        <p:tgtEl>
                                          <p:spTgt spid="6">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6">
                                            <p:txEl>
                                              <p:pRg st="1" end="1"/>
                                            </p:txEl>
                                          </p:spTgt>
                                        </p:tgtEl>
                                        <p:attrNameLst>
                                          <p:attrName>style.visibility</p:attrName>
                                        </p:attrNameLst>
                                      </p:cBhvr>
                                      <p:to>
                                        <p:strVal val="visible"/>
                                      </p:to>
                                    </p:set>
                                    <p:anim calcmode="lin" valueType="num">
                                      <p:cBhvr>
                                        <p:cTn id="10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04"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05"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06" dur="1000"/>
                                        <p:tgtEl>
                                          <p:spTgt spid="6">
                                            <p:txEl>
                                              <p:pRg st="1" end="1"/>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6">
                                            <p:txEl>
                                              <p:pRg st="2" end="2"/>
                                            </p:txEl>
                                          </p:spTgt>
                                        </p:tgtEl>
                                        <p:attrNameLst>
                                          <p:attrName>style.visibility</p:attrName>
                                        </p:attrNameLst>
                                      </p:cBhvr>
                                      <p:to>
                                        <p:strVal val="visible"/>
                                      </p:to>
                                    </p:set>
                                    <p:anim calcmode="lin" valueType="num">
                                      <p:cBhvr>
                                        <p:cTn id="111"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12"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113"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114" dur="1000"/>
                                        <p:tgtEl>
                                          <p:spTgt spid="6">
                                            <p:txEl>
                                              <p:pRg st="2" end="2"/>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6">
                                            <p:txEl>
                                              <p:pRg st="3" end="3"/>
                                            </p:txEl>
                                          </p:spTgt>
                                        </p:tgtEl>
                                        <p:attrNameLst>
                                          <p:attrName>style.visibility</p:attrName>
                                        </p:attrNameLst>
                                      </p:cBhvr>
                                      <p:to>
                                        <p:strVal val="visible"/>
                                      </p:to>
                                    </p:set>
                                    <p:anim calcmode="lin" valueType="num">
                                      <p:cBhvr>
                                        <p:cTn id="119"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120"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121"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122" dur="1000"/>
                                        <p:tgtEl>
                                          <p:spTgt spid="6">
                                            <p:txEl>
                                              <p:pRg st="3" end="3"/>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31" presetClass="entr" presetSubtype="0" fill="hold" grpId="0" nodeType="clickEffect">
                                  <p:stCondLst>
                                    <p:cond delay="0"/>
                                  </p:stCondLst>
                                  <p:childTnLst>
                                    <p:set>
                                      <p:cBhvr>
                                        <p:cTn id="126" dur="1" fill="hold">
                                          <p:stCondLst>
                                            <p:cond delay="0"/>
                                          </p:stCondLst>
                                        </p:cTn>
                                        <p:tgtEl>
                                          <p:spTgt spid="6">
                                            <p:txEl>
                                              <p:pRg st="4" end="4"/>
                                            </p:txEl>
                                          </p:spTgt>
                                        </p:tgtEl>
                                        <p:attrNameLst>
                                          <p:attrName>style.visibility</p:attrName>
                                        </p:attrNameLst>
                                      </p:cBhvr>
                                      <p:to>
                                        <p:strVal val="visible"/>
                                      </p:to>
                                    </p:set>
                                    <p:anim calcmode="lin" valueType="num">
                                      <p:cBhvr>
                                        <p:cTn id="127"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128"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129"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130" dur="1000"/>
                                        <p:tgtEl>
                                          <p:spTgt spid="6">
                                            <p:txEl>
                                              <p:pRg st="4" end="4"/>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31" presetClass="entr" presetSubtype="0" fill="hold" grpId="0" nodeType="clickEffect">
                                  <p:stCondLst>
                                    <p:cond delay="0"/>
                                  </p:stCondLst>
                                  <p:childTnLst>
                                    <p:set>
                                      <p:cBhvr>
                                        <p:cTn id="134" dur="1" fill="hold">
                                          <p:stCondLst>
                                            <p:cond delay="0"/>
                                          </p:stCondLst>
                                        </p:cTn>
                                        <p:tgtEl>
                                          <p:spTgt spid="6">
                                            <p:txEl>
                                              <p:pRg st="5" end="5"/>
                                            </p:txEl>
                                          </p:spTgt>
                                        </p:tgtEl>
                                        <p:attrNameLst>
                                          <p:attrName>style.visibility</p:attrName>
                                        </p:attrNameLst>
                                      </p:cBhvr>
                                      <p:to>
                                        <p:strVal val="visible"/>
                                      </p:to>
                                    </p:set>
                                    <p:anim calcmode="lin" valueType="num">
                                      <p:cBhvr>
                                        <p:cTn id="135"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136"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137"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138" dur="1000"/>
                                        <p:tgtEl>
                                          <p:spTgt spid="6">
                                            <p:txEl>
                                              <p:pRg st="5" end="5"/>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31" presetClass="entr" presetSubtype="0" fill="hold" grpId="0" nodeType="clickEffect">
                                  <p:stCondLst>
                                    <p:cond delay="0"/>
                                  </p:stCondLst>
                                  <p:childTnLst>
                                    <p:set>
                                      <p:cBhvr>
                                        <p:cTn id="142" dur="1" fill="hold">
                                          <p:stCondLst>
                                            <p:cond delay="0"/>
                                          </p:stCondLst>
                                        </p:cTn>
                                        <p:tgtEl>
                                          <p:spTgt spid="6">
                                            <p:txEl>
                                              <p:pRg st="7" end="7"/>
                                            </p:txEl>
                                          </p:spTgt>
                                        </p:tgtEl>
                                        <p:attrNameLst>
                                          <p:attrName>style.visibility</p:attrName>
                                        </p:attrNameLst>
                                      </p:cBhvr>
                                      <p:to>
                                        <p:strVal val="visible"/>
                                      </p:to>
                                    </p:set>
                                    <p:anim calcmode="lin" valueType="num">
                                      <p:cBhvr>
                                        <p:cTn id="143"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144"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145" dur="1000" fill="hold"/>
                                        <p:tgtEl>
                                          <p:spTgt spid="6">
                                            <p:txEl>
                                              <p:pRg st="7" end="7"/>
                                            </p:txEl>
                                          </p:spTgt>
                                        </p:tgtEl>
                                        <p:attrNameLst>
                                          <p:attrName>style.rotation</p:attrName>
                                        </p:attrNameLst>
                                      </p:cBhvr>
                                      <p:tavLst>
                                        <p:tav tm="0">
                                          <p:val>
                                            <p:fltVal val="90"/>
                                          </p:val>
                                        </p:tav>
                                        <p:tav tm="100000">
                                          <p:val>
                                            <p:fltVal val="0"/>
                                          </p:val>
                                        </p:tav>
                                      </p:tavLst>
                                    </p:anim>
                                    <p:animEffect transition="in" filter="fade">
                                      <p:cBhvr>
                                        <p:cTn id="146" dur="1000"/>
                                        <p:tgtEl>
                                          <p:spTgt spid="6">
                                            <p:txEl>
                                              <p:pRg st="7" end="7"/>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31" presetClass="entr" presetSubtype="0" fill="hold" grpId="0" nodeType="clickEffect">
                                  <p:stCondLst>
                                    <p:cond delay="0"/>
                                  </p:stCondLst>
                                  <p:childTnLst>
                                    <p:set>
                                      <p:cBhvr>
                                        <p:cTn id="150" dur="1" fill="hold">
                                          <p:stCondLst>
                                            <p:cond delay="0"/>
                                          </p:stCondLst>
                                        </p:cTn>
                                        <p:tgtEl>
                                          <p:spTgt spid="6">
                                            <p:txEl>
                                              <p:pRg st="8" end="8"/>
                                            </p:txEl>
                                          </p:spTgt>
                                        </p:tgtEl>
                                        <p:attrNameLst>
                                          <p:attrName>style.visibility</p:attrName>
                                        </p:attrNameLst>
                                      </p:cBhvr>
                                      <p:to>
                                        <p:strVal val="visible"/>
                                      </p:to>
                                    </p:set>
                                    <p:anim calcmode="lin" valueType="num">
                                      <p:cBhvr>
                                        <p:cTn id="151" dur="1000" fill="hold"/>
                                        <p:tgtEl>
                                          <p:spTgt spid="6">
                                            <p:txEl>
                                              <p:pRg st="8" end="8"/>
                                            </p:txEl>
                                          </p:spTgt>
                                        </p:tgtEl>
                                        <p:attrNameLst>
                                          <p:attrName>ppt_w</p:attrName>
                                        </p:attrNameLst>
                                      </p:cBhvr>
                                      <p:tavLst>
                                        <p:tav tm="0">
                                          <p:val>
                                            <p:fltVal val="0"/>
                                          </p:val>
                                        </p:tav>
                                        <p:tav tm="100000">
                                          <p:val>
                                            <p:strVal val="#ppt_w"/>
                                          </p:val>
                                        </p:tav>
                                      </p:tavLst>
                                    </p:anim>
                                    <p:anim calcmode="lin" valueType="num">
                                      <p:cBhvr>
                                        <p:cTn id="152" dur="1000" fill="hold"/>
                                        <p:tgtEl>
                                          <p:spTgt spid="6">
                                            <p:txEl>
                                              <p:pRg st="8" end="8"/>
                                            </p:txEl>
                                          </p:spTgt>
                                        </p:tgtEl>
                                        <p:attrNameLst>
                                          <p:attrName>ppt_h</p:attrName>
                                        </p:attrNameLst>
                                      </p:cBhvr>
                                      <p:tavLst>
                                        <p:tav tm="0">
                                          <p:val>
                                            <p:fltVal val="0"/>
                                          </p:val>
                                        </p:tav>
                                        <p:tav tm="100000">
                                          <p:val>
                                            <p:strVal val="#ppt_h"/>
                                          </p:val>
                                        </p:tav>
                                      </p:tavLst>
                                    </p:anim>
                                    <p:anim calcmode="lin" valueType="num">
                                      <p:cBhvr>
                                        <p:cTn id="153" dur="1000" fill="hold"/>
                                        <p:tgtEl>
                                          <p:spTgt spid="6">
                                            <p:txEl>
                                              <p:pRg st="8" end="8"/>
                                            </p:txEl>
                                          </p:spTgt>
                                        </p:tgtEl>
                                        <p:attrNameLst>
                                          <p:attrName>style.rotation</p:attrName>
                                        </p:attrNameLst>
                                      </p:cBhvr>
                                      <p:tavLst>
                                        <p:tav tm="0">
                                          <p:val>
                                            <p:fltVal val="90"/>
                                          </p:val>
                                        </p:tav>
                                        <p:tav tm="100000">
                                          <p:val>
                                            <p:fltVal val="0"/>
                                          </p:val>
                                        </p:tav>
                                      </p:tavLst>
                                    </p:anim>
                                    <p:animEffect transition="in" filter="fade">
                                      <p:cBhvr>
                                        <p:cTn id="154"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ay\AppData\Local\Microsoft\Windows\INetCache\IE\3AKSGND9\Questions-Answers-Magnifying-Glass-Words-12253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193800"/>
            <a:ext cx="5715000" cy="44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60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p:cNvSpPr/>
          <p:nvPr/>
        </p:nvSpPr>
        <p:spPr>
          <a:xfrm>
            <a:off x="1600200" y="1219200"/>
            <a:ext cx="6324600" cy="4191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rPr>
              <a:t>ESY</a:t>
            </a:r>
            <a:endParaRPr lang="en-US" sz="4000" b="1" dirty="0">
              <a:solidFill>
                <a:schemeClr val="bg1"/>
              </a:solidFill>
            </a:endParaRPr>
          </a:p>
        </p:txBody>
      </p:sp>
    </p:spTree>
    <p:extLst>
      <p:ext uri="{BB962C8B-B14F-4D97-AF65-F5344CB8AC3E}">
        <p14:creationId xmlns:p14="http://schemas.microsoft.com/office/powerpoint/2010/main" val="275410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Typical ESY Statement in an IEP</a:t>
            </a:r>
            <a:endParaRPr lang="en-US" sz="2800" b="1" dirty="0"/>
          </a:p>
        </p:txBody>
      </p:sp>
      <p:sp>
        <p:nvSpPr>
          <p:cNvPr id="3" name="Content Placeholder 2"/>
          <p:cNvSpPr>
            <a:spLocks noGrp="1"/>
          </p:cNvSpPr>
          <p:nvPr>
            <p:ph idx="1"/>
          </p:nvPr>
        </p:nvSpPr>
        <p:spPr/>
        <p:txBody>
          <a:bodyPr>
            <a:normAutofit/>
          </a:bodyPr>
          <a:lstStyle/>
          <a:p>
            <a:pPr marL="0" indent="0" algn="just">
              <a:buNone/>
            </a:pPr>
            <a:r>
              <a:rPr lang="en-US" sz="2800" b="1" dirty="0" smtClean="0"/>
              <a:t>A typical ESY statement in an IEP looks like this …</a:t>
            </a:r>
          </a:p>
          <a:p>
            <a:pPr marL="0" indent="0" algn="just">
              <a:buNone/>
            </a:pPr>
            <a:endParaRPr lang="en-US" sz="2800" b="1" dirty="0"/>
          </a:p>
          <a:p>
            <a:pPr marL="0" indent="0" algn="ctr">
              <a:buNone/>
            </a:pPr>
            <a:r>
              <a:rPr lang="en-US" sz="2800" b="1" dirty="0" smtClean="0"/>
              <a:t>ESY</a:t>
            </a:r>
          </a:p>
          <a:p>
            <a:pPr marL="0" indent="0">
              <a:buNone/>
            </a:pPr>
            <a:r>
              <a:rPr lang="en-US" sz="2800" b="1" dirty="0"/>
              <a:t> </a:t>
            </a:r>
            <a:r>
              <a:rPr lang="en-US" sz="2800" b="1" dirty="0" smtClean="0"/>
              <a:t>                             </a:t>
            </a:r>
            <a:r>
              <a:rPr lang="en-US" sz="2800" b="1" dirty="0" smtClean="0">
                <a:latin typeface="Wingdings" panose="05000000000000000000" pitchFamily="2" charset="2"/>
              </a:rPr>
              <a:t>p </a:t>
            </a:r>
            <a:r>
              <a:rPr lang="en-US" sz="2800" b="1" dirty="0" smtClean="0"/>
              <a:t>Rationale _________</a:t>
            </a:r>
          </a:p>
          <a:p>
            <a:pPr marL="0" indent="0">
              <a:buNone/>
            </a:pPr>
            <a:endParaRPr lang="en-US" sz="2800" b="1" dirty="0"/>
          </a:p>
          <a:p>
            <a:pPr marL="0" indent="0" algn="just">
              <a:buNone/>
            </a:pPr>
            <a:r>
              <a:rPr lang="en-US" sz="2800" b="1" dirty="0" smtClean="0"/>
              <a:t>… but the rationale for determining if a student is recommended for ESY is far more complicated.</a:t>
            </a:r>
            <a:endParaRPr lang="en-US" sz="2800" b="1" dirty="0"/>
          </a:p>
        </p:txBody>
      </p:sp>
      <p:pic>
        <p:nvPicPr>
          <p:cNvPr id="2050" name="Picture 2" descr="C:\Users\Jay\AppData\Local\Microsoft\Windows\INetCache\IE\3AKSGND9\closedforsummer_color[1][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1" y="3048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9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050"/>
                                        </p:tgtEl>
                                        <p:attrNameLst>
                                          <p:attrName>style.visibility</p:attrName>
                                        </p:attrNameLst>
                                      </p:cBhvr>
                                      <p:to>
                                        <p:strVal val="visible"/>
                                      </p:to>
                                    </p:set>
                                    <p:anim calcmode="lin" valueType="num">
                                      <p:cBhvr>
                                        <p:cTn id="47" dur="1000" fill="hold"/>
                                        <p:tgtEl>
                                          <p:spTgt spid="2050"/>
                                        </p:tgtEl>
                                        <p:attrNameLst>
                                          <p:attrName>ppt_w</p:attrName>
                                        </p:attrNameLst>
                                      </p:cBhvr>
                                      <p:tavLst>
                                        <p:tav tm="0">
                                          <p:val>
                                            <p:fltVal val="0"/>
                                          </p:val>
                                        </p:tav>
                                        <p:tav tm="100000">
                                          <p:val>
                                            <p:strVal val="#ppt_w"/>
                                          </p:val>
                                        </p:tav>
                                      </p:tavLst>
                                    </p:anim>
                                    <p:anim calcmode="lin" valueType="num">
                                      <p:cBhvr>
                                        <p:cTn id="48" dur="1000" fill="hold"/>
                                        <p:tgtEl>
                                          <p:spTgt spid="2050"/>
                                        </p:tgtEl>
                                        <p:attrNameLst>
                                          <p:attrName>ppt_h</p:attrName>
                                        </p:attrNameLst>
                                      </p:cBhvr>
                                      <p:tavLst>
                                        <p:tav tm="0">
                                          <p:val>
                                            <p:fltVal val="0"/>
                                          </p:val>
                                        </p:tav>
                                        <p:tav tm="100000">
                                          <p:val>
                                            <p:strVal val="#ppt_h"/>
                                          </p:val>
                                        </p:tav>
                                      </p:tavLst>
                                    </p:anim>
                                    <p:anim calcmode="lin" valueType="num">
                                      <p:cBhvr>
                                        <p:cTn id="49" dur="1000" fill="hold"/>
                                        <p:tgtEl>
                                          <p:spTgt spid="2050"/>
                                        </p:tgtEl>
                                        <p:attrNameLst>
                                          <p:attrName>style.rotation</p:attrName>
                                        </p:attrNameLst>
                                      </p:cBhvr>
                                      <p:tavLst>
                                        <p:tav tm="0">
                                          <p:val>
                                            <p:fltVal val="90"/>
                                          </p:val>
                                        </p:tav>
                                        <p:tav tm="100000">
                                          <p:val>
                                            <p:fltVal val="0"/>
                                          </p:val>
                                        </p:tav>
                                      </p:tavLst>
                                    </p:anim>
                                    <p:animEffect transition="in" filter="fade">
                                      <p:cBhvr>
                                        <p:cTn id="5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b="1" dirty="0" smtClean="0"/>
              <a:t>What </a:t>
            </a:r>
            <a:r>
              <a:rPr lang="en-US" sz="2800" b="1" dirty="0" smtClean="0">
                <a:solidFill>
                  <a:srgbClr val="FF0000"/>
                </a:solidFill>
              </a:rPr>
              <a:t>IS</a:t>
            </a:r>
            <a:r>
              <a:rPr lang="en-US" sz="2800" b="1" dirty="0" smtClean="0"/>
              <a:t> and </a:t>
            </a:r>
            <a:r>
              <a:rPr lang="en-US" sz="2800" b="1" dirty="0" smtClean="0">
                <a:solidFill>
                  <a:srgbClr val="FF0000"/>
                </a:solidFill>
              </a:rPr>
              <a:t>IS NOT </a:t>
            </a:r>
            <a:r>
              <a:rPr lang="en-US" sz="2800" b="1" dirty="0" smtClean="0"/>
              <a:t>ESY</a:t>
            </a:r>
            <a:endParaRPr lang="en-US" sz="2800" b="1" dirty="0"/>
          </a:p>
        </p:txBody>
      </p:sp>
      <p:sp>
        <p:nvSpPr>
          <p:cNvPr id="5" name="Content Placeholder 4"/>
          <p:cNvSpPr>
            <a:spLocks noGrp="1"/>
          </p:cNvSpPr>
          <p:nvPr>
            <p:ph idx="1"/>
          </p:nvPr>
        </p:nvSpPr>
        <p:spPr/>
        <p:txBody>
          <a:bodyPr>
            <a:normAutofit lnSpcReduction="10000"/>
          </a:bodyPr>
          <a:lstStyle/>
          <a:p>
            <a:pPr marL="0" indent="0" algn="just">
              <a:buNone/>
            </a:pPr>
            <a:r>
              <a:rPr lang="en-US" sz="2800" b="1" dirty="0" smtClean="0"/>
              <a:t>Extended School Year (ESY) </a:t>
            </a:r>
            <a:r>
              <a:rPr lang="en-US" sz="2800" b="1" dirty="0" smtClean="0">
                <a:solidFill>
                  <a:srgbClr val="FF0000"/>
                </a:solidFill>
              </a:rPr>
              <a:t>IS</a:t>
            </a:r>
            <a:r>
              <a:rPr lang="en-US" sz="2800" b="1" dirty="0" smtClean="0"/>
              <a:t> special education and/or related services provided beyond the regular school year when school is not usually in session and most often during summer.</a:t>
            </a:r>
          </a:p>
          <a:p>
            <a:pPr marL="0" indent="0" algn="just">
              <a:buNone/>
            </a:pPr>
            <a:r>
              <a:rPr lang="en-US" sz="2800" b="1" dirty="0" smtClean="0"/>
              <a:t>Extended School Year (ESY) mirrors the regular school year in standards, scope and quality, but for fewer hours per day (usually 4 hours) and fewer days (usually 20 days).</a:t>
            </a:r>
          </a:p>
          <a:p>
            <a:pPr marL="0" indent="0" algn="just">
              <a:buNone/>
            </a:pPr>
            <a:r>
              <a:rPr lang="en-US" sz="2800" b="1" dirty="0" smtClean="0"/>
              <a:t>Extended School Year (ESY) </a:t>
            </a:r>
            <a:r>
              <a:rPr lang="en-US" sz="2800" b="1" dirty="0" smtClean="0">
                <a:solidFill>
                  <a:srgbClr val="FF0000"/>
                </a:solidFill>
              </a:rPr>
              <a:t>IS NOT </a:t>
            </a:r>
            <a:r>
              <a:rPr lang="en-US" sz="2800" b="1" dirty="0" smtClean="0"/>
              <a:t>summer school, credit or unit recovery, daycare, respite, or an enrichment program.</a:t>
            </a:r>
            <a:endParaRPr lang="en-US" sz="2800" b="1" dirty="0"/>
          </a:p>
        </p:txBody>
      </p:sp>
      <p:pic>
        <p:nvPicPr>
          <p:cNvPr id="1026" name="Picture 2" descr="C:\Users\Jay\AppData\Local\Microsoft\Windows\INetCache\IE\3AKSGND9\closedforsummer_color[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1" y="457201"/>
            <a:ext cx="9906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78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p:cTn id="31"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 calcmode="lin" valueType="num">
                                      <p:cBhvr>
                                        <p:cTn id="3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Eligibility Criteria for ESY</a:t>
            </a:r>
            <a:endParaRPr lang="en-US" sz="2800" b="1" dirty="0"/>
          </a:p>
        </p:txBody>
      </p:sp>
      <p:sp>
        <p:nvSpPr>
          <p:cNvPr id="3" name="Content Placeholder 2"/>
          <p:cNvSpPr>
            <a:spLocks noGrp="1"/>
          </p:cNvSpPr>
          <p:nvPr>
            <p:ph idx="1"/>
          </p:nvPr>
        </p:nvSpPr>
        <p:spPr/>
        <p:txBody>
          <a:bodyPr>
            <a:normAutofit fontScale="85000" lnSpcReduction="20000"/>
          </a:bodyPr>
          <a:lstStyle/>
          <a:p>
            <a:pPr marL="0" indent="0" algn="just">
              <a:buNone/>
            </a:pPr>
            <a:r>
              <a:rPr lang="en-US" sz="2800" b="1" dirty="0" smtClean="0"/>
              <a:t>The ESY determination cannot be based on a single criteria as the sole qualifying factor, but it is an individual decision.</a:t>
            </a:r>
          </a:p>
          <a:p>
            <a:pPr marL="0" indent="0" algn="just">
              <a:buNone/>
            </a:pPr>
            <a:r>
              <a:rPr lang="en-US" sz="2800" b="1" dirty="0" smtClean="0"/>
              <a:t>The ESY determination must be based on a variety of data including retrospective data (what happened in the past) and predictive data (what is likely to happen in the future).</a:t>
            </a:r>
          </a:p>
          <a:p>
            <a:pPr marL="0" indent="0" algn="just">
              <a:buNone/>
            </a:pPr>
            <a:r>
              <a:rPr lang="en-US" sz="2800" b="1" dirty="0" smtClean="0"/>
              <a:t>The ESY determination must be made in relation to the regression (loss of learning and/or skills) and recoupment (difficulty in regaining learning and/or skills) and related factors.</a:t>
            </a:r>
          </a:p>
          <a:p>
            <a:pPr marL="0" indent="0" algn="just">
              <a:buNone/>
            </a:pPr>
            <a:r>
              <a:rPr lang="en-US" sz="2800" b="1" dirty="0" smtClean="0"/>
              <a:t>The ESY determination must be accompanied by an explicitly defined rationale.</a:t>
            </a:r>
          </a:p>
          <a:p>
            <a:pPr marL="0" indent="0" algn="just">
              <a:buNone/>
            </a:pPr>
            <a:r>
              <a:rPr lang="en-US" sz="2800" b="1" dirty="0" smtClean="0"/>
              <a:t>The ESY determination cannot be limited to a particular disability and/or type of placement (RSP no – SDC yes, etc.).</a:t>
            </a:r>
          </a:p>
          <a:p>
            <a:pPr marL="0" indent="0">
              <a:buNone/>
            </a:pPr>
            <a:endParaRPr lang="en-US" sz="2800" b="1" dirty="0"/>
          </a:p>
        </p:txBody>
      </p:sp>
      <p:pic>
        <p:nvPicPr>
          <p:cNvPr id="3074" name="Picture 2" descr="C:\Users\Jay\AppData\Local\Microsoft\Windows\INetCache\IE\3AKSGND9\closedforsummer_color[1][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276225"/>
            <a:ext cx="990599"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93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074"/>
                                        </p:tgtEl>
                                        <p:attrNameLst>
                                          <p:attrName>style.visibility</p:attrName>
                                        </p:attrNameLst>
                                      </p:cBhvr>
                                      <p:to>
                                        <p:strVal val="visible"/>
                                      </p:to>
                                    </p:set>
                                    <p:anim calcmode="lin" valueType="num">
                                      <p:cBhvr>
                                        <p:cTn id="55" dur="1000" fill="hold"/>
                                        <p:tgtEl>
                                          <p:spTgt spid="3074"/>
                                        </p:tgtEl>
                                        <p:attrNameLst>
                                          <p:attrName>ppt_w</p:attrName>
                                        </p:attrNameLst>
                                      </p:cBhvr>
                                      <p:tavLst>
                                        <p:tav tm="0">
                                          <p:val>
                                            <p:fltVal val="0"/>
                                          </p:val>
                                        </p:tav>
                                        <p:tav tm="100000">
                                          <p:val>
                                            <p:strVal val="#ppt_w"/>
                                          </p:val>
                                        </p:tav>
                                      </p:tavLst>
                                    </p:anim>
                                    <p:anim calcmode="lin" valueType="num">
                                      <p:cBhvr>
                                        <p:cTn id="56" dur="1000" fill="hold"/>
                                        <p:tgtEl>
                                          <p:spTgt spid="3074"/>
                                        </p:tgtEl>
                                        <p:attrNameLst>
                                          <p:attrName>ppt_h</p:attrName>
                                        </p:attrNameLst>
                                      </p:cBhvr>
                                      <p:tavLst>
                                        <p:tav tm="0">
                                          <p:val>
                                            <p:fltVal val="0"/>
                                          </p:val>
                                        </p:tav>
                                        <p:tav tm="100000">
                                          <p:val>
                                            <p:strVal val="#ppt_h"/>
                                          </p:val>
                                        </p:tav>
                                      </p:tavLst>
                                    </p:anim>
                                    <p:anim calcmode="lin" valueType="num">
                                      <p:cBhvr>
                                        <p:cTn id="57" dur="1000" fill="hold"/>
                                        <p:tgtEl>
                                          <p:spTgt spid="3074"/>
                                        </p:tgtEl>
                                        <p:attrNameLst>
                                          <p:attrName>style.rotation</p:attrName>
                                        </p:attrNameLst>
                                      </p:cBhvr>
                                      <p:tavLst>
                                        <p:tav tm="0">
                                          <p:val>
                                            <p:fltVal val="90"/>
                                          </p:val>
                                        </p:tav>
                                        <p:tav tm="100000">
                                          <p:val>
                                            <p:fltVal val="0"/>
                                          </p:val>
                                        </p:tav>
                                      </p:tavLst>
                                    </p:anim>
                                    <p:animEffect transition="in" filter="fade">
                                      <p:cBhvr>
                                        <p:cTn id="58"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“The more I do, the more they give me to do!”</a:t>
            </a:r>
            <a:endParaRPr lang="en-US" sz="2800" b="1" dirty="0"/>
          </a:p>
        </p:txBody>
      </p:sp>
      <p:pic>
        <p:nvPicPr>
          <p:cNvPr id="2051" name="Picture 3" descr="C:\Users\Jay\AppData\Local\Microsoft\Windows\INetCache\IE\Y7HK5TS4\g0412598[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1413" y="1600200"/>
            <a:ext cx="512117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55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anim calcmode="lin" valueType="num">
                                      <p:cBhvr>
                                        <p:cTn id="15" dur="1000" fill="hold"/>
                                        <p:tgtEl>
                                          <p:spTgt spid="2051"/>
                                        </p:tgtEl>
                                        <p:attrNameLst>
                                          <p:attrName>ppt_w</p:attrName>
                                        </p:attrNameLst>
                                      </p:cBhvr>
                                      <p:tavLst>
                                        <p:tav tm="0">
                                          <p:val>
                                            <p:fltVal val="0"/>
                                          </p:val>
                                        </p:tav>
                                        <p:tav tm="100000">
                                          <p:val>
                                            <p:strVal val="#ppt_w"/>
                                          </p:val>
                                        </p:tav>
                                      </p:tavLst>
                                    </p:anim>
                                    <p:anim calcmode="lin" valueType="num">
                                      <p:cBhvr>
                                        <p:cTn id="16" dur="1000" fill="hold"/>
                                        <p:tgtEl>
                                          <p:spTgt spid="2051"/>
                                        </p:tgtEl>
                                        <p:attrNameLst>
                                          <p:attrName>ppt_h</p:attrName>
                                        </p:attrNameLst>
                                      </p:cBhvr>
                                      <p:tavLst>
                                        <p:tav tm="0">
                                          <p:val>
                                            <p:fltVal val="0"/>
                                          </p:val>
                                        </p:tav>
                                        <p:tav tm="100000">
                                          <p:val>
                                            <p:strVal val="#ppt_h"/>
                                          </p:val>
                                        </p:tav>
                                      </p:tavLst>
                                    </p:anim>
                                    <p:anim calcmode="lin" valueType="num">
                                      <p:cBhvr>
                                        <p:cTn id="17" dur="1000" fill="hold"/>
                                        <p:tgtEl>
                                          <p:spTgt spid="2051"/>
                                        </p:tgtEl>
                                        <p:attrNameLst>
                                          <p:attrName>style.rotation</p:attrName>
                                        </p:attrNameLst>
                                      </p:cBhvr>
                                      <p:tavLst>
                                        <p:tav tm="0">
                                          <p:val>
                                            <p:fltVal val="90"/>
                                          </p:val>
                                        </p:tav>
                                        <p:tav tm="100000">
                                          <p:val>
                                            <p:fltVal val="0"/>
                                          </p:val>
                                        </p:tav>
                                      </p:tavLst>
                                    </p:anim>
                                    <p:animEffect transition="in" filter="fade">
                                      <p:cBhvr>
                                        <p:cTn id="18"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Regression and Recoupment</a:t>
            </a:r>
            <a:endParaRPr lang="en-US" sz="2800" b="1" dirty="0"/>
          </a:p>
        </p:txBody>
      </p:sp>
      <p:sp>
        <p:nvSpPr>
          <p:cNvPr id="3" name="Content Placeholder 2"/>
          <p:cNvSpPr>
            <a:spLocks noGrp="1"/>
          </p:cNvSpPr>
          <p:nvPr>
            <p:ph idx="1"/>
          </p:nvPr>
        </p:nvSpPr>
        <p:spPr/>
        <p:txBody>
          <a:bodyPr>
            <a:normAutofit lnSpcReduction="10000"/>
          </a:bodyPr>
          <a:lstStyle/>
          <a:p>
            <a:pPr marL="0" indent="0" algn="just">
              <a:buNone/>
            </a:pPr>
            <a:r>
              <a:rPr lang="en-US" sz="2800" b="1" dirty="0" smtClean="0"/>
              <a:t>The question is whether the loss of skills and/or extra time to regain them is likely to create a significant barrier  to progress toward goals and/or to learning.</a:t>
            </a:r>
          </a:p>
          <a:p>
            <a:pPr marL="0" indent="0" algn="just">
              <a:buNone/>
            </a:pPr>
            <a:r>
              <a:rPr lang="en-US" sz="2800" b="1" dirty="0" smtClean="0">
                <a:solidFill>
                  <a:srgbClr val="FF0000"/>
                </a:solidFill>
              </a:rPr>
              <a:t>Regression</a:t>
            </a:r>
            <a:r>
              <a:rPr lang="en-US" sz="2800" b="1" dirty="0" smtClean="0"/>
              <a:t> = Does the student need extra rein-</a:t>
            </a:r>
            <a:r>
              <a:rPr lang="en-US" sz="2800" b="1" dirty="0" err="1" smtClean="0"/>
              <a:t>forcement</a:t>
            </a:r>
            <a:r>
              <a:rPr lang="en-US" sz="2800" b="1" dirty="0" smtClean="0"/>
              <a:t> of skills to prevent the loss of learning and/or skills.</a:t>
            </a:r>
          </a:p>
          <a:p>
            <a:pPr marL="0" indent="0" algn="just">
              <a:buNone/>
            </a:pPr>
            <a:r>
              <a:rPr lang="en-US" sz="2800" b="1" dirty="0" smtClean="0">
                <a:solidFill>
                  <a:srgbClr val="FF0000"/>
                </a:solidFill>
              </a:rPr>
              <a:t>Recoupment</a:t>
            </a:r>
            <a:r>
              <a:rPr lang="en-US" sz="2800" b="1" dirty="0" smtClean="0"/>
              <a:t> = Is the student at higher risk for </a:t>
            </a:r>
            <a:r>
              <a:rPr lang="en-US" sz="2800" b="1" dirty="0" err="1" smtClean="0"/>
              <a:t>diffi-culty</a:t>
            </a:r>
            <a:r>
              <a:rPr lang="en-US" sz="2800" b="1" dirty="0" smtClean="0"/>
              <a:t> regaining learning and/or skills lost over time.</a:t>
            </a:r>
          </a:p>
          <a:p>
            <a:pPr marL="0" indent="0" algn="just">
              <a:buNone/>
            </a:pPr>
            <a:r>
              <a:rPr lang="en-US" sz="2800" b="1" dirty="0" smtClean="0">
                <a:solidFill>
                  <a:srgbClr val="FF0000"/>
                </a:solidFill>
              </a:rPr>
              <a:t>Regression and/or recoupment evidence may qualify a student for ESY.</a:t>
            </a:r>
            <a:endParaRPr lang="en-US" sz="2800" b="1" dirty="0">
              <a:solidFill>
                <a:srgbClr val="FF0000"/>
              </a:solidFill>
            </a:endParaRPr>
          </a:p>
        </p:txBody>
      </p:sp>
      <p:pic>
        <p:nvPicPr>
          <p:cNvPr id="2050" name="Picture 2" descr="C:\Users\Jay\AppData\Local\Microsoft\Windows\INetCache\IE\3AKSGND9\closedforsummer_color[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381000"/>
            <a:ext cx="914400" cy="83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1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1000" fill="hold"/>
                                        <p:tgtEl>
                                          <p:spTgt spid="2050"/>
                                        </p:tgtEl>
                                        <p:attrNameLst>
                                          <p:attrName>ppt_w</p:attrName>
                                        </p:attrNameLst>
                                      </p:cBhvr>
                                      <p:tavLst>
                                        <p:tav tm="0">
                                          <p:val>
                                            <p:fltVal val="0"/>
                                          </p:val>
                                        </p:tav>
                                        <p:tav tm="100000">
                                          <p:val>
                                            <p:strVal val="#ppt_w"/>
                                          </p:val>
                                        </p:tav>
                                      </p:tavLst>
                                    </p:anim>
                                    <p:anim calcmode="lin" valueType="num">
                                      <p:cBhvr>
                                        <p:cTn id="16" dur="1000" fill="hold"/>
                                        <p:tgtEl>
                                          <p:spTgt spid="2050"/>
                                        </p:tgtEl>
                                        <p:attrNameLst>
                                          <p:attrName>ppt_h</p:attrName>
                                        </p:attrNameLst>
                                      </p:cBhvr>
                                      <p:tavLst>
                                        <p:tav tm="0">
                                          <p:val>
                                            <p:fltVal val="0"/>
                                          </p:val>
                                        </p:tav>
                                        <p:tav tm="100000">
                                          <p:val>
                                            <p:strVal val="#ppt_h"/>
                                          </p:val>
                                        </p:tav>
                                      </p:tavLst>
                                    </p:anim>
                                    <p:anim calcmode="lin" valueType="num">
                                      <p:cBhvr>
                                        <p:cTn id="17" dur="1000" fill="hold"/>
                                        <p:tgtEl>
                                          <p:spTgt spid="2050"/>
                                        </p:tgtEl>
                                        <p:attrNameLst>
                                          <p:attrName>style.rotation</p:attrName>
                                        </p:attrNameLst>
                                      </p:cBhvr>
                                      <p:tavLst>
                                        <p:tav tm="0">
                                          <p:val>
                                            <p:fltVal val="90"/>
                                          </p:val>
                                        </p:tav>
                                        <p:tav tm="100000">
                                          <p:val>
                                            <p:fltVal val="0"/>
                                          </p:val>
                                        </p:tav>
                                      </p:tavLst>
                                    </p:anim>
                                    <p:animEffect transition="in" filter="fade">
                                      <p:cBhvr>
                                        <p:cTn id="18" dur="1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Data Collection for Regression and Recoupment</a:t>
            </a:r>
            <a:endParaRPr lang="en-US" sz="2800" b="1"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US" sz="2800" b="1" dirty="0" smtClean="0"/>
              <a:t>Compare June IEP progress report to back-to-school IEP goal testing for regression.</a:t>
            </a:r>
          </a:p>
          <a:p>
            <a:pPr marL="0" indent="0" algn="just">
              <a:buNone/>
            </a:pPr>
            <a:r>
              <a:rPr lang="en-US" sz="2800" b="1" dirty="0" smtClean="0"/>
              <a:t>If regression, monitor and regularly test until student regains learning and/or skill for recoupment.</a:t>
            </a:r>
          </a:p>
          <a:p>
            <a:pPr marL="0" indent="0" algn="just">
              <a:buNone/>
            </a:pPr>
            <a:r>
              <a:rPr lang="en-US" sz="2800" b="1" dirty="0" smtClean="0"/>
              <a:t>Pre- and post- IEP goal testing before and after every major vacation period (winter and spring breaks, etc.) for regression.</a:t>
            </a:r>
          </a:p>
          <a:p>
            <a:pPr marL="0" indent="0" algn="just">
              <a:buNone/>
            </a:pPr>
            <a:r>
              <a:rPr lang="en-US" sz="2800" b="1" dirty="0" smtClean="0"/>
              <a:t>If regression, monitor and regularly test until student regains learning and/or skill for recoupment.</a:t>
            </a:r>
          </a:p>
          <a:p>
            <a:pPr marL="0" indent="0" algn="just">
              <a:buNone/>
            </a:pPr>
            <a:r>
              <a:rPr lang="en-US" sz="2800" b="1" dirty="0" smtClean="0"/>
              <a:t>Gather regression and/or recoupment data from previous records, reports and IEPs.</a:t>
            </a:r>
          </a:p>
          <a:p>
            <a:pPr marL="0" indent="0" algn="just">
              <a:buNone/>
            </a:pPr>
            <a:endParaRPr lang="en-US" sz="2800" b="1" dirty="0"/>
          </a:p>
        </p:txBody>
      </p:sp>
      <p:pic>
        <p:nvPicPr>
          <p:cNvPr id="1026" name="Picture 2" descr="C:\Users\Jay\AppData\Local\Microsoft\Windows\INetCache\IE\3AKSGND9\closedforsummer_color[1][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401" y="228600"/>
            <a:ext cx="838198"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35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026"/>
                                        </p:tgtEl>
                                        <p:attrNameLst>
                                          <p:attrName>style.visibility</p:attrName>
                                        </p:attrNameLst>
                                      </p:cBhvr>
                                      <p:to>
                                        <p:strVal val="visible"/>
                                      </p:to>
                                    </p:set>
                                    <p:anim calcmode="lin" valueType="num">
                                      <p:cBhvr>
                                        <p:cTn id="55" dur="1000" fill="hold"/>
                                        <p:tgtEl>
                                          <p:spTgt spid="1026"/>
                                        </p:tgtEl>
                                        <p:attrNameLst>
                                          <p:attrName>ppt_w</p:attrName>
                                        </p:attrNameLst>
                                      </p:cBhvr>
                                      <p:tavLst>
                                        <p:tav tm="0">
                                          <p:val>
                                            <p:fltVal val="0"/>
                                          </p:val>
                                        </p:tav>
                                        <p:tav tm="100000">
                                          <p:val>
                                            <p:strVal val="#ppt_w"/>
                                          </p:val>
                                        </p:tav>
                                      </p:tavLst>
                                    </p:anim>
                                    <p:anim calcmode="lin" valueType="num">
                                      <p:cBhvr>
                                        <p:cTn id="56" dur="1000" fill="hold"/>
                                        <p:tgtEl>
                                          <p:spTgt spid="1026"/>
                                        </p:tgtEl>
                                        <p:attrNameLst>
                                          <p:attrName>ppt_h</p:attrName>
                                        </p:attrNameLst>
                                      </p:cBhvr>
                                      <p:tavLst>
                                        <p:tav tm="0">
                                          <p:val>
                                            <p:fltVal val="0"/>
                                          </p:val>
                                        </p:tav>
                                        <p:tav tm="100000">
                                          <p:val>
                                            <p:strVal val="#ppt_h"/>
                                          </p:val>
                                        </p:tav>
                                      </p:tavLst>
                                    </p:anim>
                                    <p:anim calcmode="lin" valueType="num">
                                      <p:cBhvr>
                                        <p:cTn id="57" dur="1000" fill="hold"/>
                                        <p:tgtEl>
                                          <p:spTgt spid="1026"/>
                                        </p:tgtEl>
                                        <p:attrNameLst>
                                          <p:attrName>style.rotation</p:attrName>
                                        </p:attrNameLst>
                                      </p:cBhvr>
                                      <p:tavLst>
                                        <p:tav tm="0">
                                          <p:val>
                                            <p:fltVal val="90"/>
                                          </p:val>
                                        </p:tav>
                                        <p:tav tm="100000">
                                          <p:val>
                                            <p:fltVal val="0"/>
                                          </p:val>
                                        </p:tav>
                                      </p:tavLst>
                                    </p:anim>
                                    <p:animEffect transition="in" filter="fade">
                                      <p:cBhvr>
                                        <p:cTn id="58"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Some Reasons to Offer ESY</a:t>
            </a:r>
            <a:endParaRPr lang="en-US" sz="2800" b="1" dirty="0"/>
          </a:p>
        </p:txBody>
      </p:sp>
      <p:sp>
        <p:nvSpPr>
          <p:cNvPr id="3" name="Text Placeholder 2"/>
          <p:cNvSpPr>
            <a:spLocks noGrp="1"/>
          </p:cNvSpPr>
          <p:nvPr>
            <p:ph type="body" idx="1"/>
          </p:nvPr>
        </p:nvSpPr>
        <p:spPr/>
        <p:txBody>
          <a:bodyPr/>
          <a:lstStyle/>
          <a:p>
            <a:pPr algn="just"/>
            <a:r>
              <a:rPr lang="en-US" dirty="0" smtClean="0"/>
              <a:t>                   </a:t>
            </a:r>
            <a:r>
              <a:rPr lang="en-US" dirty="0" smtClean="0">
                <a:solidFill>
                  <a:srgbClr val="FF0000"/>
                </a:solidFill>
              </a:rPr>
              <a:t>Regression</a:t>
            </a:r>
            <a:endParaRPr lang="en-US" dirty="0">
              <a:solidFill>
                <a:srgbClr val="FF0000"/>
              </a:solidFill>
            </a:endParaRPr>
          </a:p>
        </p:txBody>
      </p:sp>
      <p:sp>
        <p:nvSpPr>
          <p:cNvPr id="4" name="Content Placeholder 3"/>
          <p:cNvSpPr>
            <a:spLocks noGrp="1"/>
          </p:cNvSpPr>
          <p:nvPr>
            <p:ph sz="half" idx="2"/>
          </p:nvPr>
        </p:nvSpPr>
        <p:spPr/>
        <p:txBody>
          <a:bodyPr>
            <a:normAutofit fontScale="92500"/>
          </a:bodyPr>
          <a:lstStyle/>
          <a:p>
            <a:pPr marL="0" indent="0" algn="just">
              <a:buNone/>
            </a:pPr>
            <a:r>
              <a:rPr lang="en-US" b="1" dirty="0" smtClean="0"/>
              <a:t>Mark exhibited a 50% regression for all 6 IEP goals from June 2015 to Sept 2016.  Once he regained these skills he again exhibited a 47% regression for the same 6 IEP goals during the 2 week winter break.  Once he regained these skills he exhibited a 43% regression for 5 of the 6 IEP goals during the 1 week spring break.</a:t>
            </a:r>
            <a:endParaRPr lang="en-US" b="1" dirty="0"/>
          </a:p>
        </p:txBody>
      </p:sp>
      <p:sp>
        <p:nvSpPr>
          <p:cNvPr id="5" name="Text Placeholder 4"/>
          <p:cNvSpPr>
            <a:spLocks noGrp="1"/>
          </p:cNvSpPr>
          <p:nvPr>
            <p:ph type="body" sz="quarter" idx="3"/>
          </p:nvPr>
        </p:nvSpPr>
        <p:spPr/>
        <p:txBody>
          <a:bodyPr/>
          <a:lstStyle/>
          <a:p>
            <a:r>
              <a:rPr lang="en-US" dirty="0" smtClean="0"/>
              <a:t>                  </a:t>
            </a:r>
            <a:r>
              <a:rPr lang="en-US" dirty="0" smtClean="0">
                <a:solidFill>
                  <a:srgbClr val="FF0000"/>
                </a:solidFill>
              </a:rPr>
              <a:t>Recoupment</a:t>
            </a:r>
            <a:endParaRPr lang="en-US" dirty="0">
              <a:solidFill>
                <a:srgbClr val="FF0000"/>
              </a:solidFill>
            </a:endParaRPr>
          </a:p>
        </p:txBody>
      </p:sp>
      <p:sp>
        <p:nvSpPr>
          <p:cNvPr id="6" name="Content Placeholder 5"/>
          <p:cNvSpPr>
            <a:spLocks noGrp="1"/>
          </p:cNvSpPr>
          <p:nvPr>
            <p:ph sz="quarter" idx="4"/>
          </p:nvPr>
        </p:nvSpPr>
        <p:spPr/>
        <p:txBody>
          <a:bodyPr>
            <a:normAutofit fontScale="92500" lnSpcReduction="20000"/>
          </a:bodyPr>
          <a:lstStyle/>
          <a:p>
            <a:pPr marL="0" indent="0" algn="just">
              <a:buNone/>
            </a:pPr>
            <a:r>
              <a:rPr lang="en-US" b="1" dirty="0" smtClean="0"/>
              <a:t>Martha exhibited a lag of 4 months (40% of the school year) in recovering the skills she lost during summer 2012. Once she recovered the skills she again exhibited a lag of 2 months (20% of the school year) following the 2 week winter break. This pattern was in stark contrast to other students with the same disability and severity level in the classroom who received the same instruction. </a:t>
            </a:r>
            <a:endParaRPr lang="en-US" b="1" dirty="0"/>
          </a:p>
        </p:txBody>
      </p:sp>
      <p:pic>
        <p:nvPicPr>
          <p:cNvPr id="4098" name="Picture 2" descr="C:\Users\Jay\AppData\Local\Microsoft\Windows\INetCache\IE\3AKSGND9\closedforsummer_color[1][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381000"/>
            <a:ext cx="9144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21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p:cTn id="15" dur="1000" fill="hold"/>
                                        <p:tgtEl>
                                          <p:spTgt spid="4098"/>
                                        </p:tgtEl>
                                        <p:attrNameLst>
                                          <p:attrName>ppt_w</p:attrName>
                                        </p:attrNameLst>
                                      </p:cBhvr>
                                      <p:tavLst>
                                        <p:tav tm="0">
                                          <p:val>
                                            <p:fltVal val="0"/>
                                          </p:val>
                                        </p:tav>
                                        <p:tav tm="100000">
                                          <p:val>
                                            <p:strVal val="#ppt_w"/>
                                          </p:val>
                                        </p:tav>
                                      </p:tavLst>
                                    </p:anim>
                                    <p:anim calcmode="lin" valueType="num">
                                      <p:cBhvr>
                                        <p:cTn id="16" dur="1000" fill="hold"/>
                                        <p:tgtEl>
                                          <p:spTgt spid="4098"/>
                                        </p:tgtEl>
                                        <p:attrNameLst>
                                          <p:attrName>ppt_h</p:attrName>
                                        </p:attrNameLst>
                                      </p:cBhvr>
                                      <p:tavLst>
                                        <p:tav tm="0">
                                          <p:val>
                                            <p:fltVal val="0"/>
                                          </p:val>
                                        </p:tav>
                                        <p:tav tm="100000">
                                          <p:val>
                                            <p:strVal val="#ppt_h"/>
                                          </p:val>
                                        </p:tav>
                                      </p:tavLst>
                                    </p:anim>
                                    <p:anim calcmode="lin" valueType="num">
                                      <p:cBhvr>
                                        <p:cTn id="17" dur="1000" fill="hold"/>
                                        <p:tgtEl>
                                          <p:spTgt spid="4098"/>
                                        </p:tgtEl>
                                        <p:attrNameLst>
                                          <p:attrName>style.rotation</p:attrName>
                                        </p:attrNameLst>
                                      </p:cBhvr>
                                      <p:tavLst>
                                        <p:tav tm="0">
                                          <p:val>
                                            <p:fltVal val="90"/>
                                          </p:val>
                                        </p:tav>
                                        <p:tav tm="100000">
                                          <p:val>
                                            <p:fltVal val="0"/>
                                          </p:val>
                                        </p:tav>
                                      </p:tavLst>
                                    </p:anim>
                                    <p:animEffect transition="in" filter="fade">
                                      <p:cBhvr>
                                        <p:cTn id="18" dur="1000"/>
                                        <p:tgtEl>
                                          <p:spTgt spid="409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p:cTn id="31"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 calcmode="lin" valueType="num">
                                      <p:cBhvr>
                                        <p:cTn id="39"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 calcmode="lin" valueType="num">
                                      <p:cBhvr>
                                        <p:cTn id="4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4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5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Some Additional Reasons to Offer ESY</a:t>
            </a:r>
            <a:endParaRPr lang="en-US" sz="2800" b="1" dirty="0"/>
          </a:p>
        </p:txBody>
      </p:sp>
      <p:sp>
        <p:nvSpPr>
          <p:cNvPr id="3" name="Text Placeholder 2"/>
          <p:cNvSpPr>
            <a:spLocks noGrp="1"/>
          </p:cNvSpPr>
          <p:nvPr>
            <p:ph type="body" idx="1"/>
          </p:nvPr>
        </p:nvSpPr>
        <p:spPr/>
        <p:txBody>
          <a:bodyPr/>
          <a:lstStyle/>
          <a:p>
            <a:r>
              <a:rPr lang="en-US" dirty="0" smtClean="0"/>
              <a:t>               </a:t>
            </a:r>
            <a:r>
              <a:rPr lang="en-US" dirty="0" smtClean="0">
                <a:solidFill>
                  <a:srgbClr val="FF0000"/>
                </a:solidFill>
              </a:rPr>
              <a:t>Emerging Skills</a:t>
            </a:r>
            <a:endParaRPr lang="en-US" dirty="0">
              <a:solidFill>
                <a:srgbClr val="FF0000"/>
              </a:solidFill>
            </a:endParaRPr>
          </a:p>
        </p:txBody>
      </p:sp>
      <p:sp>
        <p:nvSpPr>
          <p:cNvPr id="4" name="Content Placeholder 3"/>
          <p:cNvSpPr>
            <a:spLocks noGrp="1"/>
          </p:cNvSpPr>
          <p:nvPr>
            <p:ph sz="half" idx="2"/>
          </p:nvPr>
        </p:nvSpPr>
        <p:spPr/>
        <p:txBody>
          <a:bodyPr>
            <a:normAutofit fontScale="85000" lnSpcReduction="20000"/>
          </a:bodyPr>
          <a:lstStyle/>
          <a:p>
            <a:pPr marL="0" indent="0" algn="just">
              <a:buNone/>
            </a:pPr>
            <a:r>
              <a:rPr lang="en-US" b="1" dirty="0" smtClean="0"/>
              <a:t>Juan is beginning to emerge from a ELL silent period into a verbal interaction period with his peers as he acquires ELL skills. Develop-mentally he is entering a period of language acquisition in which he needs consistent and constant verbal modeling by adults and his non-disabled peers in order to generalize these new skills. This developmental period typically lasts approximately 6 months. Since he is the only child in the home he does not have access to other non-disabled students during the day</a:t>
            </a:r>
            <a:r>
              <a:rPr lang="en-US" b="1" dirty="0"/>
              <a:t>.</a:t>
            </a:r>
          </a:p>
        </p:txBody>
      </p:sp>
      <p:sp>
        <p:nvSpPr>
          <p:cNvPr id="5" name="Text Placeholder 4"/>
          <p:cNvSpPr>
            <a:spLocks noGrp="1"/>
          </p:cNvSpPr>
          <p:nvPr>
            <p:ph type="body" sz="quarter" idx="3"/>
          </p:nvPr>
        </p:nvSpPr>
        <p:spPr/>
        <p:txBody>
          <a:bodyPr/>
          <a:lstStyle/>
          <a:p>
            <a:r>
              <a:rPr lang="en-US" dirty="0" smtClean="0"/>
              <a:t>            </a:t>
            </a:r>
            <a:r>
              <a:rPr lang="en-US" dirty="0" smtClean="0">
                <a:solidFill>
                  <a:srgbClr val="FF0000"/>
                </a:solidFill>
              </a:rPr>
              <a:t>Disability Severity</a:t>
            </a:r>
            <a:endParaRPr lang="en-US" dirty="0">
              <a:solidFill>
                <a:srgbClr val="FF0000"/>
              </a:solidFill>
            </a:endParaRPr>
          </a:p>
        </p:txBody>
      </p:sp>
      <p:sp>
        <p:nvSpPr>
          <p:cNvPr id="6" name="Content Placeholder 5"/>
          <p:cNvSpPr>
            <a:spLocks noGrp="1"/>
          </p:cNvSpPr>
          <p:nvPr>
            <p:ph sz="quarter" idx="4"/>
          </p:nvPr>
        </p:nvSpPr>
        <p:spPr/>
        <p:txBody>
          <a:bodyPr>
            <a:normAutofit fontScale="85000" lnSpcReduction="20000"/>
          </a:bodyPr>
          <a:lstStyle/>
          <a:p>
            <a:pPr marL="0" indent="0" algn="just">
              <a:buNone/>
            </a:pPr>
            <a:r>
              <a:rPr lang="en-US" b="1" dirty="0" smtClean="0"/>
              <a:t>Amanda is a student with an Intellectual Disability based upon a PSY report of an IQ less than 30. She makes slow and steady progress on her IEP goals but this progress is extremely limited and any gains are based on intensive individualized instruction with almost all of her instructional day structured in order for her have a 1:1 instructional assistant to support the Special Education teacher. Any loss of instructional time results in a complete halt to any progress on her IEP goals.</a:t>
            </a:r>
            <a:endParaRPr lang="en-US" b="1" dirty="0"/>
          </a:p>
        </p:txBody>
      </p:sp>
      <p:pic>
        <p:nvPicPr>
          <p:cNvPr id="5122" name="Picture 2" descr="C:\Users\Jay\AppData\Local\Microsoft\Windows\INetCache\IE\3AKSGND9\closedforsummer_color[1][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304800"/>
            <a:ext cx="7620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01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cBhvr>
                                        <p:cTn id="15" dur="1000" fill="hold"/>
                                        <p:tgtEl>
                                          <p:spTgt spid="5122"/>
                                        </p:tgtEl>
                                        <p:attrNameLst>
                                          <p:attrName>ppt_w</p:attrName>
                                        </p:attrNameLst>
                                      </p:cBhvr>
                                      <p:tavLst>
                                        <p:tav tm="0">
                                          <p:val>
                                            <p:fltVal val="0"/>
                                          </p:val>
                                        </p:tav>
                                        <p:tav tm="100000">
                                          <p:val>
                                            <p:strVal val="#ppt_w"/>
                                          </p:val>
                                        </p:tav>
                                      </p:tavLst>
                                    </p:anim>
                                    <p:anim calcmode="lin" valueType="num">
                                      <p:cBhvr>
                                        <p:cTn id="16" dur="1000" fill="hold"/>
                                        <p:tgtEl>
                                          <p:spTgt spid="5122"/>
                                        </p:tgtEl>
                                        <p:attrNameLst>
                                          <p:attrName>ppt_h</p:attrName>
                                        </p:attrNameLst>
                                      </p:cBhvr>
                                      <p:tavLst>
                                        <p:tav tm="0">
                                          <p:val>
                                            <p:fltVal val="0"/>
                                          </p:val>
                                        </p:tav>
                                        <p:tav tm="100000">
                                          <p:val>
                                            <p:strVal val="#ppt_h"/>
                                          </p:val>
                                        </p:tav>
                                      </p:tavLst>
                                    </p:anim>
                                    <p:anim calcmode="lin" valueType="num">
                                      <p:cBhvr>
                                        <p:cTn id="17" dur="1000" fill="hold"/>
                                        <p:tgtEl>
                                          <p:spTgt spid="5122"/>
                                        </p:tgtEl>
                                        <p:attrNameLst>
                                          <p:attrName>style.rotation</p:attrName>
                                        </p:attrNameLst>
                                      </p:cBhvr>
                                      <p:tavLst>
                                        <p:tav tm="0">
                                          <p:val>
                                            <p:fltVal val="90"/>
                                          </p:val>
                                        </p:tav>
                                        <p:tav tm="100000">
                                          <p:val>
                                            <p:fltVal val="0"/>
                                          </p:val>
                                        </p:tav>
                                      </p:tavLst>
                                    </p:anim>
                                    <p:animEffect transition="in" filter="fade">
                                      <p:cBhvr>
                                        <p:cTn id="18" dur="1000"/>
                                        <p:tgtEl>
                                          <p:spTgt spid="512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p:cTn id="31"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 calcmode="lin" valueType="num">
                                      <p:cBhvr>
                                        <p:cTn id="39"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 calcmode="lin" valueType="num">
                                      <p:cBhvr>
                                        <p:cTn id="4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4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5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Even More Reasons to Offer ESY</a:t>
            </a:r>
            <a:endParaRPr lang="en-US" sz="2800" b="1" dirty="0"/>
          </a:p>
        </p:txBody>
      </p:sp>
      <p:sp>
        <p:nvSpPr>
          <p:cNvPr id="3" name="Text Placeholder 2"/>
          <p:cNvSpPr>
            <a:spLocks noGrp="1"/>
          </p:cNvSpPr>
          <p:nvPr>
            <p:ph type="body" idx="1"/>
          </p:nvPr>
        </p:nvSpPr>
        <p:spPr/>
        <p:txBody>
          <a:bodyPr/>
          <a:lstStyle/>
          <a:p>
            <a:r>
              <a:rPr lang="en-US" dirty="0" smtClean="0"/>
              <a:t>        </a:t>
            </a:r>
            <a:r>
              <a:rPr lang="en-US" dirty="0" smtClean="0">
                <a:solidFill>
                  <a:srgbClr val="FF0000"/>
                </a:solidFill>
              </a:rPr>
              <a:t>Interfering Behaviors</a:t>
            </a:r>
            <a:endParaRPr lang="en-US" dirty="0">
              <a:solidFill>
                <a:srgbClr val="FF0000"/>
              </a:solidFill>
            </a:endParaRPr>
          </a:p>
        </p:txBody>
      </p:sp>
      <p:sp>
        <p:nvSpPr>
          <p:cNvPr id="4" name="Content Placeholder 3"/>
          <p:cNvSpPr>
            <a:spLocks noGrp="1"/>
          </p:cNvSpPr>
          <p:nvPr>
            <p:ph sz="half" idx="2"/>
          </p:nvPr>
        </p:nvSpPr>
        <p:spPr/>
        <p:txBody>
          <a:bodyPr>
            <a:normAutofit fontScale="85000" lnSpcReduction="10000"/>
          </a:bodyPr>
          <a:lstStyle/>
          <a:p>
            <a:pPr marL="0" indent="0" algn="just">
              <a:buNone/>
            </a:pPr>
            <a:r>
              <a:rPr lang="en-US" b="1" dirty="0" smtClean="0"/>
              <a:t>Jason has significant behavior problems that interfere with his learning. He has a BIP in the current IEP which requires almost constant behavior management by the school staff including a 1:1 instructional assistant. The BIP has been successful in containing Jason’s behaviors, but any reduction in the intensity of the behavior management program, even for a few minutes, creates a significant negative physical response and disrupts any training. </a:t>
            </a:r>
            <a:endParaRPr lang="en-US" b="1" dirty="0"/>
          </a:p>
        </p:txBody>
      </p:sp>
      <p:sp>
        <p:nvSpPr>
          <p:cNvPr id="5" name="Text Placeholder 4"/>
          <p:cNvSpPr>
            <a:spLocks noGrp="1"/>
          </p:cNvSpPr>
          <p:nvPr>
            <p:ph type="body" sz="quarter" idx="3"/>
          </p:nvPr>
        </p:nvSpPr>
        <p:spPr/>
        <p:txBody>
          <a:bodyPr/>
          <a:lstStyle/>
          <a:p>
            <a:r>
              <a:rPr lang="en-US" dirty="0" smtClean="0">
                <a:solidFill>
                  <a:srgbClr val="FF0000"/>
                </a:solidFill>
              </a:rPr>
              <a:t>        Special Circumstances</a:t>
            </a:r>
            <a:endParaRPr lang="en-US" dirty="0">
              <a:solidFill>
                <a:srgbClr val="FF0000"/>
              </a:solidFill>
            </a:endParaRPr>
          </a:p>
        </p:txBody>
      </p:sp>
      <p:sp>
        <p:nvSpPr>
          <p:cNvPr id="6" name="Content Placeholder 5"/>
          <p:cNvSpPr>
            <a:spLocks noGrp="1"/>
          </p:cNvSpPr>
          <p:nvPr>
            <p:ph sz="quarter" idx="4"/>
          </p:nvPr>
        </p:nvSpPr>
        <p:spPr/>
        <p:txBody>
          <a:bodyPr>
            <a:normAutofit fontScale="85000" lnSpcReduction="10000"/>
          </a:bodyPr>
          <a:lstStyle/>
          <a:p>
            <a:pPr marL="0" indent="0" algn="just">
              <a:buNone/>
            </a:pPr>
            <a:r>
              <a:rPr lang="en-US" b="1" dirty="0" smtClean="0"/>
              <a:t>Elizabeth has AUT and has found it difficult to bond and interact with family and friends. She is the closest with her father who has now left the home due to a divorce. This has had a significant negative effect on Elizabeth during the last 3 months of the school year. It is anticipated that she will continue to have adjustment problems especially during the summer if she does not have a structured school environment  on a consistent basis.</a:t>
            </a:r>
            <a:endParaRPr lang="en-US" b="1" dirty="0"/>
          </a:p>
        </p:txBody>
      </p:sp>
      <p:pic>
        <p:nvPicPr>
          <p:cNvPr id="1026" name="Picture 2" descr="C:\Users\Jay\AppData\Local\Microsoft\Windows\INetCache\IE\Y7HK5TS4\closedforsummer_color[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457200"/>
            <a:ext cx="761999" cy="76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99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p:cTn id="31"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 calcmode="lin" valueType="num">
                                      <p:cBhvr>
                                        <p:cTn id="39"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 calcmode="lin" valueType="num">
                                      <p:cBhvr>
                                        <p:cTn id="4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4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5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Some Buts About ESY   </a:t>
            </a:r>
            <a:endParaRPr lang="en-US" sz="2800" b="1" dirty="0"/>
          </a:p>
        </p:txBody>
      </p:sp>
      <p:sp>
        <p:nvSpPr>
          <p:cNvPr id="3" name="Content Placeholder 2"/>
          <p:cNvSpPr>
            <a:spLocks noGrp="1"/>
          </p:cNvSpPr>
          <p:nvPr>
            <p:ph idx="1"/>
          </p:nvPr>
        </p:nvSpPr>
        <p:spPr/>
        <p:txBody>
          <a:bodyPr>
            <a:normAutofit fontScale="62500" lnSpcReduction="20000"/>
          </a:bodyPr>
          <a:lstStyle/>
          <a:p>
            <a:pPr marL="0" indent="0">
              <a:buNone/>
            </a:pPr>
            <a:r>
              <a:rPr lang="en-US" sz="2800" b="1" dirty="0" smtClean="0">
                <a:solidFill>
                  <a:srgbClr val="FF0000"/>
                </a:solidFill>
              </a:rPr>
              <a:t>But</a:t>
            </a:r>
            <a:r>
              <a:rPr lang="en-US" sz="2800" b="1" dirty="0" smtClean="0"/>
              <a:t> we already held the annual or triennial IEP.</a:t>
            </a:r>
          </a:p>
          <a:p>
            <a:pPr marL="0" indent="0">
              <a:buNone/>
            </a:pPr>
            <a:r>
              <a:rPr lang="en-US" sz="2800" b="1" dirty="0"/>
              <a:t> </a:t>
            </a:r>
            <a:r>
              <a:rPr lang="en-US" sz="2800" b="1" dirty="0" smtClean="0"/>
              <a:t>    Hold an amendment IEP and add ESY.</a:t>
            </a:r>
          </a:p>
          <a:p>
            <a:pPr marL="0" indent="0">
              <a:buNone/>
            </a:pPr>
            <a:r>
              <a:rPr lang="en-US" sz="2800" b="1" dirty="0" smtClean="0">
                <a:solidFill>
                  <a:srgbClr val="FF0000"/>
                </a:solidFill>
              </a:rPr>
              <a:t>But</a:t>
            </a:r>
            <a:r>
              <a:rPr lang="en-US" sz="2800" b="1" dirty="0" smtClean="0"/>
              <a:t> there is no Gen Ed class for inclusion.</a:t>
            </a:r>
          </a:p>
          <a:p>
            <a:pPr marL="0" indent="0">
              <a:buNone/>
            </a:pPr>
            <a:r>
              <a:rPr lang="en-US" sz="2800" b="1" dirty="0"/>
              <a:t> </a:t>
            </a:r>
            <a:r>
              <a:rPr lang="en-US" sz="2800" b="1" dirty="0" smtClean="0"/>
              <a:t>    Inclusion is not required for ESY.</a:t>
            </a:r>
          </a:p>
          <a:p>
            <a:pPr marL="0" indent="0">
              <a:buNone/>
            </a:pPr>
            <a:r>
              <a:rPr lang="en-US" sz="2800" b="1" dirty="0" smtClean="0">
                <a:solidFill>
                  <a:srgbClr val="FF0000"/>
                </a:solidFill>
              </a:rPr>
              <a:t>But</a:t>
            </a:r>
            <a:r>
              <a:rPr lang="en-US" sz="2800" b="1" dirty="0" smtClean="0"/>
              <a:t> the student walks to school and we moved the ESY school.</a:t>
            </a:r>
          </a:p>
          <a:p>
            <a:pPr marL="0" indent="0">
              <a:buNone/>
            </a:pPr>
            <a:r>
              <a:rPr lang="en-US" sz="2800" b="1" dirty="0"/>
              <a:t> </a:t>
            </a:r>
            <a:r>
              <a:rPr lang="en-US" sz="2800" b="1" dirty="0" smtClean="0"/>
              <a:t>    Hold an amendment IEP and add transportation.</a:t>
            </a:r>
          </a:p>
          <a:p>
            <a:pPr marL="0" indent="0">
              <a:buNone/>
            </a:pPr>
            <a:r>
              <a:rPr lang="en-US" sz="2800" b="1" dirty="0" smtClean="0">
                <a:solidFill>
                  <a:srgbClr val="FF0000"/>
                </a:solidFill>
              </a:rPr>
              <a:t>But </a:t>
            </a:r>
            <a:r>
              <a:rPr lang="en-US" sz="2800" b="1" dirty="0" smtClean="0"/>
              <a:t>the student will not attend ESY anyway.</a:t>
            </a:r>
          </a:p>
          <a:p>
            <a:pPr marL="0" indent="0">
              <a:buNone/>
            </a:pPr>
            <a:r>
              <a:rPr lang="en-US" sz="2800" b="1" dirty="0"/>
              <a:t> </a:t>
            </a:r>
            <a:r>
              <a:rPr lang="en-US" sz="2800" b="1" dirty="0" smtClean="0"/>
              <a:t>    ESY offer is required but student attendance is permissive</a:t>
            </a:r>
          </a:p>
          <a:p>
            <a:pPr marL="0" indent="0">
              <a:buNone/>
            </a:pPr>
            <a:r>
              <a:rPr lang="en-US" sz="2800" b="1" dirty="0"/>
              <a:t> </a:t>
            </a:r>
            <a:r>
              <a:rPr lang="en-US" sz="2800" b="1" dirty="0" smtClean="0"/>
              <a:t>    because there is no ESY compulsory attendance like the</a:t>
            </a:r>
          </a:p>
          <a:p>
            <a:pPr marL="0" indent="0">
              <a:buNone/>
            </a:pPr>
            <a:r>
              <a:rPr lang="en-US" sz="2800" b="1" dirty="0"/>
              <a:t> </a:t>
            </a:r>
            <a:r>
              <a:rPr lang="en-US" sz="2800" b="1" dirty="0" smtClean="0"/>
              <a:t>    regular school year.</a:t>
            </a:r>
          </a:p>
          <a:p>
            <a:pPr marL="0" indent="0">
              <a:buNone/>
            </a:pPr>
            <a:r>
              <a:rPr lang="en-US" sz="2800" b="1" dirty="0" smtClean="0">
                <a:solidFill>
                  <a:srgbClr val="FF0000"/>
                </a:solidFill>
              </a:rPr>
              <a:t>But</a:t>
            </a:r>
            <a:r>
              <a:rPr lang="en-US" sz="2800" b="1" dirty="0" smtClean="0"/>
              <a:t> I do not want to do any more paperwork.</a:t>
            </a:r>
          </a:p>
          <a:p>
            <a:pPr marL="0" indent="0">
              <a:buNone/>
            </a:pPr>
            <a:r>
              <a:rPr lang="en-US" sz="2800" b="1" dirty="0"/>
              <a:t> </a:t>
            </a:r>
            <a:r>
              <a:rPr lang="en-US" sz="2800" b="1" dirty="0" smtClean="0"/>
              <a:t>    Best practice is to do an IEP goals pre- and post- assessment</a:t>
            </a:r>
          </a:p>
          <a:p>
            <a:pPr marL="0" indent="0">
              <a:buNone/>
            </a:pPr>
            <a:r>
              <a:rPr lang="en-US" sz="2800" b="1" dirty="0"/>
              <a:t> </a:t>
            </a:r>
            <a:r>
              <a:rPr lang="en-US" sz="2800" b="1" dirty="0" smtClean="0"/>
              <a:t>    to validate that ESY instruction was effective.</a:t>
            </a:r>
          </a:p>
          <a:p>
            <a:pPr marL="0" indent="0">
              <a:buNone/>
            </a:pPr>
            <a:r>
              <a:rPr lang="en-US" sz="2800" b="1" dirty="0" smtClean="0">
                <a:solidFill>
                  <a:srgbClr val="FF0000"/>
                </a:solidFill>
              </a:rPr>
              <a:t>But </a:t>
            </a:r>
            <a:r>
              <a:rPr lang="en-US" sz="2800" b="1" dirty="0" smtClean="0"/>
              <a:t>I do not have any data to make an ESY recommendation.</a:t>
            </a:r>
          </a:p>
          <a:p>
            <a:pPr marL="0" indent="0">
              <a:buNone/>
            </a:pPr>
            <a:r>
              <a:rPr lang="en-US" sz="2800" b="1" dirty="0"/>
              <a:t> </a:t>
            </a:r>
            <a:r>
              <a:rPr lang="en-US" sz="2800" b="1" dirty="0" smtClean="0"/>
              <a:t>    Use retrospective data from records and predictive data.</a:t>
            </a:r>
          </a:p>
          <a:p>
            <a:pPr marL="0" indent="0">
              <a:buNone/>
            </a:pPr>
            <a:r>
              <a:rPr lang="en-US" sz="2800" b="1" dirty="0"/>
              <a:t> </a:t>
            </a:r>
            <a:r>
              <a:rPr lang="en-US" sz="2800" b="1" dirty="0" smtClean="0"/>
              <a:t>    </a:t>
            </a:r>
            <a:endParaRPr lang="en-US" sz="2800" b="1" dirty="0"/>
          </a:p>
        </p:txBody>
      </p:sp>
      <p:pic>
        <p:nvPicPr>
          <p:cNvPr id="1027" name="Picture 3" descr="C:\Users\Jay\AppData\Local\Microsoft\Windows\INetCache\IE\3AKSGND9\closedforsummer_color[1][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0349" y="228600"/>
            <a:ext cx="990599"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84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 calcmode="lin" valueType="num">
                                      <p:cBhvr>
                                        <p:cTn id="15" dur="1000" fill="hold"/>
                                        <p:tgtEl>
                                          <p:spTgt spid="1027"/>
                                        </p:tgtEl>
                                        <p:attrNameLst>
                                          <p:attrName>ppt_w</p:attrName>
                                        </p:attrNameLst>
                                      </p:cBhvr>
                                      <p:tavLst>
                                        <p:tav tm="0">
                                          <p:val>
                                            <p:fltVal val="0"/>
                                          </p:val>
                                        </p:tav>
                                        <p:tav tm="100000">
                                          <p:val>
                                            <p:strVal val="#ppt_w"/>
                                          </p:val>
                                        </p:tav>
                                      </p:tavLst>
                                    </p:anim>
                                    <p:anim calcmode="lin" valueType="num">
                                      <p:cBhvr>
                                        <p:cTn id="16" dur="1000" fill="hold"/>
                                        <p:tgtEl>
                                          <p:spTgt spid="1027"/>
                                        </p:tgtEl>
                                        <p:attrNameLst>
                                          <p:attrName>ppt_h</p:attrName>
                                        </p:attrNameLst>
                                      </p:cBhvr>
                                      <p:tavLst>
                                        <p:tav tm="0">
                                          <p:val>
                                            <p:fltVal val="0"/>
                                          </p:val>
                                        </p:tav>
                                        <p:tav tm="100000">
                                          <p:val>
                                            <p:strVal val="#ppt_h"/>
                                          </p:val>
                                        </p:tav>
                                      </p:tavLst>
                                    </p:anim>
                                    <p:anim calcmode="lin" valueType="num">
                                      <p:cBhvr>
                                        <p:cTn id="17" dur="1000" fill="hold"/>
                                        <p:tgtEl>
                                          <p:spTgt spid="1027"/>
                                        </p:tgtEl>
                                        <p:attrNameLst>
                                          <p:attrName>style.rotation</p:attrName>
                                        </p:attrNameLst>
                                      </p:cBhvr>
                                      <p:tavLst>
                                        <p:tav tm="0">
                                          <p:val>
                                            <p:fltVal val="90"/>
                                          </p:val>
                                        </p:tav>
                                        <p:tav tm="100000">
                                          <p:val>
                                            <p:fltVal val="0"/>
                                          </p:val>
                                        </p:tav>
                                      </p:tavLst>
                                    </p:anim>
                                    <p:animEffect transition="in" filter="fade">
                                      <p:cBhvr>
                                        <p:cTn id="18" dur="1000"/>
                                        <p:tgtEl>
                                          <p:spTgt spid="102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 calcmode="lin" valueType="num">
                                      <p:cBhvr>
                                        <p:cTn id="6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6" end="6"/>
                                            </p:txEl>
                                          </p:spTgt>
                                        </p:tgtEl>
                                        <p:attrNameLst>
                                          <p:attrName>style.visibility</p:attrName>
                                        </p:attrNameLst>
                                      </p:cBhvr>
                                      <p:to>
                                        <p:strVal val="visible"/>
                                      </p:to>
                                    </p:set>
                                    <p:anim calcmode="lin" valueType="num">
                                      <p:cBhvr>
                                        <p:cTn id="7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7" end="7"/>
                                            </p:txEl>
                                          </p:spTgt>
                                        </p:tgtEl>
                                        <p:attrNameLst>
                                          <p:attrName>style.visibility</p:attrName>
                                        </p:attrNameLst>
                                      </p:cBhvr>
                                      <p:to>
                                        <p:strVal val="visible"/>
                                      </p:to>
                                    </p:set>
                                    <p:anim calcmode="lin" valueType="num">
                                      <p:cBhvr>
                                        <p:cTn id="7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3">
                                            <p:txEl>
                                              <p:pRg st="8" end="8"/>
                                            </p:txEl>
                                          </p:spTgt>
                                        </p:tgtEl>
                                        <p:attrNameLst>
                                          <p:attrName>style.visibility</p:attrName>
                                        </p:attrNameLst>
                                      </p:cBhvr>
                                      <p:to>
                                        <p:strVal val="visible"/>
                                      </p:to>
                                    </p:set>
                                    <p:anim calcmode="lin" valueType="num">
                                      <p:cBhvr>
                                        <p:cTn id="87"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88"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89"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90" dur="1000"/>
                                        <p:tgtEl>
                                          <p:spTgt spid="3">
                                            <p:txEl>
                                              <p:pRg st="8" end="8"/>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3">
                                            <p:txEl>
                                              <p:pRg st="9" end="9"/>
                                            </p:txEl>
                                          </p:spTgt>
                                        </p:tgtEl>
                                        <p:attrNameLst>
                                          <p:attrName>style.visibility</p:attrName>
                                        </p:attrNameLst>
                                      </p:cBhvr>
                                      <p:to>
                                        <p:strVal val="visible"/>
                                      </p:to>
                                    </p:set>
                                    <p:anim calcmode="lin" valueType="num">
                                      <p:cBhvr>
                                        <p:cTn id="95"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96"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97"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98" dur="1000"/>
                                        <p:tgtEl>
                                          <p:spTgt spid="3">
                                            <p:txEl>
                                              <p:pRg st="9" end="9"/>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3">
                                            <p:txEl>
                                              <p:pRg st="10" end="10"/>
                                            </p:txEl>
                                          </p:spTgt>
                                        </p:tgtEl>
                                        <p:attrNameLst>
                                          <p:attrName>style.visibility</p:attrName>
                                        </p:attrNameLst>
                                      </p:cBhvr>
                                      <p:to>
                                        <p:strVal val="visible"/>
                                      </p:to>
                                    </p:set>
                                    <p:anim calcmode="lin" valueType="num">
                                      <p:cBhvr>
                                        <p:cTn id="103"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104"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105"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106" dur="1000"/>
                                        <p:tgtEl>
                                          <p:spTgt spid="3">
                                            <p:txEl>
                                              <p:pRg st="10" end="10"/>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3">
                                            <p:txEl>
                                              <p:pRg st="11" end="11"/>
                                            </p:txEl>
                                          </p:spTgt>
                                        </p:tgtEl>
                                        <p:attrNameLst>
                                          <p:attrName>style.visibility</p:attrName>
                                        </p:attrNameLst>
                                      </p:cBhvr>
                                      <p:to>
                                        <p:strVal val="visible"/>
                                      </p:to>
                                    </p:set>
                                    <p:anim calcmode="lin" valueType="num">
                                      <p:cBhvr>
                                        <p:cTn id="111"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112"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113"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114" dur="1000"/>
                                        <p:tgtEl>
                                          <p:spTgt spid="3">
                                            <p:txEl>
                                              <p:pRg st="11" end="11"/>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3">
                                            <p:txEl>
                                              <p:pRg st="12" end="12"/>
                                            </p:txEl>
                                          </p:spTgt>
                                        </p:tgtEl>
                                        <p:attrNameLst>
                                          <p:attrName>style.visibility</p:attrName>
                                        </p:attrNameLst>
                                      </p:cBhvr>
                                      <p:to>
                                        <p:strVal val="visible"/>
                                      </p:to>
                                    </p:set>
                                    <p:anim calcmode="lin" valueType="num">
                                      <p:cBhvr>
                                        <p:cTn id="119"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120"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121" dur="1000" fill="hold"/>
                                        <p:tgtEl>
                                          <p:spTgt spid="3">
                                            <p:txEl>
                                              <p:pRg st="12" end="12"/>
                                            </p:txEl>
                                          </p:spTgt>
                                        </p:tgtEl>
                                        <p:attrNameLst>
                                          <p:attrName>style.rotation</p:attrName>
                                        </p:attrNameLst>
                                      </p:cBhvr>
                                      <p:tavLst>
                                        <p:tav tm="0">
                                          <p:val>
                                            <p:fltVal val="90"/>
                                          </p:val>
                                        </p:tav>
                                        <p:tav tm="100000">
                                          <p:val>
                                            <p:fltVal val="0"/>
                                          </p:val>
                                        </p:tav>
                                      </p:tavLst>
                                    </p:anim>
                                    <p:animEffect transition="in" filter="fade">
                                      <p:cBhvr>
                                        <p:cTn id="122" dur="1000"/>
                                        <p:tgtEl>
                                          <p:spTgt spid="3">
                                            <p:txEl>
                                              <p:pRg st="12" end="12"/>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31" presetClass="entr" presetSubtype="0" fill="hold" grpId="0" nodeType="clickEffect">
                                  <p:stCondLst>
                                    <p:cond delay="0"/>
                                  </p:stCondLst>
                                  <p:childTnLst>
                                    <p:set>
                                      <p:cBhvr>
                                        <p:cTn id="126" dur="1" fill="hold">
                                          <p:stCondLst>
                                            <p:cond delay="0"/>
                                          </p:stCondLst>
                                        </p:cTn>
                                        <p:tgtEl>
                                          <p:spTgt spid="3">
                                            <p:txEl>
                                              <p:pRg st="13" end="13"/>
                                            </p:txEl>
                                          </p:spTgt>
                                        </p:tgtEl>
                                        <p:attrNameLst>
                                          <p:attrName>style.visibility</p:attrName>
                                        </p:attrNameLst>
                                      </p:cBhvr>
                                      <p:to>
                                        <p:strVal val="visible"/>
                                      </p:to>
                                    </p:set>
                                    <p:anim calcmode="lin" valueType="num">
                                      <p:cBhvr>
                                        <p:cTn id="127" dur="1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128" dur="1000" fill="hold"/>
                                        <p:tgtEl>
                                          <p:spTgt spid="3">
                                            <p:txEl>
                                              <p:pRg st="13" end="13"/>
                                            </p:txEl>
                                          </p:spTgt>
                                        </p:tgtEl>
                                        <p:attrNameLst>
                                          <p:attrName>ppt_h</p:attrName>
                                        </p:attrNameLst>
                                      </p:cBhvr>
                                      <p:tavLst>
                                        <p:tav tm="0">
                                          <p:val>
                                            <p:fltVal val="0"/>
                                          </p:val>
                                        </p:tav>
                                        <p:tav tm="100000">
                                          <p:val>
                                            <p:strVal val="#ppt_h"/>
                                          </p:val>
                                        </p:tav>
                                      </p:tavLst>
                                    </p:anim>
                                    <p:anim calcmode="lin" valueType="num">
                                      <p:cBhvr>
                                        <p:cTn id="129" dur="1000" fill="hold"/>
                                        <p:tgtEl>
                                          <p:spTgt spid="3">
                                            <p:txEl>
                                              <p:pRg st="13" end="13"/>
                                            </p:txEl>
                                          </p:spTgt>
                                        </p:tgtEl>
                                        <p:attrNameLst>
                                          <p:attrName>style.rotation</p:attrName>
                                        </p:attrNameLst>
                                      </p:cBhvr>
                                      <p:tavLst>
                                        <p:tav tm="0">
                                          <p:val>
                                            <p:fltVal val="90"/>
                                          </p:val>
                                        </p:tav>
                                        <p:tav tm="100000">
                                          <p:val>
                                            <p:fltVal val="0"/>
                                          </p:val>
                                        </p:tav>
                                      </p:tavLst>
                                    </p:anim>
                                    <p:animEffect transition="in" filter="fade">
                                      <p:cBhvr>
                                        <p:cTn id="130" dur="1000"/>
                                        <p:tgtEl>
                                          <p:spTgt spid="3">
                                            <p:txEl>
                                              <p:pRg st="13" end="13"/>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31" presetClass="entr" presetSubtype="0" fill="hold" grpId="0" nodeType="clickEffect">
                                  <p:stCondLst>
                                    <p:cond delay="0"/>
                                  </p:stCondLst>
                                  <p:childTnLst>
                                    <p:set>
                                      <p:cBhvr>
                                        <p:cTn id="134" dur="1" fill="hold">
                                          <p:stCondLst>
                                            <p:cond delay="0"/>
                                          </p:stCondLst>
                                        </p:cTn>
                                        <p:tgtEl>
                                          <p:spTgt spid="3">
                                            <p:txEl>
                                              <p:pRg st="14" end="14"/>
                                            </p:txEl>
                                          </p:spTgt>
                                        </p:tgtEl>
                                        <p:attrNameLst>
                                          <p:attrName>style.visibility</p:attrName>
                                        </p:attrNameLst>
                                      </p:cBhvr>
                                      <p:to>
                                        <p:strVal val="visible"/>
                                      </p:to>
                                    </p:set>
                                    <p:anim calcmode="lin" valueType="num">
                                      <p:cBhvr>
                                        <p:cTn id="135" dur="10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136" dur="1000" fill="hold"/>
                                        <p:tgtEl>
                                          <p:spTgt spid="3">
                                            <p:txEl>
                                              <p:pRg st="14" end="14"/>
                                            </p:txEl>
                                          </p:spTgt>
                                        </p:tgtEl>
                                        <p:attrNameLst>
                                          <p:attrName>ppt_h</p:attrName>
                                        </p:attrNameLst>
                                      </p:cBhvr>
                                      <p:tavLst>
                                        <p:tav tm="0">
                                          <p:val>
                                            <p:fltVal val="0"/>
                                          </p:val>
                                        </p:tav>
                                        <p:tav tm="100000">
                                          <p:val>
                                            <p:strVal val="#ppt_h"/>
                                          </p:val>
                                        </p:tav>
                                      </p:tavLst>
                                    </p:anim>
                                    <p:anim calcmode="lin" valueType="num">
                                      <p:cBhvr>
                                        <p:cTn id="137" dur="1000" fill="hold"/>
                                        <p:tgtEl>
                                          <p:spTgt spid="3">
                                            <p:txEl>
                                              <p:pRg st="14" end="14"/>
                                            </p:txEl>
                                          </p:spTgt>
                                        </p:tgtEl>
                                        <p:attrNameLst>
                                          <p:attrName>style.rotation</p:attrName>
                                        </p:attrNameLst>
                                      </p:cBhvr>
                                      <p:tavLst>
                                        <p:tav tm="0">
                                          <p:val>
                                            <p:fltVal val="90"/>
                                          </p:val>
                                        </p:tav>
                                        <p:tav tm="100000">
                                          <p:val>
                                            <p:fltVal val="0"/>
                                          </p:val>
                                        </p:tav>
                                      </p:tavLst>
                                    </p:anim>
                                    <p:animEffect transition="in" filter="fade">
                                      <p:cBhvr>
                                        <p:cTn id="138" dur="1000"/>
                                        <p:tgtEl>
                                          <p:spTgt spid="3">
                                            <p:txEl>
                                              <p:pRg st="14" end="14"/>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31" presetClass="entr" presetSubtype="0" fill="hold" grpId="0" nodeType="clickEffect">
                                  <p:stCondLst>
                                    <p:cond delay="0"/>
                                  </p:stCondLst>
                                  <p:childTnLst>
                                    <p:set>
                                      <p:cBhvr>
                                        <p:cTn id="142" dur="1" fill="hold">
                                          <p:stCondLst>
                                            <p:cond delay="0"/>
                                          </p:stCondLst>
                                        </p:cTn>
                                        <p:tgtEl>
                                          <p:spTgt spid="3">
                                            <p:txEl>
                                              <p:pRg st="15" end="15"/>
                                            </p:txEl>
                                          </p:spTgt>
                                        </p:tgtEl>
                                        <p:attrNameLst>
                                          <p:attrName>style.visibility</p:attrName>
                                        </p:attrNameLst>
                                      </p:cBhvr>
                                      <p:to>
                                        <p:strVal val="visible"/>
                                      </p:to>
                                    </p:set>
                                    <p:anim calcmode="lin" valueType="num">
                                      <p:cBhvr>
                                        <p:cTn id="143" dur="10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144" dur="1000" fill="hold"/>
                                        <p:tgtEl>
                                          <p:spTgt spid="3">
                                            <p:txEl>
                                              <p:pRg st="15" end="15"/>
                                            </p:txEl>
                                          </p:spTgt>
                                        </p:tgtEl>
                                        <p:attrNameLst>
                                          <p:attrName>ppt_h</p:attrName>
                                        </p:attrNameLst>
                                      </p:cBhvr>
                                      <p:tavLst>
                                        <p:tav tm="0">
                                          <p:val>
                                            <p:fltVal val="0"/>
                                          </p:val>
                                        </p:tav>
                                        <p:tav tm="100000">
                                          <p:val>
                                            <p:strVal val="#ppt_h"/>
                                          </p:val>
                                        </p:tav>
                                      </p:tavLst>
                                    </p:anim>
                                    <p:anim calcmode="lin" valueType="num">
                                      <p:cBhvr>
                                        <p:cTn id="145" dur="1000" fill="hold"/>
                                        <p:tgtEl>
                                          <p:spTgt spid="3">
                                            <p:txEl>
                                              <p:pRg st="15" end="15"/>
                                            </p:txEl>
                                          </p:spTgt>
                                        </p:tgtEl>
                                        <p:attrNameLst>
                                          <p:attrName>style.rotation</p:attrName>
                                        </p:attrNameLst>
                                      </p:cBhvr>
                                      <p:tavLst>
                                        <p:tav tm="0">
                                          <p:val>
                                            <p:fltVal val="90"/>
                                          </p:val>
                                        </p:tav>
                                        <p:tav tm="100000">
                                          <p:val>
                                            <p:fltVal val="0"/>
                                          </p:val>
                                        </p:tav>
                                      </p:tavLst>
                                    </p:anim>
                                    <p:animEffect transition="in" filter="fade">
                                      <p:cBhvr>
                                        <p:cTn id="146" dur="1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Jay\AppData\Local\Microsoft\Windows\INetCache\IE\3AKSGND9\Questions-Answers-Magnifying-Glass-Words-12253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193800"/>
            <a:ext cx="5715000" cy="44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22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1 2"/>
          <p:cNvSpPr/>
          <p:nvPr/>
        </p:nvSpPr>
        <p:spPr>
          <a:xfrm>
            <a:off x="1752600" y="2133600"/>
            <a:ext cx="5715000" cy="274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CA Assessments</a:t>
            </a:r>
            <a:endParaRPr lang="en-US" sz="3600" dirty="0"/>
          </a:p>
        </p:txBody>
      </p:sp>
    </p:spTree>
    <p:extLst>
      <p:ext uri="{BB962C8B-B14F-4D97-AF65-F5344CB8AC3E}">
        <p14:creationId xmlns:p14="http://schemas.microsoft.com/office/powerpoint/2010/main" val="93675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Our Students Do Many Assessments</a:t>
            </a:r>
            <a:endParaRPr lang="en-US" sz="2800" b="1"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2316452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09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CAASPP</a:t>
            </a:r>
            <a:endParaRPr lang="en-US" sz="2800" b="1" dirty="0"/>
          </a:p>
        </p:txBody>
      </p:sp>
      <p:sp>
        <p:nvSpPr>
          <p:cNvPr id="3" name="Content Placeholder 2"/>
          <p:cNvSpPr>
            <a:spLocks noGrp="1"/>
          </p:cNvSpPr>
          <p:nvPr>
            <p:ph idx="1"/>
          </p:nvPr>
        </p:nvSpPr>
        <p:spPr/>
        <p:txBody>
          <a:bodyPr>
            <a:normAutofit lnSpcReduction="10000"/>
          </a:bodyPr>
          <a:lstStyle/>
          <a:p>
            <a:pPr marL="0" indent="0" algn="just">
              <a:buNone/>
            </a:pPr>
            <a:r>
              <a:rPr lang="en-US" sz="2800" b="1" dirty="0" smtClean="0"/>
              <a:t>The California Assessment of Student Performance and Progress (CAASPP), which replaced the Standardized Testing and Reporting Program (STAR), is the CA state academic testing program for all students including those with disabilities.</a:t>
            </a:r>
          </a:p>
          <a:p>
            <a:pPr marL="0" indent="0" algn="just">
              <a:buNone/>
            </a:pPr>
            <a:r>
              <a:rPr lang="en-US" sz="2800" b="1" dirty="0" smtClean="0"/>
              <a:t>CAASPP is a system intended to provide information that can be used to monitor student progress and </a:t>
            </a:r>
            <a:r>
              <a:rPr lang="en-US" sz="2800" b="1" dirty="0" smtClean="0">
                <a:solidFill>
                  <a:srgbClr val="FF0000"/>
                </a:solidFill>
              </a:rPr>
              <a:t>ensure that all students leave high school ready for college and a career</a:t>
            </a:r>
            <a:r>
              <a:rPr lang="en-US" sz="2800" b="1" dirty="0" smtClean="0"/>
              <a:t>.</a:t>
            </a:r>
          </a:p>
          <a:p>
            <a:pPr marL="0" indent="0" algn="just">
              <a:buNone/>
            </a:pPr>
            <a:r>
              <a:rPr lang="en-US" sz="2800" b="1" dirty="0" smtClean="0"/>
              <a:t>CAASPP includes both computer-based and paper-based tests.</a:t>
            </a:r>
            <a:endParaRPr lang="en-US" sz="2800" b="1" dirty="0"/>
          </a:p>
        </p:txBody>
      </p:sp>
    </p:spTree>
    <p:extLst>
      <p:ext uri="{BB962C8B-B14F-4D97-AF65-F5344CB8AC3E}">
        <p14:creationId xmlns:p14="http://schemas.microsoft.com/office/powerpoint/2010/main" val="412174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“There is not enough time in the day to get</a:t>
            </a:r>
            <a:br>
              <a:rPr lang="en-US" sz="2800" b="1" dirty="0" smtClean="0"/>
            </a:br>
            <a:r>
              <a:rPr lang="en-US" sz="2800" b="1" dirty="0" smtClean="0"/>
              <a:t>everything done!”</a:t>
            </a:r>
            <a:endParaRPr lang="en-US" sz="2800" b="1" dirty="0"/>
          </a:p>
        </p:txBody>
      </p:sp>
      <p:pic>
        <p:nvPicPr>
          <p:cNvPr id="3074" name="Picture 2" descr="C:\Users\Jay\AppData\Local\Microsoft\Windows\INetCache\IE\74K49N9T\frustration[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6146" y="1600200"/>
            <a:ext cx="509170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21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1000" fill="hold"/>
                                        <p:tgtEl>
                                          <p:spTgt spid="3074"/>
                                        </p:tgtEl>
                                        <p:attrNameLst>
                                          <p:attrName>ppt_w</p:attrName>
                                        </p:attrNameLst>
                                      </p:cBhvr>
                                      <p:tavLst>
                                        <p:tav tm="0">
                                          <p:val>
                                            <p:fltVal val="0"/>
                                          </p:val>
                                        </p:tav>
                                        <p:tav tm="100000">
                                          <p:val>
                                            <p:strVal val="#ppt_w"/>
                                          </p:val>
                                        </p:tav>
                                      </p:tavLst>
                                    </p:anim>
                                    <p:anim calcmode="lin" valueType="num">
                                      <p:cBhvr>
                                        <p:cTn id="16" dur="1000" fill="hold"/>
                                        <p:tgtEl>
                                          <p:spTgt spid="3074"/>
                                        </p:tgtEl>
                                        <p:attrNameLst>
                                          <p:attrName>ppt_h</p:attrName>
                                        </p:attrNameLst>
                                      </p:cBhvr>
                                      <p:tavLst>
                                        <p:tav tm="0">
                                          <p:val>
                                            <p:fltVal val="0"/>
                                          </p:val>
                                        </p:tav>
                                        <p:tav tm="100000">
                                          <p:val>
                                            <p:strVal val="#ppt_h"/>
                                          </p:val>
                                        </p:tav>
                                      </p:tavLst>
                                    </p:anim>
                                    <p:anim calcmode="lin" valueType="num">
                                      <p:cBhvr>
                                        <p:cTn id="17" dur="1000" fill="hold"/>
                                        <p:tgtEl>
                                          <p:spTgt spid="3074"/>
                                        </p:tgtEl>
                                        <p:attrNameLst>
                                          <p:attrName>style.rotation</p:attrName>
                                        </p:attrNameLst>
                                      </p:cBhvr>
                                      <p:tavLst>
                                        <p:tav tm="0">
                                          <p:val>
                                            <p:fltVal val="90"/>
                                          </p:val>
                                        </p:tav>
                                        <p:tav tm="100000">
                                          <p:val>
                                            <p:fltVal val="0"/>
                                          </p:val>
                                        </p:tav>
                                      </p:tavLst>
                                    </p:anim>
                                    <p:animEffect transition="in" filter="fade">
                                      <p:cBhvr>
                                        <p:cTn id="18"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CA Assessments</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903896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703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CA Assessments</a:t>
            </a:r>
            <a:endParaRPr lang="en-US" sz="2800" b="1" dirty="0"/>
          </a:p>
        </p:txBody>
      </p:sp>
      <p:sp>
        <p:nvSpPr>
          <p:cNvPr id="3" name="Content Placeholder 2"/>
          <p:cNvSpPr>
            <a:spLocks noGrp="1"/>
          </p:cNvSpPr>
          <p:nvPr>
            <p:ph idx="1"/>
          </p:nvPr>
        </p:nvSpPr>
        <p:spPr/>
        <p:txBody>
          <a:bodyPr>
            <a:normAutofit/>
          </a:bodyPr>
          <a:lstStyle/>
          <a:p>
            <a:pPr marL="0" indent="0">
              <a:buNone/>
            </a:pPr>
            <a:r>
              <a:rPr lang="en-US" sz="2800" b="1" dirty="0" smtClean="0">
                <a:solidFill>
                  <a:srgbClr val="FF0000"/>
                </a:solidFill>
              </a:rPr>
              <a:t>CAPA</a:t>
            </a:r>
            <a:r>
              <a:rPr lang="en-US" sz="2800" b="1" dirty="0" smtClean="0"/>
              <a:t> = CA Alternate Performance Assessment</a:t>
            </a:r>
          </a:p>
          <a:p>
            <a:pPr marL="0" indent="0">
              <a:buNone/>
            </a:pPr>
            <a:endParaRPr lang="en-US" sz="2800" b="1" dirty="0"/>
          </a:p>
          <a:p>
            <a:pPr marL="0" indent="0">
              <a:buNone/>
            </a:pPr>
            <a:r>
              <a:rPr lang="en-US" sz="2800" b="1" dirty="0" smtClean="0">
                <a:solidFill>
                  <a:srgbClr val="FF0000"/>
                </a:solidFill>
              </a:rPr>
              <a:t>CMA</a:t>
            </a:r>
            <a:r>
              <a:rPr lang="en-US" sz="2800" b="1" dirty="0" smtClean="0"/>
              <a:t> = CA Modified Assessment</a:t>
            </a:r>
          </a:p>
          <a:p>
            <a:pPr marL="0" indent="0">
              <a:buNone/>
            </a:pPr>
            <a:endParaRPr lang="en-US" sz="2800" b="1" dirty="0"/>
          </a:p>
          <a:p>
            <a:pPr marL="0" indent="0">
              <a:buNone/>
            </a:pPr>
            <a:r>
              <a:rPr lang="en-US" sz="2800" b="1" dirty="0" smtClean="0">
                <a:solidFill>
                  <a:srgbClr val="FF0000"/>
                </a:solidFill>
              </a:rPr>
              <a:t>CST </a:t>
            </a:r>
            <a:r>
              <a:rPr lang="en-US" sz="2800" b="1" dirty="0" smtClean="0"/>
              <a:t>= CA Standards Test</a:t>
            </a:r>
          </a:p>
          <a:p>
            <a:pPr marL="0" indent="0">
              <a:buNone/>
            </a:pPr>
            <a:endParaRPr lang="en-US" sz="2800" b="1" dirty="0"/>
          </a:p>
          <a:p>
            <a:pPr marL="0" indent="0">
              <a:buNone/>
            </a:pPr>
            <a:r>
              <a:rPr lang="en-US" sz="2800" b="1" dirty="0" smtClean="0">
                <a:solidFill>
                  <a:srgbClr val="FF0000"/>
                </a:solidFill>
              </a:rPr>
              <a:t>SBA</a:t>
            </a:r>
            <a:r>
              <a:rPr lang="en-US" sz="2800" b="1" dirty="0" smtClean="0"/>
              <a:t> = Smarter Balanced Assessment </a:t>
            </a:r>
          </a:p>
          <a:p>
            <a:pPr marL="0" indent="0">
              <a:buNone/>
            </a:pPr>
            <a:r>
              <a:rPr lang="en-US" sz="2800" b="1" dirty="0"/>
              <a:t> </a:t>
            </a:r>
            <a:r>
              <a:rPr lang="en-US" sz="2800" b="1" dirty="0" smtClean="0"/>
              <a:t>    </a:t>
            </a:r>
            <a:endParaRPr lang="en-US" sz="2800" b="1" dirty="0"/>
          </a:p>
        </p:txBody>
      </p:sp>
    </p:spTree>
    <p:extLst>
      <p:ext uri="{BB962C8B-B14F-4D97-AF65-F5344CB8AC3E}">
        <p14:creationId xmlns:p14="http://schemas.microsoft.com/office/powerpoint/2010/main" val="5783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p:cTn id="4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CA Assessment and Accommodations</a:t>
            </a:r>
            <a:endParaRPr lang="en-US" sz="2800" b="1" dirty="0"/>
          </a:p>
        </p:txBody>
      </p:sp>
      <p:sp>
        <p:nvSpPr>
          <p:cNvPr id="3" name="Content Placeholder 2"/>
          <p:cNvSpPr>
            <a:spLocks noGrp="1"/>
          </p:cNvSpPr>
          <p:nvPr>
            <p:ph idx="1"/>
          </p:nvPr>
        </p:nvSpPr>
        <p:spPr/>
        <p:txBody>
          <a:bodyPr>
            <a:normAutofit lnSpcReduction="10000"/>
          </a:bodyPr>
          <a:lstStyle/>
          <a:p>
            <a:pPr marL="0" indent="0" algn="just">
              <a:buNone/>
            </a:pPr>
            <a:r>
              <a:rPr lang="en-US" sz="2800" b="1" dirty="0" smtClean="0">
                <a:solidFill>
                  <a:srgbClr val="FF0000"/>
                </a:solidFill>
              </a:rPr>
              <a:t>A testing accommodation </a:t>
            </a:r>
            <a:r>
              <a:rPr lang="en-US" sz="2800" b="1" dirty="0" smtClean="0"/>
              <a:t>is a change in the manner in which assessment occurs.</a:t>
            </a:r>
          </a:p>
          <a:p>
            <a:pPr marL="0" indent="0" algn="just">
              <a:buNone/>
            </a:pPr>
            <a:r>
              <a:rPr lang="en-US" sz="2800" b="1" dirty="0" smtClean="0">
                <a:solidFill>
                  <a:srgbClr val="FF0000"/>
                </a:solidFill>
              </a:rPr>
              <a:t>A testing accommodation </a:t>
            </a:r>
            <a:r>
              <a:rPr lang="en-US" sz="2800" b="1" dirty="0" smtClean="0"/>
              <a:t>does not fundamentally change what is being assessed.</a:t>
            </a:r>
          </a:p>
          <a:p>
            <a:pPr marL="0" indent="0" algn="just">
              <a:buNone/>
            </a:pPr>
            <a:r>
              <a:rPr lang="en-US" sz="2800" b="1" dirty="0" smtClean="0">
                <a:solidFill>
                  <a:srgbClr val="FF0000"/>
                </a:solidFill>
              </a:rPr>
              <a:t>A testing accommodation </a:t>
            </a:r>
            <a:r>
              <a:rPr lang="en-US" sz="2800" b="1" dirty="0" smtClean="0"/>
              <a:t>is listed in the student’s IEP the same as other instructional accommodations.</a:t>
            </a:r>
          </a:p>
          <a:p>
            <a:pPr marL="0" indent="0" algn="just">
              <a:buNone/>
            </a:pPr>
            <a:r>
              <a:rPr lang="en-US" sz="2800" b="1" dirty="0" smtClean="0">
                <a:solidFill>
                  <a:srgbClr val="FF0000"/>
                </a:solidFill>
              </a:rPr>
              <a:t>A testing accommodation </a:t>
            </a:r>
            <a:r>
              <a:rPr lang="en-US" sz="2800" b="1" dirty="0" smtClean="0"/>
              <a:t>should be used during the year to prepare the student for upcoming assessment.</a:t>
            </a:r>
          </a:p>
          <a:p>
            <a:pPr marL="0" indent="0" algn="just">
              <a:buNone/>
            </a:pPr>
            <a:r>
              <a:rPr lang="en-US" sz="2800" b="1" dirty="0" smtClean="0">
                <a:solidFill>
                  <a:srgbClr val="FF0000"/>
                </a:solidFill>
              </a:rPr>
              <a:t>A testing accommodation </a:t>
            </a:r>
            <a:r>
              <a:rPr lang="en-US" sz="2800" b="1" dirty="0" smtClean="0"/>
              <a:t>must be provided during assessment if it is listed in the student’s IEP.</a:t>
            </a:r>
          </a:p>
          <a:p>
            <a:pPr marL="0" indent="0" algn="just">
              <a:buNone/>
            </a:pPr>
            <a:endParaRPr lang="en-US" sz="2800" b="1" dirty="0"/>
          </a:p>
        </p:txBody>
      </p:sp>
    </p:spTree>
    <p:extLst>
      <p:ext uri="{BB962C8B-B14F-4D97-AF65-F5344CB8AC3E}">
        <p14:creationId xmlns:p14="http://schemas.microsoft.com/office/powerpoint/2010/main" val="414534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CA Assessments</a:t>
            </a:r>
            <a:endParaRPr lang="en-US" sz="2800" b="1" dirty="0"/>
          </a:p>
        </p:txBody>
      </p:sp>
      <p:sp>
        <p:nvSpPr>
          <p:cNvPr id="3" name="Content Placeholder 2"/>
          <p:cNvSpPr>
            <a:spLocks noGrp="1"/>
          </p:cNvSpPr>
          <p:nvPr>
            <p:ph idx="1"/>
          </p:nvPr>
        </p:nvSpPr>
        <p:spPr/>
        <p:txBody>
          <a:bodyPr>
            <a:normAutofit/>
          </a:bodyPr>
          <a:lstStyle/>
          <a:p>
            <a:pPr marL="0" indent="0">
              <a:buNone/>
            </a:pPr>
            <a:r>
              <a:rPr lang="en-US" sz="2800" b="1" dirty="0" smtClean="0"/>
              <a:t>Where do you find information about CAASPP?</a:t>
            </a:r>
          </a:p>
          <a:p>
            <a:pPr marL="0" indent="0">
              <a:buNone/>
            </a:pPr>
            <a:r>
              <a:rPr lang="en-US" sz="2800" b="1" dirty="0"/>
              <a:t> </a:t>
            </a:r>
            <a:r>
              <a:rPr lang="en-US" sz="2800" b="1" dirty="0" smtClean="0"/>
              <a:t>           </a:t>
            </a:r>
            <a:r>
              <a:rPr lang="en-US" sz="2800" b="1" dirty="0" smtClean="0">
                <a:hlinkClick r:id="rId2"/>
              </a:rPr>
              <a:t>www.cde.ca.gov/ta/tg/ca</a:t>
            </a:r>
            <a:r>
              <a:rPr lang="en-US" sz="2800" b="1" dirty="0" smtClean="0"/>
              <a:t> </a:t>
            </a:r>
          </a:p>
          <a:p>
            <a:pPr marL="0" indent="0">
              <a:buNone/>
            </a:pPr>
            <a:r>
              <a:rPr lang="en-US" sz="2800" b="1" dirty="0"/>
              <a:t> </a:t>
            </a:r>
            <a:r>
              <a:rPr lang="en-US" sz="2800" b="1" dirty="0" smtClean="0"/>
              <a:t>            </a:t>
            </a:r>
            <a:r>
              <a:rPr lang="en-US" sz="2800" b="1" dirty="0" smtClean="0">
                <a:hlinkClick r:id="rId3"/>
              </a:rPr>
              <a:t>www.caaspp.org</a:t>
            </a:r>
            <a:r>
              <a:rPr lang="en-US" sz="2800" b="1" dirty="0" smtClean="0"/>
              <a:t> </a:t>
            </a:r>
          </a:p>
          <a:p>
            <a:pPr marL="0" indent="0">
              <a:buNone/>
            </a:pPr>
            <a:endParaRPr lang="en-US" sz="2800" b="1" dirty="0"/>
          </a:p>
          <a:p>
            <a:pPr marL="0" indent="0">
              <a:buNone/>
            </a:pPr>
            <a:r>
              <a:rPr lang="en-US" sz="2800" b="1" dirty="0" smtClean="0"/>
              <a:t>Who will help you with this?</a:t>
            </a:r>
          </a:p>
          <a:p>
            <a:pPr marL="0" indent="0">
              <a:buNone/>
            </a:pPr>
            <a:r>
              <a:rPr lang="en-US" sz="2800" b="1" dirty="0"/>
              <a:t> </a:t>
            </a:r>
            <a:r>
              <a:rPr lang="en-US" sz="2800" b="1" dirty="0" smtClean="0"/>
              <a:t>            Special Education Director</a:t>
            </a:r>
          </a:p>
          <a:p>
            <a:pPr marL="0" indent="0">
              <a:buNone/>
            </a:pPr>
            <a:r>
              <a:rPr lang="en-US" sz="2800" b="1" dirty="0"/>
              <a:t> </a:t>
            </a:r>
            <a:r>
              <a:rPr lang="en-US" sz="2800" b="1" dirty="0" smtClean="0"/>
              <a:t>            CAASPP Coordinator</a:t>
            </a:r>
            <a:endParaRPr lang="en-US" sz="2800" b="1" dirty="0"/>
          </a:p>
        </p:txBody>
      </p:sp>
    </p:spTree>
    <p:extLst>
      <p:ext uri="{BB962C8B-B14F-4D97-AF65-F5344CB8AC3E}">
        <p14:creationId xmlns:p14="http://schemas.microsoft.com/office/powerpoint/2010/main" val="419011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Jay\AppData\Local\Microsoft\Windows\INetCache\IE\Y7HK5TS4\Questions-Answers-Magnifying-Glass-Words-12253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193800"/>
            <a:ext cx="5715000" cy="44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17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style.rotation</p:attrName>
                                        </p:attrNameLst>
                                      </p:cBhvr>
                                      <p:tavLst>
                                        <p:tav tm="0">
                                          <p:val>
                                            <p:fltVal val="90"/>
                                          </p:val>
                                        </p:tav>
                                        <p:tav tm="100000">
                                          <p:val>
                                            <p:fltVal val="0"/>
                                          </p:val>
                                        </p:tav>
                                      </p:tavLst>
                                    </p:anim>
                                    <p:animEffect transition="in" filter="fade">
                                      <p:cBhvr>
                                        <p:cTn id="10"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p:cNvSpPr/>
          <p:nvPr/>
        </p:nvSpPr>
        <p:spPr>
          <a:xfrm>
            <a:off x="1600200" y="1485900"/>
            <a:ext cx="6096000" cy="3429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ITP</a:t>
            </a:r>
            <a:endParaRPr lang="en-US" sz="4000" dirty="0"/>
          </a:p>
        </p:txBody>
      </p:sp>
    </p:spTree>
    <p:extLst>
      <p:ext uri="{BB962C8B-B14F-4D97-AF65-F5344CB8AC3E}">
        <p14:creationId xmlns:p14="http://schemas.microsoft.com/office/powerpoint/2010/main" val="348206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High School Transition Model</a:t>
            </a:r>
            <a:endParaRPr lang="en-US" sz="2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3558283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494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Factors That Lead to Positive Outcomes</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014754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524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CA State Performance Plan</a:t>
            </a:r>
            <a:endParaRPr lang="en-US" sz="2800" b="1" dirty="0"/>
          </a:p>
        </p:txBody>
      </p:sp>
      <p:sp>
        <p:nvSpPr>
          <p:cNvPr id="3" name="Content Placeholder 2"/>
          <p:cNvSpPr>
            <a:spLocks noGrp="1"/>
          </p:cNvSpPr>
          <p:nvPr>
            <p:ph idx="1"/>
          </p:nvPr>
        </p:nvSpPr>
        <p:spPr/>
        <p:txBody>
          <a:bodyPr>
            <a:normAutofit lnSpcReduction="10000"/>
          </a:bodyPr>
          <a:lstStyle/>
          <a:p>
            <a:pPr marL="0" indent="0">
              <a:buNone/>
            </a:pPr>
            <a:r>
              <a:rPr lang="en-US" sz="2400" b="1" dirty="0" smtClean="0"/>
              <a:t>Indicator 1.  Increase graduation rate.</a:t>
            </a:r>
          </a:p>
          <a:p>
            <a:pPr marL="0" indent="0">
              <a:buNone/>
            </a:pPr>
            <a:r>
              <a:rPr lang="en-US" sz="2400" b="1" dirty="0" smtClean="0"/>
              <a:t>     </a:t>
            </a:r>
            <a:r>
              <a:rPr lang="en-US" sz="2400" b="1" dirty="0" smtClean="0">
                <a:solidFill>
                  <a:srgbClr val="FF0000"/>
                </a:solidFill>
              </a:rPr>
              <a:t>CA has NOT met the corrective action target.</a:t>
            </a:r>
            <a:endParaRPr lang="en-US" sz="2400" b="1" dirty="0">
              <a:solidFill>
                <a:srgbClr val="FF0000"/>
              </a:solidFill>
            </a:endParaRPr>
          </a:p>
          <a:p>
            <a:pPr marL="0" indent="0">
              <a:buNone/>
            </a:pPr>
            <a:r>
              <a:rPr lang="en-US" sz="2400" b="1" dirty="0" smtClean="0"/>
              <a:t>Indicator 2.  Decrease drop-out rate.</a:t>
            </a:r>
          </a:p>
          <a:p>
            <a:pPr marL="0" indent="0">
              <a:buNone/>
            </a:pPr>
            <a:r>
              <a:rPr lang="en-US" sz="2400" b="1" dirty="0" smtClean="0"/>
              <a:t>     </a:t>
            </a:r>
            <a:r>
              <a:rPr lang="en-US" sz="2400" b="1" dirty="0" smtClean="0">
                <a:solidFill>
                  <a:srgbClr val="FF0000"/>
                </a:solidFill>
              </a:rPr>
              <a:t>CA has NOT met the corrective action target.</a:t>
            </a:r>
            <a:endParaRPr lang="en-US" sz="2400" b="1" dirty="0">
              <a:solidFill>
                <a:srgbClr val="FF0000"/>
              </a:solidFill>
            </a:endParaRPr>
          </a:p>
          <a:p>
            <a:pPr marL="0" indent="0">
              <a:buNone/>
            </a:pPr>
            <a:r>
              <a:rPr lang="en-US" sz="2400" b="1" dirty="0" smtClean="0"/>
              <a:t>Indicator 13.  Secondary transition goals and services.</a:t>
            </a:r>
          </a:p>
          <a:p>
            <a:pPr marL="0" indent="0">
              <a:buNone/>
            </a:pPr>
            <a:r>
              <a:rPr lang="en-US" sz="2400" b="1" dirty="0" smtClean="0"/>
              <a:t>     </a:t>
            </a:r>
            <a:r>
              <a:rPr lang="en-US" sz="2400" b="1" dirty="0" smtClean="0">
                <a:solidFill>
                  <a:srgbClr val="FF0000"/>
                </a:solidFill>
              </a:rPr>
              <a:t>CA has NOT met the corrective action target.</a:t>
            </a:r>
            <a:endParaRPr lang="en-US" sz="2400" b="1" dirty="0">
              <a:solidFill>
                <a:srgbClr val="FF0000"/>
              </a:solidFill>
            </a:endParaRPr>
          </a:p>
          <a:p>
            <a:pPr marL="0" indent="0">
              <a:buNone/>
            </a:pPr>
            <a:r>
              <a:rPr lang="en-US" sz="2400" b="1" dirty="0" smtClean="0"/>
              <a:t>Indicator 14.  Post-secondary education and employment.</a:t>
            </a:r>
          </a:p>
          <a:p>
            <a:pPr marL="0" indent="0">
              <a:buNone/>
            </a:pPr>
            <a:r>
              <a:rPr lang="en-US" sz="2400" b="1" dirty="0"/>
              <a:t> </a:t>
            </a:r>
            <a:r>
              <a:rPr lang="en-US" sz="2400" b="1" dirty="0" smtClean="0"/>
              <a:t>     </a:t>
            </a:r>
            <a:r>
              <a:rPr lang="en-US" sz="2400" b="1" dirty="0" smtClean="0">
                <a:solidFill>
                  <a:srgbClr val="FF0000"/>
                </a:solidFill>
              </a:rPr>
              <a:t>CA has NOT met the corrective action target.</a:t>
            </a:r>
          </a:p>
          <a:p>
            <a:pPr marL="0" indent="0">
              <a:buNone/>
            </a:pPr>
            <a:endParaRPr lang="en-US" sz="2400" b="1" dirty="0">
              <a:solidFill>
                <a:srgbClr val="FF0000"/>
              </a:solidFill>
            </a:endParaRPr>
          </a:p>
          <a:p>
            <a:pPr marL="0" indent="0" algn="just">
              <a:buNone/>
            </a:pPr>
            <a:r>
              <a:rPr lang="en-US" sz="2000" b="1" i="1" dirty="0" smtClean="0"/>
              <a:t>State of California State Performance Plan for Individuals with Disabilities Education Act of 2004 </a:t>
            </a:r>
            <a:r>
              <a:rPr lang="en-US" sz="2000" b="1" dirty="0" smtClean="0"/>
              <a:t>submitted December 2005 revised November 2011</a:t>
            </a:r>
            <a:endParaRPr lang="en-US" sz="2000" b="1" i="1" dirty="0"/>
          </a:p>
        </p:txBody>
      </p:sp>
      <p:pic>
        <p:nvPicPr>
          <p:cNvPr id="2050" name="Picture 2" descr="C:\Users\Jay\AppData\Local\Microsoft\Windows\INetCache\IE\Z1M9BL9G\bluearrows_red_bullseye_400x4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1" y="228601"/>
            <a:ext cx="13716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41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1000" fill="hold"/>
                                        <p:tgtEl>
                                          <p:spTgt spid="2050"/>
                                        </p:tgtEl>
                                        <p:attrNameLst>
                                          <p:attrName>ppt_w</p:attrName>
                                        </p:attrNameLst>
                                      </p:cBhvr>
                                      <p:tavLst>
                                        <p:tav tm="0">
                                          <p:val>
                                            <p:fltVal val="0"/>
                                          </p:val>
                                        </p:tav>
                                        <p:tav tm="100000">
                                          <p:val>
                                            <p:strVal val="#ppt_w"/>
                                          </p:val>
                                        </p:tav>
                                      </p:tavLst>
                                    </p:anim>
                                    <p:anim calcmode="lin" valueType="num">
                                      <p:cBhvr>
                                        <p:cTn id="16" dur="1000" fill="hold"/>
                                        <p:tgtEl>
                                          <p:spTgt spid="2050"/>
                                        </p:tgtEl>
                                        <p:attrNameLst>
                                          <p:attrName>ppt_h</p:attrName>
                                        </p:attrNameLst>
                                      </p:cBhvr>
                                      <p:tavLst>
                                        <p:tav tm="0">
                                          <p:val>
                                            <p:fltVal val="0"/>
                                          </p:val>
                                        </p:tav>
                                        <p:tav tm="100000">
                                          <p:val>
                                            <p:strVal val="#ppt_h"/>
                                          </p:val>
                                        </p:tav>
                                      </p:tavLst>
                                    </p:anim>
                                    <p:anim calcmode="lin" valueType="num">
                                      <p:cBhvr>
                                        <p:cTn id="17" dur="1000" fill="hold"/>
                                        <p:tgtEl>
                                          <p:spTgt spid="2050"/>
                                        </p:tgtEl>
                                        <p:attrNameLst>
                                          <p:attrName>style.rotation</p:attrName>
                                        </p:attrNameLst>
                                      </p:cBhvr>
                                      <p:tavLst>
                                        <p:tav tm="0">
                                          <p:val>
                                            <p:fltVal val="90"/>
                                          </p:val>
                                        </p:tav>
                                        <p:tav tm="100000">
                                          <p:val>
                                            <p:fltVal val="0"/>
                                          </p:val>
                                        </p:tav>
                                      </p:tavLst>
                                    </p:anim>
                                    <p:animEffect transition="in" filter="fade">
                                      <p:cBhvr>
                                        <p:cTn id="18" dur="1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 calcmode="lin" valueType="num">
                                      <p:cBhvr>
                                        <p:cTn id="6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6" end="6"/>
                                            </p:txEl>
                                          </p:spTgt>
                                        </p:tgtEl>
                                        <p:attrNameLst>
                                          <p:attrName>style.visibility</p:attrName>
                                        </p:attrNameLst>
                                      </p:cBhvr>
                                      <p:to>
                                        <p:strVal val="visible"/>
                                      </p:to>
                                    </p:set>
                                    <p:anim calcmode="lin" valueType="num">
                                      <p:cBhvr>
                                        <p:cTn id="7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7" end="7"/>
                                            </p:txEl>
                                          </p:spTgt>
                                        </p:tgtEl>
                                        <p:attrNameLst>
                                          <p:attrName>style.visibility</p:attrName>
                                        </p:attrNameLst>
                                      </p:cBhvr>
                                      <p:to>
                                        <p:strVal val="visible"/>
                                      </p:to>
                                    </p:set>
                                    <p:anim calcmode="lin" valueType="num">
                                      <p:cBhvr>
                                        <p:cTn id="7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3">
                                            <p:txEl>
                                              <p:pRg st="9" end="9"/>
                                            </p:txEl>
                                          </p:spTgt>
                                        </p:tgtEl>
                                        <p:attrNameLst>
                                          <p:attrName>style.visibility</p:attrName>
                                        </p:attrNameLst>
                                      </p:cBhvr>
                                      <p:to>
                                        <p:strVal val="visible"/>
                                      </p:to>
                                    </p:set>
                                    <p:anim calcmode="lin" valueType="num">
                                      <p:cBhvr>
                                        <p:cTn id="87"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8"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9"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90"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IEP Process and High School Transition</a:t>
            </a:r>
            <a:endParaRPr lang="en-US" sz="2800" b="1" dirty="0"/>
          </a:p>
        </p:txBody>
      </p:sp>
      <p:sp>
        <p:nvSpPr>
          <p:cNvPr id="3" name="Content Placeholder 2"/>
          <p:cNvSpPr>
            <a:spLocks noGrp="1"/>
          </p:cNvSpPr>
          <p:nvPr>
            <p:ph idx="1"/>
          </p:nvPr>
        </p:nvSpPr>
        <p:spPr/>
        <p:txBody>
          <a:bodyPr>
            <a:normAutofit fontScale="85000" lnSpcReduction="10000"/>
          </a:bodyPr>
          <a:lstStyle/>
          <a:p>
            <a:pPr marL="0" indent="0" algn="just">
              <a:buNone/>
            </a:pPr>
            <a:r>
              <a:rPr lang="en-US" sz="2800" b="1" dirty="0" smtClean="0"/>
              <a:t>IDEA 2004 requires a high school transition IEP not later than the 1</a:t>
            </a:r>
            <a:r>
              <a:rPr lang="en-US" sz="2800" b="1" baseline="30000" dirty="0" smtClean="0"/>
              <a:t>st</a:t>
            </a:r>
            <a:r>
              <a:rPr lang="en-US" sz="2800" b="1" dirty="0" smtClean="0"/>
              <a:t> IEP to be in effect when the student turns 16 or as young as 14 if appropriate.</a:t>
            </a:r>
          </a:p>
          <a:p>
            <a:pPr marL="0" indent="0" algn="just">
              <a:buNone/>
            </a:pPr>
            <a:endParaRPr lang="en-US" sz="2800" b="1" dirty="0"/>
          </a:p>
          <a:p>
            <a:pPr marL="0" indent="0" algn="just">
              <a:buNone/>
            </a:pPr>
            <a:r>
              <a:rPr lang="en-US" sz="2800" b="1" dirty="0" smtClean="0"/>
              <a:t>It is best practice to hold the 1</a:t>
            </a:r>
            <a:r>
              <a:rPr lang="en-US" sz="2800" b="1" baseline="30000" dirty="0" smtClean="0"/>
              <a:t>st</a:t>
            </a:r>
            <a:r>
              <a:rPr lang="en-US" sz="2800" b="1" dirty="0" smtClean="0"/>
              <a:t> high school transition IEP at the end of 8</a:t>
            </a:r>
            <a:r>
              <a:rPr lang="en-US" sz="2800" b="1" baseline="30000" dirty="0" smtClean="0"/>
              <a:t>th</a:t>
            </a:r>
            <a:r>
              <a:rPr lang="en-US" sz="2800" b="1" dirty="0" smtClean="0"/>
              <a:t> grade before the student enters high school.</a:t>
            </a:r>
          </a:p>
          <a:p>
            <a:pPr marL="0" indent="0" algn="just">
              <a:buNone/>
            </a:pPr>
            <a:endParaRPr lang="en-US" sz="2800" b="1" dirty="0"/>
          </a:p>
          <a:p>
            <a:pPr marL="0" indent="0" algn="just">
              <a:buNone/>
            </a:pPr>
            <a:r>
              <a:rPr lang="en-US" sz="2800" b="1" dirty="0" smtClean="0"/>
              <a:t>It is best practice that both middle school and high school staff participate in the 1</a:t>
            </a:r>
            <a:r>
              <a:rPr lang="en-US" sz="2800" b="1" baseline="30000" dirty="0" smtClean="0"/>
              <a:t>st</a:t>
            </a:r>
            <a:r>
              <a:rPr lang="en-US" sz="2800" b="1" dirty="0" smtClean="0"/>
              <a:t> high school transition IEP.</a:t>
            </a:r>
          </a:p>
          <a:p>
            <a:pPr marL="0" indent="0" algn="just">
              <a:buNone/>
            </a:pPr>
            <a:endParaRPr lang="en-US" sz="2800" b="1" dirty="0"/>
          </a:p>
          <a:p>
            <a:pPr marL="0" indent="0" algn="just">
              <a:buNone/>
            </a:pPr>
            <a:r>
              <a:rPr lang="en-US" sz="2800" b="1" dirty="0" smtClean="0"/>
              <a:t>Thereafter an annual high school transition IEP is held until the student graduates or ages out at 22.</a:t>
            </a:r>
            <a:endParaRPr lang="en-US" sz="2800" b="1" dirty="0"/>
          </a:p>
        </p:txBody>
      </p:sp>
    </p:spTree>
    <p:extLst>
      <p:ext uri="{BB962C8B-B14F-4D97-AF65-F5344CB8AC3E}">
        <p14:creationId xmlns:p14="http://schemas.microsoft.com/office/powerpoint/2010/main" val="238885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“All I want to do is teach!”</a:t>
            </a:r>
            <a:endParaRPr lang="en-US" sz="2800" b="1" dirty="0"/>
          </a:p>
        </p:txBody>
      </p:sp>
      <p:pic>
        <p:nvPicPr>
          <p:cNvPr id="4103" name="Picture 7" descr="C:\Users\Jay\AppData\Local\Microsoft\Windows\INetCache\IE\OVADOFQ5\frustration_clipart[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4600" y="1676400"/>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4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p:cTn id="15" dur="1000" fill="hold"/>
                                        <p:tgtEl>
                                          <p:spTgt spid="4103"/>
                                        </p:tgtEl>
                                        <p:attrNameLst>
                                          <p:attrName>ppt_w</p:attrName>
                                        </p:attrNameLst>
                                      </p:cBhvr>
                                      <p:tavLst>
                                        <p:tav tm="0">
                                          <p:val>
                                            <p:fltVal val="0"/>
                                          </p:val>
                                        </p:tav>
                                        <p:tav tm="100000">
                                          <p:val>
                                            <p:strVal val="#ppt_w"/>
                                          </p:val>
                                        </p:tav>
                                      </p:tavLst>
                                    </p:anim>
                                    <p:anim calcmode="lin" valueType="num">
                                      <p:cBhvr>
                                        <p:cTn id="16" dur="1000" fill="hold"/>
                                        <p:tgtEl>
                                          <p:spTgt spid="4103"/>
                                        </p:tgtEl>
                                        <p:attrNameLst>
                                          <p:attrName>ppt_h</p:attrName>
                                        </p:attrNameLst>
                                      </p:cBhvr>
                                      <p:tavLst>
                                        <p:tav tm="0">
                                          <p:val>
                                            <p:fltVal val="0"/>
                                          </p:val>
                                        </p:tav>
                                        <p:tav tm="100000">
                                          <p:val>
                                            <p:strVal val="#ppt_h"/>
                                          </p:val>
                                        </p:tav>
                                      </p:tavLst>
                                    </p:anim>
                                    <p:anim calcmode="lin" valueType="num">
                                      <p:cBhvr>
                                        <p:cTn id="17" dur="1000" fill="hold"/>
                                        <p:tgtEl>
                                          <p:spTgt spid="4103"/>
                                        </p:tgtEl>
                                        <p:attrNameLst>
                                          <p:attrName>style.rotation</p:attrName>
                                        </p:attrNameLst>
                                      </p:cBhvr>
                                      <p:tavLst>
                                        <p:tav tm="0">
                                          <p:val>
                                            <p:fltVal val="90"/>
                                          </p:val>
                                        </p:tav>
                                        <p:tav tm="100000">
                                          <p:val>
                                            <p:fltVal val="0"/>
                                          </p:val>
                                        </p:tav>
                                      </p:tavLst>
                                    </p:anim>
                                    <p:animEffect transition="in" filter="fade">
                                      <p:cBhvr>
                                        <p:cTn id="18" dur="1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Options </a:t>
            </a:r>
            <a:r>
              <a:rPr lang="en-US" sz="2800" b="1" smtClean="0"/>
              <a:t>for Exiting </a:t>
            </a:r>
            <a:r>
              <a:rPr lang="en-US" sz="2800" b="1" dirty="0" smtClean="0"/>
              <a:t>High School</a:t>
            </a:r>
            <a:endParaRPr lang="en-US" sz="2800" b="1"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US" sz="2800" b="1" dirty="0" smtClean="0">
                <a:solidFill>
                  <a:srgbClr val="FF0000"/>
                </a:solidFill>
              </a:rPr>
              <a:t>Standard Diploma </a:t>
            </a:r>
            <a:r>
              <a:rPr lang="en-US" sz="2800" b="1" dirty="0" smtClean="0"/>
              <a:t>– completes a prescribed course of study (diploma coursework) and has passed proficiency requirements approved by the state with or without differential standards.</a:t>
            </a:r>
          </a:p>
          <a:p>
            <a:pPr marL="0" indent="0" algn="just">
              <a:buNone/>
            </a:pPr>
            <a:endParaRPr lang="en-US" sz="2800" b="1" dirty="0"/>
          </a:p>
          <a:p>
            <a:pPr marL="0" indent="0" algn="just">
              <a:buNone/>
            </a:pPr>
            <a:r>
              <a:rPr lang="en-US" sz="2800" b="1" dirty="0" smtClean="0">
                <a:solidFill>
                  <a:srgbClr val="FF0000"/>
                </a:solidFill>
              </a:rPr>
              <a:t>Certificate of Completion </a:t>
            </a:r>
            <a:r>
              <a:rPr lang="en-US" sz="2800" b="1" dirty="0" smtClean="0"/>
              <a:t>– completes an alternative course of study (functional skills curriculum) approved by the local governing board.</a:t>
            </a:r>
          </a:p>
          <a:p>
            <a:pPr marL="0" indent="0" algn="just">
              <a:buNone/>
            </a:pPr>
            <a:endParaRPr lang="en-US" sz="2800" b="1" dirty="0"/>
          </a:p>
          <a:p>
            <a:pPr marL="0" indent="0" algn="just">
              <a:buNone/>
            </a:pPr>
            <a:r>
              <a:rPr lang="en-US" sz="2800" b="1" dirty="0" smtClean="0">
                <a:solidFill>
                  <a:srgbClr val="FF0000"/>
                </a:solidFill>
              </a:rPr>
              <a:t>The selected option must be clearly specified because it drives all of the other components in the IEP.</a:t>
            </a:r>
            <a:endParaRPr lang="en-US" sz="2800" b="1" dirty="0">
              <a:solidFill>
                <a:srgbClr val="FF0000"/>
              </a:solidFill>
            </a:endParaRPr>
          </a:p>
        </p:txBody>
      </p:sp>
    </p:spTree>
    <p:extLst>
      <p:ext uri="{BB962C8B-B14F-4D97-AF65-F5344CB8AC3E}">
        <p14:creationId xmlns:p14="http://schemas.microsoft.com/office/powerpoint/2010/main" val="3462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Key Components of a Transition IEP</a:t>
            </a:r>
            <a:br>
              <a:rPr lang="en-US" sz="2800" b="1" dirty="0" smtClean="0"/>
            </a:br>
            <a:r>
              <a:rPr lang="en-US" sz="2800" b="1" dirty="0" smtClean="0"/>
              <a:t>8</a:t>
            </a:r>
            <a:r>
              <a:rPr lang="en-US" sz="2800" b="1" baseline="30000" dirty="0" smtClean="0"/>
              <a:t>th</a:t>
            </a:r>
            <a:r>
              <a:rPr lang="en-US" sz="2800" b="1" dirty="0" smtClean="0"/>
              <a:t> to 9</a:t>
            </a:r>
            <a:r>
              <a:rPr lang="en-US" sz="2800" b="1" baseline="30000" dirty="0" smtClean="0"/>
              <a:t>th</a:t>
            </a:r>
            <a:r>
              <a:rPr lang="en-US" sz="2800" b="1" dirty="0" smtClean="0"/>
              <a:t> Grade</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759455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Jay\AppData\Local\Microsoft\Windows\INetCache\IE\OVADOFQ5\success-blogging-key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2743200"/>
            <a:ext cx="19812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ay\AppData\Local\Microsoft\Windows\INetCache\IE\Y7HK5TS4\Q5Hx8[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319700">
            <a:off x="6635359" y="4929572"/>
            <a:ext cx="1966012" cy="1625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1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p:cTn id="23" dur="1000" fill="hold"/>
                                        <p:tgtEl>
                                          <p:spTgt spid="1026"/>
                                        </p:tgtEl>
                                        <p:attrNameLst>
                                          <p:attrName>ppt_w</p:attrName>
                                        </p:attrNameLst>
                                      </p:cBhvr>
                                      <p:tavLst>
                                        <p:tav tm="0">
                                          <p:val>
                                            <p:fltVal val="0"/>
                                          </p:val>
                                        </p:tav>
                                        <p:tav tm="100000">
                                          <p:val>
                                            <p:strVal val="#ppt_w"/>
                                          </p:val>
                                        </p:tav>
                                      </p:tavLst>
                                    </p:anim>
                                    <p:anim calcmode="lin" valueType="num">
                                      <p:cBhvr>
                                        <p:cTn id="24" dur="1000" fill="hold"/>
                                        <p:tgtEl>
                                          <p:spTgt spid="1026"/>
                                        </p:tgtEl>
                                        <p:attrNameLst>
                                          <p:attrName>ppt_h</p:attrName>
                                        </p:attrNameLst>
                                      </p:cBhvr>
                                      <p:tavLst>
                                        <p:tav tm="0">
                                          <p:val>
                                            <p:fltVal val="0"/>
                                          </p:val>
                                        </p:tav>
                                        <p:tav tm="100000">
                                          <p:val>
                                            <p:strVal val="#ppt_h"/>
                                          </p:val>
                                        </p:tav>
                                      </p:tavLst>
                                    </p:anim>
                                    <p:anim calcmode="lin" valueType="num">
                                      <p:cBhvr>
                                        <p:cTn id="25" dur="1000" fill="hold"/>
                                        <p:tgtEl>
                                          <p:spTgt spid="1026"/>
                                        </p:tgtEl>
                                        <p:attrNameLst>
                                          <p:attrName>style.rotation</p:attrName>
                                        </p:attrNameLst>
                                      </p:cBhvr>
                                      <p:tavLst>
                                        <p:tav tm="0">
                                          <p:val>
                                            <p:fltVal val="90"/>
                                          </p:val>
                                        </p:tav>
                                        <p:tav tm="100000">
                                          <p:val>
                                            <p:fltVal val="0"/>
                                          </p:val>
                                        </p:tav>
                                      </p:tavLst>
                                    </p:anim>
                                    <p:animEffect transition="in" filter="fade">
                                      <p:cBhvr>
                                        <p:cTn id="26" dur="10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anim calcmode="lin" valueType="num">
                                      <p:cBhvr>
                                        <p:cTn id="31" dur="1000" fill="hold"/>
                                        <p:tgtEl>
                                          <p:spTgt spid="1027"/>
                                        </p:tgtEl>
                                        <p:attrNameLst>
                                          <p:attrName>ppt_w</p:attrName>
                                        </p:attrNameLst>
                                      </p:cBhvr>
                                      <p:tavLst>
                                        <p:tav tm="0">
                                          <p:val>
                                            <p:fltVal val="0"/>
                                          </p:val>
                                        </p:tav>
                                        <p:tav tm="100000">
                                          <p:val>
                                            <p:strVal val="#ppt_w"/>
                                          </p:val>
                                        </p:tav>
                                      </p:tavLst>
                                    </p:anim>
                                    <p:anim calcmode="lin" valueType="num">
                                      <p:cBhvr>
                                        <p:cTn id="32" dur="1000" fill="hold"/>
                                        <p:tgtEl>
                                          <p:spTgt spid="1027"/>
                                        </p:tgtEl>
                                        <p:attrNameLst>
                                          <p:attrName>ppt_h</p:attrName>
                                        </p:attrNameLst>
                                      </p:cBhvr>
                                      <p:tavLst>
                                        <p:tav tm="0">
                                          <p:val>
                                            <p:fltVal val="0"/>
                                          </p:val>
                                        </p:tav>
                                        <p:tav tm="100000">
                                          <p:val>
                                            <p:strVal val="#ppt_h"/>
                                          </p:val>
                                        </p:tav>
                                      </p:tavLst>
                                    </p:anim>
                                    <p:anim calcmode="lin" valueType="num">
                                      <p:cBhvr>
                                        <p:cTn id="33" dur="1000" fill="hold"/>
                                        <p:tgtEl>
                                          <p:spTgt spid="1027"/>
                                        </p:tgtEl>
                                        <p:attrNameLst>
                                          <p:attrName>style.rotation</p:attrName>
                                        </p:attrNameLst>
                                      </p:cBhvr>
                                      <p:tavLst>
                                        <p:tav tm="0">
                                          <p:val>
                                            <p:fltVal val="90"/>
                                          </p:val>
                                        </p:tav>
                                        <p:tav tm="100000">
                                          <p:val>
                                            <p:fltVal val="0"/>
                                          </p:val>
                                        </p:tav>
                                      </p:tavLst>
                                    </p:anim>
                                    <p:animEffect transition="in" filter="fade">
                                      <p:cBhvr>
                                        <p:cTn id="34"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IEP Transition Goals</a:t>
            </a:r>
            <a:endParaRPr lang="en-US" sz="2800" b="1" dirty="0"/>
          </a:p>
        </p:txBody>
      </p:sp>
      <p:sp>
        <p:nvSpPr>
          <p:cNvPr id="3" name="Content Placeholder 2"/>
          <p:cNvSpPr>
            <a:spLocks noGrp="1"/>
          </p:cNvSpPr>
          <p:nvPr>
            <p:ph idx="1"/>
          </p:nvPr>
        </p:nvSpPr>
        <p:spPr/>
        <p:txBody>
          <a:bodyPr>
            <a:normAutofit/>
          </a:bodyPr>
          <a:lstStyle/>
          <a:p>
            <a:pPr marL="0" indent="0" algn="just">
              <a:buNone/>
            </a:pPr>
            <a:r>
              <a:rPr lang="en-US" sz="2400" b="1" dirty="0" smtClean="0"/>
              <a:t>         Print the 6 IEP transition goals on each side of the cube.</a:t>
            </a:r>
          </a:p>
          <a:p>
            <a:pPr marL="0" indent="0" algn="just">
              <a:buNone/>
            </a:pPr>
            <a:r>
              <a:rPr lang="en-US" sz="2400" b="1" dirty="0" smtClean="0"/>
              <a:t>               Describe 2 of them without repeating the name.</a:t>
            </a:r>
          </a:p>
          <a:p>
            <a:pPr marL="0" indent="0" algn="just">
              <a:buNone/>
            </a:pPr>
            <a:endParaRPr lang="en-US" sz="2400" b="1" dirty="0"/>
          </a:p>
          <a:p>
            <a:pPr marL="0" indent="0" algn="just">
              <a:buNone/>
            </a:pPr>
            <a:endParaRPr lang="en-US" sz="2400" b="1" dirty="0" smtClean="0"/>
          </a:p>
          <a:p>
            <a:pPr marL="0" indent="0" algn="just">
              <a:buNone/>
            </a:pPr>
            <a:endParaRPr lang="en-US" sz="2400" b="1" dirty="0"/>
          </a:p>
          <a:p>
            <a:pPr marL="0" indent="0" algn="just">
              <a:buNone/>
            </a:pPr>
            <a:endParaRPr lang="en-US" sz="2400" b="1" dirty="0"/>
          </a:p>
        </p:txBody>
      </p:sp>
      <p:pic>
        <p:nvPicPr>
          <p:cNvPr id="1026" name="Picture 2" descr="C:\Users\Jay\AppData\Local\Microsoft\Windows\INetCache\IE\3AKSGND9\3D-Cube-Ico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6125" y="2895600"/>
            <a:ext cx="2581276"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91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p:cTn id="31" dur="1000" fill="hold"/>
                                        <p:tgtEl>
                                          <p:spTgt spid="1026"/>
                                        </p:tgtEl>
                                        <p:attrNameLst>
                                          <p:attrName>ppt_w</p:attrName>
                                        </p:attrNameLst>
                                      </p:cBhvr>
                                      <p:tavLst>
                                        <p:tav tm="0">
                                          <p:val>
                                            <p:fltVal val="0"/>
                                          </p:val>
                                        </p:tav>
                                        <p:tav tm="100000">
                                          <p:val>
                                            <p:strVal val="#ppt_w"/>
                                          </p:val>
                                        </p:tav>
                                      </p:tavLst>
                                    </p:anim>
                                    <p:anim calcmode="lin" valueType="num">
                                      <p:cBhvr>
                                        <p:cTn id="32" dur="1000" fill="hold"/>
                                        <p:tgtEl>
                                          <p:spTgt spid="1026"/>
                                        </p:tgtEl>
                                        <p:attrNameLst>
                                          <p:attrName>ppt_h</p:attrName>
                                        </p:attrNameLst>
                                      </p:cBhvr>
                                      <p:tavLst>
                                        <p:tav tm="0">
                                          <p:val>
                                            <p:fltVal val="0"/>
                                          </p:val>
                                        </p:tav>
                                        <p:tav tm="100000">
                                          <p:val>
                                            <p:strVal val="#ppt_h"/>
                                          </p:val>
                                        </p:tav>
                                      </p:tavLst>
                                    </p:anim>
                                    <p:anim calcmode="lin" valueType="num">
                                      <p:cBhvr>
                                        <p:cTn id="33" dur="1000" fill="hold"/>
                                        <p:tgtEl>
                                          <p:spTgt spid="1026"/>
                                        </p:tgtEl>
                                        <p:attrNameLst>
                                          <p:attrName>style.rotation</p:attrName>
                                        </p:attrNameLst>
                                      </p:cBhvr>
                                      <p:tavLst>
                                        <p:tav tm="0">
                                          <p:val>
                                            <p:fltVal val="90"/>
                                          </p:val>
                                        </p:tav>
                                        <p:tav tm="100000">
                                          <p:val>
                                            <p:fltVal val="0"/>
                                          </p:val>
                                        </p:tav>
                                      </p:tavLst>
                                    </p:anim>
                                    <p:animEffect transition="in" filter="fade">
                                      <p:cBhvr>
                                        <p:cTn id="34"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IEP Transition Goals</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227462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955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Examples of IEP Transition Goals</a:t>
            </a:r>
            <a:endParaRPr lang="en-US" sz="2800" b="1" dirty="0"/>
          </a:p>
        </p:txBody>
      </p:sp>
      <p:sp>
        <p:nvSpPr>
          <p:cNvPr id="3" name="Text Placeholder 2"/>
          <p:cNvSpPr>
            <a:spLocks noGrp="1"/>
          </p:cNvSpPr>
          <p:nvPr>
            <p:ph type="body" idx="1"/>
          </p:nvPr>
        </p:nvSpPr>
        <p:spPr/>
        <p:txBody>
          <a:bodyPr>
            <a:normAutofit/>
          </a:bodyPr>
          <a:lstStyle/>
          <a:p>
            <a:r>
              <a:rPr lang="en-US" dirty="0" smtClean="0"/>
              <a:t>    </a:t>
            </a:r>
            <a:r>
              <a:rPr lang="en-US" dirty="0" smtClean="0">
                <a:solidFill>
                  <a:srgbClr val="FF0000"/>
                </a:solidFill>
              </a:rPr>
              <a:t>Mild/Moderate Disabilities</a:t>
            </a:r>
            <a:endParaRPr lang="en-US" dirty="0">
              <a:solidFill>
                <a:srgbClr val="FF0000"/>
              </a:solidFill>
            </a:endParaRPr>
          </a:p>
        </p:txBody>
      </p:sp>
      <p:sp>
        <p:nvSpPr>
          <p:cNvPr id="4" name="Content Placeholder 3"/>
          <p:cNvSpPr>
            <a:spLocks noGrp="1"/>
          </p:cNvSpPr>
          <p:nvPr>
            <p:ph sz="half" idx="2"/>
          </p:nvPr>
        </p:nvSpPr>
        <p:spPr/>
        <p:txBody>
          <a:bodyPr>
            <a:normAutofit fontScale="85000" lnSpcReduction="20000"/>
          </a:bodyPr>
          <a:lstStyle/>
          <a:p>
            <a:pPr marL="0" indent="0">
              <a:buNone/>
            </a:pPr>
            <a:r>
              <a:rPr lang="en-US" b="1" dirty="0" smtClean="0"/>
              <a:t>Education</a:t>
            </a:r>
          </a:p>
          <a:p>
            <a:pPr marL="0" indent="0">
              <a:buNone/>
            </a:pPr>
            <a:r>
              <a:rPr lang="en-US" b="1" dirty="0"/>
              <a:t> </a:t>
            </a:r>
            <a:r>
              <a:rPr lang="en-US" b="1" dirty="0" smtClean="0"/>
              <a:t> Attend a 4 year college</a:t>
            </a:r>
          </a:p>
          <a:p>
            <a:pPr marL="0" indent="0">
              <a:buNone/>
            </a:pPr>
            <a:r>
              <a:rPr lang="en-US" b="1" dirty="0" smtClean="0"/>
              <a:t>Training</a:t>
            </a:r>
          </a:p>
          <a:p>
            <a:pPr marL="0" indent="0">
              <a:buNone/>
            </a:pPr>
            <a:r>
              <a:rPr lang="en-US" b="1" dirty="0"/>
              <a:t> </a:t>
            </a:r>
            <a:r>
              <a:rPr lang="en-US" b="1" dirty="0" smtClean="0"/>
              <a:t> Complete graphic arts intern</a:t>
            </a:r>
          </a:p>
          <a:p>
            <a:pPr marL="0" indent="0">
              <a:buNone/>
            </a:pPr>
            <a:r>
              <a:rPr lang="en-US" b="1" dirty="0" smtClean="0"/>
              <a:t>Employment</a:t>
            </a:r>
          </a:p>
          <a:p>
            <a:pPr marL="0" indent="0">
              <a:buNone/>
            </a:pPr>
            <a:r>
              <a:rPr lang="en-US" b="1" dirty="0"/>
              <a:t> </a:t>
            </a:r>
            <a:r>
              <a:rPr lang="en-US" b="1" dirty="0" smtClean="0"/>
              <a:t>  F/T graphic artist</a:t>
            </a:r>
          </a:p>
          <a:p>
            <a:pPr marL="0" indent="0">
              <a:buNone/>
            </a:pPr>
            <a:r>
              <a:rPr lang="en-US" b="1" dirty="0" smtClean="0"/>
              <a:t>Recreation/Leisure</a:t>
            </a:r>
          </a:p>
          <a:p>
            <a:pPr marL="0" indent="0">
              <a:buNone/>
            </a:pPr>
            <a:r>
              <a:rPr lang="en-US" b="1" dirty="0"/>
              <a:t> </a:t>
            </a:r>
            <a:r>
              <a:rPr lang="en-US" b="1" dirty="0" smtClean="0"/>
              <a:t>  Community baseball team</a:t>
            </a:r>
          </a:p>
          <a:p>
            <a:pPr marL="0" indent="0">
              <a:buNone/>
            </a:pPr>
            <a:r>
              <a:rPr lang="en-US" b="1" dirty="0" smtClean="0"/>
              <a:t>Living</a:t>
            </a:r>
          </a:p>
          <a:p>
            <a:pPr marL="0" indent="0">
              <a:buNone/>
            </a:pPr>
            <a:r>
              <a:rPr lang="en-US" b="1" dirty="0"/>
              <a:t> </a:t>
            </a:r>
            <a:r>
              <a:rPr lang="en-US" b="1" dirty="0" smtClean="0"/>
              <a:t>  Rent own apartment</a:t>
            </a:r>
          </a:p>
          <a:p>
            <a:pPr marL="0" indent="0">
              <a:buNone/>
            </a:pPr>
            <a:r>
              <a:rPr lang="en-US" b="1" dirty="0" smtClean="0"/>
              <a:t>Self Advocacy</a:t>
            </a:r>
          </a:p>
          <a:p>
            <a:pPr marL="0" indent="0">
              <a:buNone/>
            </a:pPr>
            <a:r>
              <a:rPr lang="en-US" b="1" dirty="0"/>
              <a:t> </a:t>
            </a:r>
            <a:r>
              <a:rPr lang="en-US" b="1" dirty="0" smtClean="0"/>
              <a:t>  Independent self advocacy</a:t>
            </a:r>
            <a:endParaRPr lang="en-US" b="1" dirty="0"/>
          </a:p>
        </p:txBody>
      </p:sp>
      <p:sp>
        <p:nvSpPr>
          <p:cNvPr id="5" name="Text Placeholder 4"/>
          <p:cNvSpPr>
            <a:spLocks noGrp="1"/>
          </p:cNvSpPr>
          <p:nvPr>
            <p:ph type="body" sz="quarter" idx="3"/>
          </p:nvPr>
        </p:nvSpPr>
        <p:spPr/>
        <p:txBody>
          <a:bodyPr/>
          <a:lstStyle/>
          <a:p>
            <a:r>
              <a:rPr lang="en-US" dirty="0" smtClean="0"/>
              <a:t>  </a:t>
            </a:r>
            <a:r>
              <a:rPr lang="en-US" dirty="0" smtClean="0">
                <a:solidFill>
                  <a:srgbClr val="FF0000"/>
                </a:solidFill>
              </a:rPr>
              <a:t>Moderate/Severe Disabilities</a:t>
            </a:r>
            <a:endParaRPr lang="en-US" dirty="0">
              <a:solidFill>
                <a:srgbClr val="FF0000"/>
              </a:solidFill>
            </a:endParaRPr>
          </a:p>
        </p:txBody>
      </p:sp>
      <p:sp>
        <p:nvSpPr>
          <p:cNvPr id="6" name="Content Placeholder 5"/>
          <p:cNvSpPr>
            <a:spLocks noGrp="1"/>
          </p:cNvSpPr>
          <p:nvPr>
            <p:ph sz="quarter" idx="4"/>
          </p:nvPr>
        </p:nvSpPr>
        <p:spPr/>
        <p:txBody>
          <a:bodyPr>
            <a:normAutofit fontScale="85000" lnSpcReduction="20000"/>
          </a:bodyPr>
          <a:lstStyle/>
          <a:p>
            <a:pPr marL="0" indent="0">
              <a:buNone/>
            </a:pPr>
            <a:r>
              <a:rPr lang="en-US" b="1" dirty="0" smtClean="0"/>
              <a:t>Education</a:t>
            </a:r>
          </a:p>
          <a:p>
            <a:pPr marL="0" indent="0">
              <a:buNone/>
            </a:pPr>
            <a:r>
              <a:rPr lang="en-US" b="1" dirty="0"/>
              <a:t> </a:t>
            </a:r>
            <a:r>
              <a:rPr lang="en-US" b="1" dirty="0" smtClean="0"/>
              <a:t>  Attend a 2 year community college</a:t>
            </a:r>
          </a:p>
          <a:p>
            <a:pPr marL="0" indent="0">
              <a:buNone/>
            </a:pPr>
            <a:r>
              <a:rPr lang="en-US" b="1" dirty="0" smtClean="0"/>
              <a:t>Training</a:t>
            </a:r>
          </a:p>
          <a:p>
            <a:pPr marL="0" indent="0">
              <a:buNone/>
            </a:pPr>
            <a:r>
              <a:rPr lang="en-US" b="1" dirty="0"/>
              <a:t> </a:t>
            </a:r>
            <a:r>
              <a:rPr lang="en-US" b="1" dirty="0" smtClean="0"/>
              <a:t>  Complete electrician apprentice</a:t>
            </a:r>
          </a:p>
          <a:p>
            <a:pPr marL="0" indent="0">
              <a:buNone/>
            </a:pPr>
            <a:r>
              <a:rPr lang="en-US" b="1" dirty="0" smtClean="0"/>
              <a:t>Employment</a:t>
            </a:r>
          </a:p>
          <a:p>
            <a:pPr marL="0" indent="0">
              <a:buNone/>
            </a:pPr>
            <a:r>
              <a:rPr lang="en-US" b="1" dirty="0"/>
              <a:t> </a:t>
            </a:r>
            <a:r>
              <a:rPr lang="en-US" b="1" dirty="0" smtClean="0"/>
              <a:t>  F/T electrician</a:t>
            </a:r>
          </a:p>
          <a:p>
            <a:pPr marL="0" indent="0">
              <a:buNone/>
            </a:pPr>
            <a:r>
              <a:rPr lang="en-US" b="1" dirty="0" smtClean="0"/>
              <a:t>Recreation/Leisure</a:t>
            </a:r>
          </a:p>
          <a:p>
            <a:pPr marL="0" indent="0">
              <a:buNone/>
            </a:pPr>
            <a:r>
              <a:rPr lang="en-US" b="1" dirty="0"/>
              <a:t> </a:t>
            </a:r>
            <a:r>
              <a:rPr lang="en-US" b="1" dirty="0" smtClean="0"/>
              <a:t>  Community soccer team</a:t>
            </a:r>
          </a:p>
          <a:p>
            <a:pPr marL="0" indent="0">
              <a:buNone/>
            </a:pPr>
            <a:r>
              <a:rPr lang="en-US" b="1" dirty="0" smtClean="0"/>
              <a:t>Living</a:t>
            </a:r>
          </a:p>
          <a:p>
            <a:pPr marL="0" indent="0">
              <a:buNone/>
            </a:pPr>
            <a:r>
              <a:rPr lang="en-US" b="1" dirty="0"/>
              <a:t> </a:t>
            </a:r>
            <a:r>
              <a:rPr lang="en-US" b="1" dirty="0" smtClean="0"/>
              <a:t>   Rent apartment with friends</a:t>
            </a:r>
          </a:p>
          <a:p>
            <a:pPr marL="0" indent="0">
              <a:buNone/>
            </a:pPr>
            <a:r>
              <a:rPr lang="en-US" b="1" dirty="0" smtClean="0"/>
              <a:t>Self Advocacy</a:t>
            </a:r>
          </a:p>
          <a:p>
            <a:pPr marL="0" indent="0">
              <a:buNone/>
            </a:pPr>
            <a:r>
              <a:rPr lang="en-US" b="1" dirty="0"/>
              <a:t> </a:t>
            </a:r>
            <a:r>
              <a:rPr lang="en-US" b="1" dirty="0" smtClean="0"/>
              <a:t>   Supported self advocacy</a:t>
            </a:r>
            <a:endParaRPr lang="en-US" b="1" dirty="0"/>
          </a:p>
        </p:txBody>
      </p:sp>
    </p:spTree>
    <p:extLst>
      <p:ext uri="{BB962C8B-B14F-4D97-AF65-F5344CB8AC3E}">
        <p14:creationId xmlns:p14="http://schemas.microsoft.com/office/powerpoint/2010/main" val="363143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p:cTn id="2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p:cTn id="31"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p:cTn id="3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 calcmode="lin" valueType="num">
                                      <p:cBhvr>
                                        <p:cTn id="4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 calcmode="lin" valueType="num">
                                      <p:cBhvr>
                                        <p:cTn id="55"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4">
                                            <p:txEl>
                                              <p:pRg st="5" end="5"/>
                                            </p:txEl>
                                          </p:spTgt>
                                        </p:tgtEl>
                                        <p:attrNameLst>
                                          <p:attrName>style.visibility</p:attrName>
                                        </p:attrNameLst>
                                      </p:cBhvr>
                                      <p:to>
                                        <p:strVal val="visible"/>
                                      </p:to>
                                    </p:set>
                                    <p:anim calcmode="lin" valueType="num">
                                      <p:cBhvr>
                                        <p:cTn id="63"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64"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65"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66" dur="1000"/>
                                        <p:tgtEl>
                                          <p:spTgt spid="4">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4">
                                            <p:txEl>
                                              <p:pRg st="6" end="6"/>
                                            </p:txEl>
                                          </p:spTgt>
                                        </p:tgtEl>
                                        <p:attrNameLst>
                                          <p:attrName>style.visibility</p:attrName>
                                        </p:attrNameLst>
                                      </p:cBhvr>
                                      <p:to>
                                        <p:strVal val="visible"/>
                                      </p:to>
                                    </p:set>
                                    <p:anim calcmode="lin" valueType="num">
                                      <p:cBhvr>
                                        <p:cTn id="71"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72"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73"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74" dur="1000"/>
                                        <p:tgtEl>
                                          <p:spTgt spid="4">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4">
                                            <p:txEl>
                                              <p:pRg st="7" end="7"/>
                                            </p:txEl>
                                          </p:spTgt>
                                        </p:tgtEl>
                                        <p:attrNameLst>
                                          <p:attrName>style.visibility</p:attrName>
                                        </p:attrNameLst>
                                      </p:cBhvr>
                                      <p:to>
                                        <p:strVal val="visible"/>
                                      </p:to>
                                    </p:set>
                                    <p:anim calcmode="lin" valueType="num">
                                      <p:cBhvr>
                                        <p:cTn id="79"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80"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81"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82" dur="1000"/>
                                        <p:tgtEl>
                                          <p:spTgt spid="4">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4">
                                            <p:txEl>
                                              <p:pRg st="8" end="8"/>
                                            </p:txEl>
                                          </p:spTgt>
                                        </p:tgtEl>
                                        <p:attrNameLst>
                                          <p:attrName>style.visibility</p:attrName>
                                        </p:attrNameLst>
                                      </p:cBhvr>
                                      <p:to>
                                        <p:strVal val="visible"/>
                                      </p:to>
                                    </p:set>
                                    <p:anim calcmode="lin" valueType="num">
                                      <p:cBhvr>
                                        <p:cTn id="87"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88"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89"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90" dur="1000"/>
                                        <p:tgtEl>
                                          <p:spTgt spid="4">
                                            <p:txEl>
                                              <p:pRg st="8" end="8"/>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4">
                                            <p:txEl>
                                              <p:pRg st="9" end="9"/>
                                            </p:txEl>
                                          </p:spTgt>
                                        </p:tgtEl>
                                        <p:attrNameLst>
                                          <p:attrName>style.visibility</p:attrName>
                                        </p:attrNameLst>
                                      </p:cBhvr>
                                      <p:to>
                                        <p:strVal val="visible"/>
                                      </p:to>
                                    </p:set>
                                    <p:anim calcmode="lin" valueType="num">
                                      <p:cBhvr>
                                        <p:cTn id="95" dur="1000" fill="hold"/>
                                        <p:tgtEl>
                                          <p:spTgt spid="4">
                                            <p:txEl>
                                              <p:pRg st="9" end="9"/>
                                            </p:txEl>
                                          </p:spTgt>
                                        </p:tgtEl>
                                        <p:attrNameLst>
                                          <p:attrName>ppt_w</p:attrName>
                                        </p:attrNameLst>
                                      </p:cBhvr>
                                      <p:tavLst>
                                        <p:tav tm="0">
                                          <p:val>
                                            <p:fltVal val="0"/>
                                          </p:val>
                                        </p:tav>
                                        <p:tav tm="100000">
                                          <p:val>
                                            <p:strVal val="#ppt_w"/>
                                          </p:val>
                                        </p:tav>
                                      </p:tavLst>
                                    </p:anim>
                                    <p:anim calcmode="lin" valueType="num">
                                      <p:cBhvr>
                                        <p:cTn id="96" dur="1000" fill="hold"/>
                                        <p:tgtEl>
                                          <p:spTgt spid="4">
                                            <p:txEl>
                                              <p:pRg st="9" end="9"/>
                                            </p:txEl>
                                          </p:spTgt>
                                        </p:tgtEl>
                                        <p:attrNameLst>
                                          <p:attrName>ppt_h</p:attrName>
                                        </p:attrNameLst>
                                      </p:cBhvr>
                                      <p:tavLst>
                                        <p:tav tm="0">
                                          <p:val>
                                            <p:fltVal val="0"/>
                                          </p:val>
                                        </p:tav>
                                        <p:tav tm="100000">
                                          <p:val>
                                            <p:strVal val="#ppt_h"/>
                                          </p:val>
                                        </p:tav>
                                      </p:tavLst>
                                    </p:anim>
                                    <p:anim calcmode="lin" valueType="num">
                                      <p:cBhvr>
                                        <p:cTn id="97" dur="1000" fill="hold"/>
                                        <p:tgtEl>
                                          <p:spTgt spid="4">
                                            <p:txEl>
                                              <p:pRg st="9" end="9"/>
                                            </p:txEl>
                                          </p:spTgt>
                                        </p:tgtEl>
                                        <p:attrNameLst>
                                          <p:attrName>style.rotation</p:attrName>
                                        </p:attrNameLst>
                                      </p:cBhvr>
                                      <p:tavLst>
                                        <p:tav tm="0">
                                          <p:val>
                                            <p:fltVal val="90"/>
                                          </p:val>
                                        </p:tav>
                                        <p:tav tm="100000">
                                          <p:val>
                                            <p:fltVal val="0"/>
                                          </p:val>
                                        </p:tav>
                                      </p:tavLst>
                                    </p:anim>
                                    <p:animEffect transition="in" filter="fade">
                                      <p:cBhvr>
                                        <p:cTn id="98" dur="1000"/>
                                        <p:tgtEl>
                                          <p:spTgt spid="4">
                                            <p:txEl>
                                              <p:pRg st="9" end="9"/>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4">
                                            <p:txEl>
                                              <p:pRg st="10" end="10"/>
                                            </p:txEl>
                                          </p:spTgt>
                                        </p:tgtEl>
                                        <p:attrNameLst>
                                          <p:attrName>style.visibility</p:attrName>
                                        </p:attrNameLst>
                                      </p:cBhvr>
                                      <p:to>
                                        <p:strVal val="visible"/>
                                      </p:to>
                                    </p:set>
                                    <p:anim calcmode="lin" valueType="num">
                                      <p:cBhvr>
                                        <p:cTn id="103" dur="10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104" dur="1000" fill="hold"/>
                                        <p:tgtEl>
                                          <p:spTgt spid="4">
                                            <p:txEl>
                                              <p:pRg st="10" end="10"/>
                                            </p:txEl>
                                          </p:spTgt>
                                        </p:tgtEl>
                                        <p:attrNameLst>
                                          <p:attrName>ppt_h</p:attrName>
                                        </p:attrNameLst>
                                      </p:cBhvr>
                                      <p:tavLst>
                                        <p:tav tm="0">
                                          <p:val>
                                            <p:fltVal val="0"/>
                                          </p:val>
                                        </p:tav>
                                        <p:tav tm="100000">
                                          <p:val>
                                            <p:strVal val="#ppt_h"/>
                                          </p:val>
                                        </p:tav>
                                      </p:tavLst>
                                    </p:anim>
                                    <p:anim calcmode="lin" valueType="num">
                                      <p:cBhvr>
                                        <p:cTn id="105" dur="1000" fill="hold"/>
                                        <p:tgtEl>
                                          <p:spTgt spid="4">
                                            <p:txEl>
                                              <p:pRg st="10" end="10"/>
                                            </p:txEl>
                                          </p:spTgt>
                                        </p:tgtEl>
                                        <p:attrNameLst>
                                          <p:attrName>style.rotation</p:attrName>
                                        </p:attrNameLst>
                                      </p:cBhvr>
                                      <p:tavLst>
                                        <p:tav tm="0">
                                          <p:val>
                                            <p:fltVal val="90"/>
                                          </p:val>
                                        </p:tav>
                                        <p:tav tm="100000">
                                          <p:val>
                                            <p:fltVal val="0"/>
                                          </p:val>
                                        </p:tav>
                                      </p:tavLst>
                                    </p:anim>
                                    <p:animEffect transition="in" filter="fade">
                                      <p:cBhvr>
                                        <p:cTn id="106" dur="1000"/>
                                        <p:tgtEl>
                                          <p:spTgt spid="4">
                                            <p:txEl>
                                              <p:pRg st="10" end="10"/>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4">
                                            <p:txEl>
                                              <p:pRg st="11" end="11"/>
                                            </p:txEl>
                                          </p:spTgt>
                                        </p:tgtEl>
                                        <p:attrNameLst>
                                          <p:attrName>style.visibility</p:attrName>
                                        </p:attrNameLst>
                                      </p:cBhvr>
                                      <p:to>
                                        <p:strVal val="visible"/>
                                      </p:to>
                                    </p:set>
                                    <p:anim calcmode="lin" valueType="num">
                                      <p:cBhvr>
                                        <p:cTn id="111" dur="10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112" dur="1000" fill="hold"/>
                                        <p:tgtEl>
                                          <p:spTgt spid="4">
                                            <p:txEl>
                                              <p:pRg st="11" end="11"/>
                                            </p:txEl>
                                          </p:spTgt>
                                        </p:tgtEl>
                                        <p:attrNameLst>
                                          <p:attrName>ppt_h</p:attrName>
                                        </p:attrNameLst>
                                      </p:cBhvr>
                                      <p:tavLst>
                                        <p:tav tm="0">
                                          <p:val>
                                            <p:fltVal val="0"/>
                                          </p:val>
                                        </p:tav>
                                        <p:tav tm="100000">
                                          <p:val>
                                            <p:strVal val="#ppt_h"/>
                                          </p:val>
                                        </p:tav>
                                      </p:tavLst>
                                    </p:anim>
                                    <p:anim calcmode="lin" valueType="num">
                                      <p:cBhvr>
                                        <p:cTn id="113" dur="1000" fill="hold"/>
                                        <p:tgtEl>
                                          <p:spTgt spid="4">
                                            <p:txEl>
                                              <p:pRg st="11" end="11"/>
                                            </p:txEl>
                                          </p:spTgt>
                                        </p:tgtEl>
                                        <p:attrNameLst>
                                          <p:attrName>style.rotation</p:attrName>
                                        </p:attrNameLst>
                                      </p:cBhvr>
                                      <p:tavLst>
                                        <p:tav tm="0">
                                          <p:val>
                                            <p:fltVal val="90"/>
                                          </p:val>
                                        </p:tav>
                                        <p:tav tm="100000">
                                          <p:val>
                                            <p:fltVal val="0"/>
                                          </p:val>
                                        </p:tav>
                                      </p:tavLst>
                                    </p:anim>
                                    <p:animEffect transition="in" filter="fade">
                                      <p:cBhvr>
                                        <p:cTn id="114" dur="1000"/>
                                        <p:tgtEl>
                                          <p:spTgt spid="4">
                                            <p:txEl>
                                              <p:pRg st="11" end="11"/>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6">
                                            <p:txEl>
                                              <p:pRg st="0" end="0"/>
                                            </p:txEl>
                                          </p:spTgt>
                                        </p:tgtEl>
                                        <p:attrNameLst>
                                          <p:attrName>style.visibility</p:attrName>
                                        </p:attrNameLst>
                                      </p:cBhvr>
                                      <p:to>
                                        <p:strVal val="visible"/>
                                      </p:to>
                                    </p:set>
                                    <p:anim calcmode="lin" valueType="num">
                                      <p:cBhvr>
                                        <p:cTn id="119"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20"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21"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22" dur="1000"/>
                                        <p:tgtEl>
                                          <p:spTgt spid="6">
                                            <p:txEl>
                                              <p:pRg st="0" end="0"/>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31" presetClass="entr" presetSubtype="0" fill="hold" grpId="0" nodeType="clickEffect">
                                  <p:stCondLst>
                                    <p:cond delay="0"/>
                                  </p:stCondLst>
                                  <p:childTnLst>
                                    <p:set>
                                      <p:cBhvr>
                                        <p:cTn id="126" dur="1" fill="hold">
                                          <p:stCondLst>
                                            <p:cond delay="0"/>
                                          </p:stCondLst>
                                        </p:cTn>
                                        <p:tgtEl>
                                          <p:spTgt spid="6">
                                            <p:txEl>
                                              <p:pRg st="1" end="1"/>
                                            </p:txEl>
                                          </p:spTgt>
                                        </p:tgtEl>
                                        <p:attrNameLst>
                                          <p:attrName>style.visibility</p:attrName>
                                        </p:attrNameLst>
                                      </p:cBhvr>
                                      <p:to>
                                        <p:strVal val="visible"/>
                                      </p:to>
                                    </p:set>
                                    <p:anim calcmode="lin" valueType="num">
                                      <p:cBhvr>
                                        <p:cTn id="127"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28"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29"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30" dur="1000"/>
                                        <p:tgtEl>
                                          <p:spTgt spid="6">
                                            <p:txEl>
                                              <p:pRg st="1" end="1"/>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31" presetClass="entr" presetSubtype="0" fill="hold" grpId="0" nodeType="clickEffect">
                                  <p:stCondLst>
                                    <p:cond delay="0"/>
                                  </p:stCondLst>
                                  <p:childTnLst>
                                    <p:set>
                                      <p:cBhvr>
                                        <p:cTn id="134" dur="1" fill="hold">
                                          <p:stCondLst>
                                            <p:cond delay="0"/>
                                          </p:stCondLst>
                                        </p:cTn>
                                        <p:tgtEl>
                                          <p:spTgt spid="6">
                                            <p:txEl>
                                              <p:pRg st="2" end="2"/>
                                            </p:txEl>
                                          </p:spTgt>
                                        </p:tgtEl>
                                        <p:attrNameLst>
                                          <p:attrName>style.visibility</p:attrName>
                                        </p:attrNameLst>
                                      </p:cBhvr>
                                      <p:to>
                                        <p:strVal val="visible"/>
                                      </p:to>
                                    </p:set>
                                    <p:anim calcmode="lin" valueType="num">
                                      <p:cBhvr>
                                        <p:cTn id="135"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36"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137"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138" dur="1000"/>
                                        <p:tgtEl>
                                          <p:spTgt spid="6">
                                            <p:txEl>
                                              <p:pRg st="2" end="2"/>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31" presetClass="entr" presetSubtype="0" fill="hold" grpId="0" nodeType="clickEffect">
                                  <p:stCondLst>
                                    <p:cond delay="0"/>
                                  </p:stCondLst>
                                  <p:childTnLst>
                                    <p:set>
                                      <p:cBhvr>
                                        <p:cTn id="142" dur="1" fill="hold">
                                          <p:stCondLst>
                                            <p:cond delay="0"/>
                                          </p:stCondLst>
                                        </p:cTn>
                                        <p:tgtEl>
                                          <p:spTgt spid="6">
                                            <p:txEl>
                                              <p:pRg st="3" end="3"/>
                                            </p:txEl>
                                          </p:spTgt>
                                        </p:tgtEl>
                                        <p:attrNameLst>
                                          <p:attrName>style.visibility</p:attrName>
                                        </p:attrNameLst>
                                      </p:cBhvr>
                                      <p:to>
                                        <p:strVal val="visible"/>
                                      </p:to>
                                    </p:set>
                                    <p:anim calcmode="lin" valueType="num">
                                      <p:cBhvr>
                                        <p:cTn id="143"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144"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145"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146" dur="1000"/>
                                        <p:tgtEl>
                                          <p:spTgt spid="6">
                                            <p:txEl>
                                              <p:pRg st="3" end="3"/>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31" presetClass="entr" presetSubtype="0" fill="hold" grpId="0" nodeType="clickEffect">
                                  <p:stCondLst>
                                    <p:cond delay="0"/>
                                  </p:stCondLst>
                                  <p:childTnLst>
                                    <p:set>
                                      <p:cBhvr>
                                        <p:cTn id="150" dur="1" fill="hold">
                                          <p:stCondLst>
                                            <p:cond delay="0"/>
                                          </p:stCondLst>
                                        </p:cTn>
                                        <p:tgtEl>
                                          <p:spTgt spid="6">
                                            <p:txEl>
                                              <p:pRg st="4" end="4"/>
                                            </p:txEl>
                                          </p:spTgt>
                                        </p:tgtEl>
                                        <p:attrNameLst>
                                          <p:attrName>style.visibility</p:attrName>
                                        </p:attrNameLst>
                                      </p:cBhvr>
                                      <p:to>
                                        <p:strVal val="visible"/>
                                      </p:to>
                                    </p:set>
                                    <p:anim calcmode="lin" valueType="num">
                                      <p:cBhvr>
                                        <p:cTn id="151"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152"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153"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154" dur="1000"/>
                                        <p:tgtEl>
                                          <p:spTgt spid="6">
                                            <p:txEl>
                                              <p:pRg st="4" end="4"/>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31" presetClass="entr" presetSubtype="0" fill="hold" grpId="0" nodeType="clickEffect">
                                  <p:stCondLst>
                                    <p:cond delay="0"/>
                                  </p:stCondLst>
                                  <p:childTnLst>
                                    <p:set>
                                      <p:cBhvr>
                                        <p:cTn id="158" dur="1" fill="hold">
                                          <p:stCondLst>
                                            <p:cond delay="0"/>
                                          </p:stCondLst>
                                        </p:cTn>
                                        <p:tgtEl>
                                          <p:spTgt spid="6">
                                            <p:txEl>
                                              <p:pRg st="5" end="5"/>
                                            </p:txEl>
                                          </p:spTgt>
                                        </p:tgtEl>
                                        <p:attrNameLst>
                                          <p:attrName>style.visibility</p:attrName>
                                        </p:attrNameLst>
                                      </p:cBhvr>
                                      <p:to>
                                        <p:strVal val="visible"/>
                                      </p:to>
                                    </p:set>
                                    <p:anim calcmode="lin" valueType="num">
                                      <p:cBhvr>
                                        <p:cTn id="159"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160"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161"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162" dur="1000"/>
                                        <p:tgtEl>
                                          <p:spTgt spid="6">
                                            <p:txEl>
                                              <p:pRg st="5" end="5"/>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31" presetClass="entr" presetSubtype="0" fill="hold" grpId="0" nodeType="clickEffect">
                                  <p:stCondLst>
                                    <p:cond delay="0"/>
                                  </p:stCondLst>
                                  <p:childTnLst>
                                    <p:set>
                                      <p:cBhvr>
                                        <p:cTn id="166" dur="1" fill="hold">
                                          <p:stCondLst>
                                            <p:cond delay="0"/>
                                          </p:stCondLst>
                                        </p:cTn>
                                        <p:tgtEl>
                                          <p:spTgt spid="6">
                                            <p:txEl>
                                              <p:pRg st="6" end="6"/>
                                            </p:txEl>
                                          </p:spTgt>
                                        </p:tgtEl>
                                        <p:attrNameLst>
                                          <p:attrName>style.visibility</p:attrName>
                                        </p:attrNameLst>
                                      </p:cBhvr>
                                      <p:to>
                                        <p:strVal val="visible"/>
                                      </p:to>
                                    </p:set>
                                    <p:anim calcmode="lin" valueType="num">
                                      <p:cBhvr>
                                        <p:cTn id="167"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168"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169" dur="10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170" dur="1000"/>
                                        <p:tgtEl>
                                          <p:spTgt spid="6">
                                            <p:txEl>
                                              <p:pRg st="6" end="6"/>
                                            </p:txEl>
                                          </p:spTgt>
                                        </p:tgtEl>
                                      </p:cBhvr>
                                    </p:animEffect>
                                  </p:childTnLst>
                                </p:cTn>
                              </p:par>
                            </p:childTnLst>
                          </p:cTn>
                        </p:par>
                      </p:childTnLst>
                    </p:cTn>
                  </p:par>
                  <p:par>
                    <p:cTn id="171" fill="hold">
                      <p:stCondLst>
                        <p:cond delay="indefinite"/>
                      </p:stCondLst>
                      <p:childTnLst>
                        <p:par>
                          <p:cTn id="172" fill="hold">
                            <p:stCondLst>
                              <p:cond delay="0"/>
                            </p:stCondLst>
                            <p:childTnLst>
                              <p:par>
                                <p:cTn id="173" presetID="31" presetClass="entr" presetSubtype="0" fill="hold" grpId="0" nodeType="clickEffect">
                                  <p:stCondLst>
                                    <p:cond delay="0"/>
                                  </p:stCondLst>
                                  <p:childTnLst>
                                    <p:set>
                                      <p:cBhvr>
                                        <p:cTn id="174" dur="1" fill="hold">
                                          <p:stCondLst>
                                            <p:cond delay="0"/>
                                          </p:stCondLst>
                                        </p:cTn>
                                        <p:tgtEl>
                                          <p:spTgt spid="6">
                                            <p:txEl>
                                              <p:pRg st="7" end="7"/>
                                            </p:txEl>
                                          </p:spTgt>
                                        </p:tgtEl>
                                        <p:attrNameLst>
                                          <p:attrName>style.visibility</p:attrName>
                                        </p:attrNameLst>
                                      </p:cBhvr>
                                      <p:to>
                                        <p:strVal val="visible"/>
                                      </p:to>
                                    </p:set>
                                    <p:anim calcmode="lin" valueType="num">
                                      <p:cBhvr>
                                        <p:cTn id="175"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176"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177" dur="1000" fill="hold"/>
                                        <p:tgtEl>
                                          <p:spTgt spid="6">
                                            <p:txEl>
                                              <p:pRg st="7" end="7"/>
                                            </p:txEl>
                                          </p:spTgt>
                                        </p:tgtEl>
                                        <p:attrNameLst>
                                          <p:attrName>style.rotation</p:attrName>
                                        </p:attrNameLst>
                                      </p:cBhvr>
                                      <p:tavLst>
                                        <p:tav tm="0">
                                          <p:val>
                                            <p:fltVal val="90"/>
                                          </p:val>
                                        </p:tav>
                                        <p:tav tm="100000">
                                          <p:val>
                                            <p:fltVal val="0"/>
                                          </p:val>
                                        </p:tav>
                                      </p:tavLst>
                                    </p:anim>
                                    <p:animEffect transition="in" filter="fade">
                                      <p:cBhvr>
                                        <p:cTn id="178" dur="1000"/>
                                        <p:tgtEl>
                                          <p:spTgt spid="6">
                                            <p:txEl>
                                              <p:pRg st="7" end="7"/>
                                            </p:txEl>
                                          </p:spTgt>
                                        </p:tgtEl>
                                      </p:cBhvr>
                                    </p:animEffect>
                                  </p:childTnLst>
                                </p:cTn>
                              </p:par>
                            </p:childTnLst>
                          </p:cTn>
                        </p:par>
                      </p:childTnLst>
                    </p:cTn>
                  </p:par>
                  <p:par>
                    <p:cTn id="179" fill="hold">
                      <p:stCondLst>
                        <p:cond delay="indefinite"/>
                      </p:stCondLst>
                      <p:childTnLst>
                        <p:par>
                          <p:cTn id="180" fill="hold">
                            <p:stCondLst>
                              <p:cond delay="0"/>
                            </p:stCondLst>
                            <p:childTnLst>
                              <p:par>
                                <p:cTn id="181" presetID="31" presetClass="entr" presetSubtype="0" fill="hold" grpId="0" nodeType="clickEffect">
                                  <p:stCondLst>
                                    <p:cond delay="0"/>
                                  </p:stCondLst>
                                  <p:childTnLst>
                                    <p:set>
                                      <p:cBhvr>
                                        <p:cTn id="182" dur="1" fill="hold">
                                          <p:stCondLst>
                                            <p:cond delay="0"/>
                                          </p:stCondLst>
                                        </p:cTn>
                                        <p:tgtEl>
                                          <p:spTgt spid="6">
                                            <p:txEl>
                                              <p:pRg st="8" end="8"/>
                                            </p:txEl>
                                          </p:spTgt>
                                        </p:tgtEl>
                                        <p:attrNameLst>
                                          <p:attrName>style.visibility</p:attrName>
                                        </p:attrNameLst>
                                      </p:cBhvr>
                                      <p:to>
                                        <p:strVal val="visible"/>
                                      </p:to>
                                    </p:set>
                                    <p:anim calcmode="lin" valueType="num">
                                      <p:cBhvr>
                                        <p:cTn id="183" dur="1000" fill="hold"/>
                                        <p:tgtEl>
                                          <p:spTgt spid="6">
                                            <p:txEl>
                                              <p:pRg st="8" end="8"/>
                                            </p:txEl>
                                          </p:spTgt>
                                        </p:tgtEl>
                                        <p:attrNameLst>
                                          <p:attrName>ppt_w</p:attrName>
                                        </p:attrNameLst>
                                      </p:cBhvr>
                                      <p:tavLst>
                                        <p:tav tm="0">
                                          <p:val>
                                            <p:fltVal val="0"/>
                                          </p:val>
                                        </p:tav>
                                        <p:tav tm="100000">
                                          <p:val>
                                            <p:strVal val="#ppt_w"/>
                                          </p:val>
                                        </p:tav>
                                      </p:tavLst>
                                    </p:anim>
                                    <p:anim calcmode="lin" valueType="num">
                                      <p:cBhvr>
                                        <p:cTn id="184" dur="1000" fill="hold"/>
                                        <p:tgtEl>
                                          <p:spTgt spid="6">
                                            <p:txEl>
                                              <p:pRg st="8" end="8"/>
                                            </p:txEl>
                                          </p:spTgt>
                                        </p:tgtEl>
                                        <p:attrNameLst>
                                          <p:attrName>ppt_h</p:attrName>
                                        </p:attrNameLst>
                                      </p:cBhvr>
                                      <p:tavLst>
                                        <p:tav tm="0">
                                          <p:val>
                                            <p:fltVal val="0"/>
                                          </p:val>
                                        </p:tav>
                                        <p:tav tm="100000">
                                          <p:val>
                                            <p:strVal val="#ppt_h"/>
                                          </p:val>
                                        </p:tav>
                                      </p:tavLst>
                                    </p:anim>
                                    <p:anim calcmode="lin" valueType="num">
                                      <p:cBhvr>
                                        <p:cTn id="185" dur="1000" fill="hold"/>
                                        <p:tgtEl>
                                          <p:spTgt spid="6">
                                            <p:txEl>
                                              <p:pRg st="8" end="8"/>
                                            </p:txEl>
                                          </p:spTgt>
                                        </p:tgtEl>
                                        <p:attrNameLst>
                                          <p:attrName>style.rotation</p:attrName>
                                        </p:attrNameLst>
                                      </p:cBhvr>
                                      <p:tavLst>
                                        <p:tav tm="0">
                                          <p:val>
                                            <p:fltVal val="90"/>
                                          </p:val>
                                        </p:tav>
                                        <p:tav tm="100000">
                                          <p:val>
                                            <p:fltVal val="0"/>
                                          </p:val>
                                        </p:tav>
                                      </p:tavLst>
                                    </p:anim>
                                    <p:animEffect transition="in" filter="fade">
                                      <p:cBhvr>
                                        <p:cTn id="186" dur="1000"/>
                                        <p:tgtEl>
                                          <p:spTgt spid="6">
                                            <p:txEl>
                                              <p:pRg st="8" end="8"/>
                                            </p:txEl>
                                          </p:spTgt>
                                        </p:tgtEl>
                                      </p:cBhvr>
                                    </p:animEffect>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6">
                                            <p:txEl>
                                              <p:pRg st="9" end="9"/>
                                            </p:txEl>
                                          </p:spTgt>
                                        </p:tgtEl>
                                        <p:attrNameLst>
                                          <p:attrName>style.visibility</p:attrName>
                                        </p:attrNameLst>
                                      </p:cBhvr>
                                      <p:to>
                                        <p:strVal val="visible"/>
                                      </p:to>
                                    </p:set>
                                    <p:anim calcmode="lin" valueType="num">
                                      <p:cBhvr>
                                        <p:cTn id="191" dur="1000" fill="hold"/>
                                        <p:tgtEl>
                                          <p:spTgt spid="6">
                                            <p:txEl>
                                              <p:pRg st="9" end="9"/>
                                            </p:txEl>
                                          </p:spTgt>
                                        </p:tgtEl>
                                        <p:attrNameLst>
                                          <p:attrName>ppt_w</p:attrName>
                                        </p:attrNameLst>
                                      </p:cBhvr>
                                      <p:tavLst>
                                        <p:tav tm="0">
                                          <p:val>
                                            <p:fltVal val="0"/>
                                          </p:val>
                                        </p:tav>
                                        <p:tav tm="100000">
                                          <p:val>
                                            <p:strVal val="#ppt_w"/>
                                          </p:val>
                                        </p:tav>
                                      </p:tavLst>
                                    </p:anim>
                                    <p:anim calcmode="lin" valueType="num">
                                      <p:cBhvr>
                                        <p:cTn id="192" dur="1000" fill="hold"/>
                                        <p:tgtEl>
                                          <p:spTgt spid="6">
                                            <p:txEl>
                                              <p:pRg st="9" end="9"/>
                                            </p:txEl>
                                          </p:spTgt>
                                        </p:tgtEl>
                                        <p:attrNameLst>
                                          <p:attrName>ppt_h</p:attrName>
                                        </p:attrNameLst>
                                      </p:cBhvr>
                                      <p:tavLst>
                                        <p:tav tm="0">
                                          <p:val>
                                            <p:fltVal val="0"/>
                                          </p:val>
                                        </p:tav>
                                        <p:tav tm="100000">
                                          <p:val>
                                            <p:strVal val="#ppt_h"/>
                                          </p:val>
                                        </p:tav>
                                      </p:tavLst>
                                    </p:anim>
                                    <p:anim calcmode="lin" valueType="num">
                                      <p:cBhvr>
                                        <p:cTn id="193" dur="1000" fill="hold"/>
                                        <p:tgtEl>
                                          <p:spTgt spid="6">
                                            <p:txEl>
                                              <p:pRg st="9" end="9"/>
                                            </p:txEl>
                                          </p:spTgt>
                                        </p:tgtEl>
                                        <p:attrNameLst>
                                          <p:attrName>style.rotation</p:attrName>
                                        </p:attrNameLst>
                                      </p:cBhvr>
                                      <p:tavLst>
                                        <p:tav tm="0">
                                          <p:val>
                                            <p:fltVal val="90"/>
                                          </p:val>
                                        </p:tav>
                                        <p:tav tm="100000">
                                          <p:val>
                                            <p:fltVal val="0"/>
                                          </p:val>
                                        </p:tav>
                                      </p:tavLst>
                                    </p:anim>
                                    <p:animEffect transition="in" filter="fade">
                                      <p:cBhvr>
                                        <p:cTn id="194" dur="1000"/>
                                        <p:tgtEl>
                                          <p:spTgt spid="6">
                                            <p:txEl>
                                              <p:pRg st="9" end="9"/>
                                            </p:txEl>
                                          </p:spTgt>
                                        </p:tgtEl>
                                      </p:cBhvr>
                                    </p:animEffect>
                                  </p:childTnLst>
                                </p:cTn>
                              </p:par>
                            </p:childTnLst>
                          </p:cTn>
                        </p:par>
                      </p:childTnLst>
                    </p:cTn>
                  </p:par>
                  <p:par>
                    <p:cTn id="195" fill="hold">
                      <p:stCondLst>
                        <p:cond delay="indefinite"/>
                      </p:stCondLst>
                      <p:childTnLst>
                        <p:par>
                          <p:cTn id="196" fill="hold">
                            <p:stCondLst>
                              <p:cond delay="0"/>
                            </p:stCondLst>
                            <p:childTnLst>
                              <p:par>
                                <p:cTn id="197" presetID="31" presetClass="entr" presetSubtype="0" fill="hold" grpId="0" nodeType="clickEffect">
                                  <p:stCondLst>
                                    <p:cond delay="0"/>
                                  </p:stCondLst>
                                  <p:childTnLst>
                                    <p:set>
                                      <p:cBhvr>
                                        <p:cTn id="198" dur="1" fill="hold">
                                          <p:stCondLst>
                                            <p:cond delay="0"/>
                                          </p:stCondLst>
                                        </p:cTn>
                                        <p:tgtEl>
                                          <p:spTgt spid="6">
                                            <p:txEl>
                                              <p:pRg st="10" end="10"/>
                                            </p:txEl>
                                          </p:spTgt>
                                        </p:tgtEl>
                                        <p:attrNameLst>
                                          <p:attrName>style.visibility</p:attrName>
                                        </p:attrNameLst>
                                      </p:cBhvr>
                                      <p:to>
                                        <p:strVal val="visible"/>
                                      </p:to>
                                    </p:set>
                                    <p:anim calcmode="lin" valueType="num">
                                      <p:cBhvr>
                                        <p:cTn id="199" dur="10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200" dur="1000" fill="hold"/>
                                        <p:tgtEl>
                                          <p:spTgt spid="6">
                                            <p:txEl>
                                              <p:pRg st="10" end="10"/>
                                            </p:txEl>
                                          </p:spTgt>
                                        </p:tgtEl>
                                        <p:attrNameLst>
                                          <p:attrName>ppt_h</p:attrName>
                                        </p:attrNameLst>
                                      </p:cBhvr>
                                      <p:tavLst>
                                        <p:tav tm="0">
                                          <p:val>
                                            <p:fltVal val="0"/>
                                          </p:val>
                                        </p:tav>
                                        <p:tav tm="100000">
                                          <p:val>
                                            <p:strVal val="#ppt_h"/>
                                          </p:val>
                                        </p:tav>
                                      </p:tavLst>
                                    </p:anim>
                                    <p:anim calcmode="lin" valueType="num">
                                      <p:cBhvr>
                                        <p:cTn id="201" dur="1000" fill="hold"/>
                                        <p:tgtEl>
                                          <p:spTgt spid="6">
                                            <p:txEl>
                                              <p:pRg st="10" end="10"/>
                                            </p:txEl>
                                          </p:spTgt>
                                        </p:tgtEl>
                                        <p:attrNameLst>
                                          <p:attrName>style.rotation</p:attrName>
                                        </p:attrNameLst>
                                      </p:cBhvr>
                                      <p:tavLst>
                                        <p:tav tm="0">
                                          <p:val>
                                            <p:fltVal val="90"/>
                                          </p:val>
                                        </p:tav>
                                        <p:tav tm="100000">
                                          <p:val>
                                            <p:fltVal val="0"/>
                                          </p:val>
                                        </p:tav>
                                      </p:tavLst>
                                    </p:anim>
                                    <p:animEffect transition="in" filter="fade">
                                      <p:cBhvr>
                                        <p:cTn id="202" dur="1000"/>
                                        <p:tgtEl>
                                          <p:spTgt spid="6">
                                            <p:txEl>
                                              <p:pRg st="10" end="10"/>
                                            </p:txEl>
                                          </p:spTgt>
                                        </p:tgtEl>
                                      </p:cBhvr>
                                    </p:animEffect>
                                  </p:childTnLst>
                                </p:cTn>
                              </p:par>
                            </p:childTnLst>
                          </p:cTn>
                        </p:par>
                      </p:childTnLst>
                    </p:cTn>
                  </p:par>
                  <p:par>
                    <p:cTn id="203" fill="hold">
                      <p:stCondLst>
                        <p:cond delay="indefinite"/>
                      </p:stCondLst>
                      <p:childTnLst>
                        <p:par>
                          <p:cTn id="204" fill="hold">
                            <p:stCondLst>
                              <p:cond delay="0"/>
                            </p:stCondLst>
                            <p:childTnLst>
                              <p:par>
                                <p:cTn id="205" presetID="31" presetClass="entr" presetSubtype="0" fill="hold" grpId="0" nodeType="clickEffect">
                                  <p:stCondLst>
                                    <p:cond delay="0"/>
                                  </p:stCondLst>
                                  <p:childTnLst>
                                    <p:set>
                                      <p:cBhvr>
                                        <p:cTn id="206" dur="1" fill="hold">
                                          <p:stCondLst>
                                            <p:cond delay="0"/>
                                          </p:stCondLst>
                                        </p:cTn>
                                        <p:tgtEl>
                                          <p:spTgt spid="6">
                                            <p:txEl>
                                              <p:pRg st="11" end="11"/>
                                            </p:txEl>
                                          </p:spTgt>
                                        </p:tgtEl>
                                        <p:attrNameLst>
                                          <p:attrName>style.visibility</p:attrName>
                                        </p:attrNameLst>
                                      </p:cBhvr>
                                      <p:to>
                                        <p:strVal val="visible"/>
                                      </p:to>
                                    </p:set>
                                    <p:anim calcmode="lin" valueType="num">
                                      <p:cBhvr>
                                        <p:cTn id="207" dur="1000" fill="hold"/>
                                        <p:tgtEl>
                                          <p:spTgt spid="6">
                                            <p:txEl>
                                              <p:pRg st="11" end="11"/>
                                            </p:txEl>
                                          </p:spTgt>
                                        </p:tgtEl>
                                        <p:attrNameLst>
                                          <p:attrName>ppt_w</p:attrName>
                                        </p:attrNameLst>
                                      </p:cBhvr>
                                      <p:tavLst>
                                        <p:tav tm="0">
                                          <p:val>
                                            <p:fltVal val="0"/>
                                          </p:val>
                                        </p:tav>
                                        <p:tav tm="100000">
                                          <p:val>
                                            <p:strVal val="#ppt_w"/>
                                          </p:val>
                                        </p:tav>
                                      </p:tavLst>
                                    </p:anim>
                                    <p:anim calcmode="lin" valueType="num">
                                      <p:cBhvr>
                                        <p:cTn id="208" dur="1000" fill="hold"/>
                                        <p:tgtEl>
                                          <p:spTgt spid="6">
                                            <p:txEl>
                                              <p:pRg st="11" end="11"/>
                                            </p:txEl>
                                          </p:spTgt>
                                        </p:tgtEl>
                                        <p:attrNameLst>
                                          <p:attrName>ppt_h</p:attrName>
                                        </p:attrNameLst>
                                      </p:cBhvr>
                                      <p:tavLst>
                                        <p:tav tm="0">
                                          <p:val>
                                            <p:fltVal val="0"/>
                                          </p:val>
                                        </p:tav>
                                        <p:tav tm="100000">
                                          <p:val>
                                            <p:strVal val="#ppt_h"/>
                                          </p:val>
                                        </p:tav>
                                      </p:tavLst>
                                    </p:anim>
                                    <p:anim calcmode="lin" valueType="num">
                                      <p:cBhvr>
                                        <p:cTn id="209" dur="1000" fill="hold"/>
                                        <p:tgtEl>
                                          <p:spTgt spid="6">
                                            <p:txEl>
                                              <p:pRg st="11" end="11"/>
                                            </p:txEl>
                                          </p:spTgt>
                                        </p:tgtEl>
                                        <p:attrNameLst>
                                          <p:attrName>style.rotation</p:attrName>
                                        </p:attrNameLst>
                                      </p:cBhvr>
                                      <p:tavLst>
                                        <p:tav tm="0">
                                          <p:val>
                                            <p:fltVal val="90"/>
                                          </p:val>
                                        </p:tav>
                                        <p:tav tm="100000">
                                          <p:val>
                                            <p:fltVal val="0"/>
                                          </p:val>
                                        </p:tav>
                                      </p:tavLst>
                                    </p:anim>
                                    <p:animEffect transition="in" filter="fade">
                                      <p:cBhvr>
                                        <p:cTn id="210" dur="10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6" grpId="0" build="p"/>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Summary of Performance - SOP</a:t>
            </a:r>
            <a:endParaRPr lang="en-US" sz="2800" b="1" dirty="0"/>
          </a:p>
        </p:txBody>
      </p:sp>
      <p:sp>
        <p:nvSpPr>
          <p:cNvPr id="3" name="Content Placeholder 2"/>
          <p:cNvSpPr>
            <a:spLocks noGrp="1"/>
          </p:cNvSpPr>
          <p:nvPr>
            <p:ph idx="1"/>
          </p:nvPr>
        </p:nvSpPr>
        <p:spPr/>
        <p:txBody>
          <a:bodyPr>
            <a:normAutofit/>
          </a:bodyPr>
          <a:lstStyle/>
          <a:p>
            <a:pPr marL="0" indent="0" algn="just">
              <a:buNone/>
            </a:pPr>
            <a:r>
              <a:rPr lang="en-US" sz="2800" b="1" dirty="0" smtClean="0"/>
              <a:t>For a individual whose eligibility under Special Education terminates (loss of PSP) due to graduation with a standard diploma or due to exceeding the age of eligibility, the LEA </a:t>
            </a:r>
            <a:r>
              <a:rPr lang="en-US" sz="2800" b="1" dirty="0" smtClean="0">
                <a:solidFill>
                  <a:srgbClr val="FF0000"/>
                </a:solidFill>
              </a:rPr>
              <a:t>“… shall provide the child with a summary of the child’s academic achievement and functional performance which shall include recommendations on how to assist the child in meeting his/her post-secondary goals.”  </a:t>
            </a:r>
            <a:r>
              <a:rPr lang="en-US" sz="2800" b="1" dirty="0" smtClean="0"/>
              <a:t>The SOP must be completed during the final year of a student’s high school or post-high school education.</a:t>
            </a:r>
            <a:endParaRPr lang="en-US" sz="2800" b="1" dirty="0"/>
          </a:p>
        </p:txBody>
      </p:sp>
    </p:spTree>
    <p:extLst>
      <p:ext uri="{BB962C8B-B14F-4D97-AF65-F5344CB8AC3E}">
        <p14:creationId xmlns:p14="http://schemas.microsoft.com/office/powerpoint/2010/main" val="413920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Components of a Summary of Performance - SOP</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761560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9" name="Picture 3" descr="C:\Users\Jay\AppData\Local\Microsoft\Windows\INetCache\IE\OVADOFQ5\Report2[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2743200"/>
            <a:ext cx="18288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The Myth of the SOP</a:t>
            </a:r>
            <a:endParaRPr lang="en-US" sz="2800" b="1" dirty="0"/>
          </a:p>
        </p:txBody>
      </p:sp>
      <p:sp>
        <p:nvSpPr>
          <p:cNvPr id="3" name="Content Placeholder 2"/>
          <p:cNvSpPr>
            <a:spLocks noGrp="1"/>
          </p:cNvSpPr>
          <p:nvPr>
            <p:ph idx="1"/>
          </p:nvPr>
        </p:nvSpPr>
        <p:spPr/>
        <p:txBody>
          <a:bodyPr>
            <a:normAutofit/>
          </a:bodyPr>
          <a:lstStyle/>
          <a:p>
            <a:pPr marL="0" indent="0" algn="just">
              <a:buNone/>
            </a:pPr>
            <a:r>
              <a:rPr lang="en-US" sz="2800" b="1" dirty="0" smtClean="0"/>
              <a:t>There is a myth that the student’s final IEP can be used in place of the SOP.</a:t>
            </a:r>
          </a:p>
          <a:p>
            <a:pPr marL="0" indent="0" algn="just">
              <a:buNone/>
            </a:pPr>
            <a:r>
              <a:rPr lang="en-US" sz="2800" b="1" dirty="0" smtClean="0">
                <a:solidFill>
                  <a:srgbClr val="FF0000"/>
                </a:solidFill>
              </a:rPr>
              <a:t>This is NOT true.  </a:t>
            </a:r>
            <a:r>
              <a:rPr lang="en-US" sz="2800" b="1" dirty="0" smtClean="0"/>
              <a:t>All students receive a SOP when they graduate or age out at 22.</a:t>
            </a:r>
          </a:p>
          <a:p>
            <a:pPr marL="0" indent="0" algn="just">
              <a:buNone/>
            </a:pPr>
            <a:r>
              <a:rPr lang="en-US" sz="2800" b="1" dirty="0" smtClean="0"/>
              <a:t>There is a myth that only students with moderate/severe disabilities require a SOP.</a:t>
            </a:r>
          </a:p>
          <a:p>
            <a:pPr marL="0" indent="0" algn="just">
              <a:buNone/>
            </a:pPr>
            <a:r>
              <a:rPr lang="en-US" sz="2800" b="1" dirty="0" smtClean="0">
                <a:solidFill>
                  <a:srgbClr val="FF0000"/>
                </a:solidFill>
              </a:rPr>
              <a:t>This is NOT true.  </a:t>
            </a:r>
            <a:r>
              <a:rPr lang="en-US" sz="2800" b="1" dirty="0" smtClean="0"/>
              <a:t>All students receive a SOP when they graduate or age out at 22.</a:t>
            </a:r>
            <a:endParaRPr lang="en-US" sz="2800" b="1" dirty="0"/>
          </a:p>
        </p:txBody>
      </p:sp>
    </p:spTree>
    <p:extLst>
      <p:ext uri="{BB962C8B-B14F-4D97-AF65-F5344CB8AC3E}">
        <p14:creationId xmlns:p14="http://schemas.microsoft.com/office/powerpoint/2010/main" val="192355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Public School Protections - PSP</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804811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Jay\AppData\Local\Microsoft\Windows\INetCache\IE\Y7HK5TS4\500px-RedX.svg[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1295400"/>
            <a:ext cx="2457450"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16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Self-Advocacy and Case Management</a:t>
            </a:r>
            <a:endParaRPr lang="en-US" sz="2800" b="1" dirty="0"/>
          </a:p>
        </p:txBody>
      </p:sp>
      <p:sp>
        <p:nvSpPr>
          <p:cNvPr id="3" name="Content Placeholder 2"/>
          <p:cNvSpPr>
            <a:spLocks noGrp="1"/>
          </p:cNvSpPr>
          <p:nvPr>
            <p:ph idx="1"/>
          </p:nvPr>
        </p:nvSpPr>
        <p:spPr/>
        <p:txBody>
          <a:bodyPr>
            <a:normAutofit fontScale="92500"/>
          </a:bodyPr>
          <a:lstStyle/>
          <a:p>
            <a:pPr marL="0" indent="0" algn="just">
              <a:buNone/>
            </a:pPr>
            <a:r>
              <a:rPr lang="en-US" sz="2800" b="1" dirty="0" smtClean="0"/>
              <a:t>Case managers usually advocate for their student without the student being present.</a:t>
            </a:r>
          </a:p>
          <a:p>
            <a:pPr marL="0" indent="0" algn="ctr">
              <a:buNone/>
            </a:pPr>
            <a:r>
              <a:rPr lang="en-US" sz="2800" b="1" dirty="0" smtClean="0">
                <a:solidFill>
                  <a:srgbClr val="FF0000"/>
                </a:solidFill>
              </a:rPr>
              <a:t>I will take care of it.</a:t>
            </a:r>
          </a:p>
          <a:p>
            <a:pPr marL="0" indent="0" algn="just">
              <a:buNone/>
            </a:pPr>
            <a:r>
              <a:rPr lang="en-US" sz="2800" b="1" dirty="0" smtClean="0"/>
              <a:t>Case managers sometimes advocate for their student with the student being present.</a:t>
            </a:r>
          </a:p>
          <a:p>
            <a:pPr marL="0" indent="0" algn="ctr">
              <a:buNone/>
            </a:pPr>
            <a:r>
              <a:rPr lang="en-US" sz="2800" b="1" dirty="0" smtClean="0">
                <a:solidFill>
                  <a:srgbClr val="FF0000"/>
                </a:solidFill>
              </a:rPr>
              <a:t>Let’s take care of it together.</a:t>
            </a:r>
          </a:p>
          <a:p>
            <a:pPr marL="0" indent="0" algn="just">
              <a:buNone/>
            </a:pPr>
            <a:r>
              <a:rPr lang="en-US" sz="2800" b="1" dirty="0" smtClean="0"/>
              <a:t>Case managers seldom advocate for their student by training the student to advocate for herself/himself and then arranging for monitored practice opportunities.</a:t>
            </a:r>
          </a:p>
          <a:p>
            <a:pPr marL="0" indent="0" algn="ctr">
              <a:buNone/>
            </a:pPr>
            <a:r>
              <a:rPr lang="en-US" sz="2800" b="1" dirty="0" smtClean="0">
                <a:solidFill>
                  <a:srgbClr val="FF0000"/>
                </a:solidFill>
              </a:rPr>
              <a:t>You take care of it.</a:t>
            </a:r>
          </a:p>
        </p:txBody>
      </p:sp>
    </p:spTree>
    <p:extLst>
      <p:ext uri="{BB962C8B-B14F-4D97-AF65-F5344CB8AC3E}">
        <p14:creationId xmlns:p14="http://schemas.microsoft.com/office/powerpoint/2010/main" val="50605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1000" fill="hold"/>
                                        <p:tgtEl>
                                          <p:spTgt spid="2"/>
                                        </p:tgtEl>
                                        <p:attrNameLst>
                                          <p:attrName>ppt_w</p:attrName>
                                        </p:attrNameLst>
                                      </p:cBhvr>
                                      <p:tavLst>
                                        <p:tav tm="0">
                                          <p:val>
                                            <p:fltVal val="0"/>
                                          </p:val>
                                        </p:tav>
                                        <p:tav tm="100000">
                                          <p:val>
                                            <p:strVal val="#ppt_w"/>
                                          </p:val>
                                        </p:tav>
                                      </p:tavLst>
                                    </p:anim>
                                    <p:anim calcmode="lin" valueType="num">
                                      <p:cBhvr>
                                        <p:cTn id="56" dur="1000" fill="hold"/>
                                        <p:tgtEl>
                                          <p:spTgt spid="2"/>
                                        </p:tgtEl>
                                        <p:attrNameLst>
                                          <p:attrName>ppt_h</p:attrName>
                                        </p:attrNameLst>
                                      </p:cBhvr>
                                      <p:tavLst>
                                        <p:tav tm="0">
                                          <p:val>
                                            <p:fltVal val="0"/>
                                          </p:val>
                                        </p:tav>
                                        <p:tav tm="100000">
                                          <p:val>
                                            <p:strVal val="#ppt_h"/>
                                          </p:val>
                                        </p:tav>
                                      </p:tavLst>
                                    </p:anim>
                                    <p:anim calcmode="lin" valueType="num">
                                      <p:cBhvr>
                                        <p:cTn id="57" dur="1000" fill="hold"/>
                                        <p:tgtEl>
                                          <p:spTgt spid="2"/>
                                        </p:tgtEl>
                                        <p:attrNameLst>
                                          <p:attrName>style.rotation</p:attrName>
                                        </p:attrNameLst>
                                      </p:cBhvr>
                                      <p:tavLst>
                                        <p:tav tm="0">
                                          <p:val>
                                            <p:fltVal val="90"/>
                                          </p:val>
                                        </p:tav>
                                        <p:tav tm="100000">
                                          <p:val>
                                            <p:fltVal val="0"/>
                                          </p:val>
                                        </p:tav>
                                      </p:tavLst>
                                    </p:anim>
                                    <p:animEffect transition="in" filter="fade">
                                      <p:cBhvr>
                                        <p:cTn id="5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Learner Objectives</a:t>
            </a:r>
            <a:endParaRPr lang="en-US" sz="3200" b="1" dirty="0"/>
          </a:p>
        </p:txBody>
      </p:sp>
      <p:sp>
        <p:nvSpPr>
          <p:cNvPr id="3" name="Content Placeholder 2"/>
          <p:cNvSpPr>
            <a:spLocks noGrp="1"/>
          </p:cNvSpPr>
          <p:nvPr>
            <p:ph idx="1"/>
          </p:nvPr>
        </p:nvSpPr>
        <p:spPr/>
        <p:txBody>
          <a:bodyPr>
            <a:normAutofit/>
          </a:bodyPr>
          <a:lstStyle/>
          <a:p>
            <a:pPr marL="0" indent="0">
              <a:buNone/>
            </a:pPr>
            <a:r>
              <a:rPr lang="en-US" sz="2800" b="1" dirty="0" smtClean="0"/>
              <a:t>By the end of the workshop, the learner will know …</a:t>
            </a:r>
          </a:p>
          <a:p>
            <a:pPr marL="0" indent="0">
              <a:buNone/>
            </a:pPr>
            <a:r>
              <a:rPr lang="en-US" sz="2800" b="1" dirty="0" smtClean="0"/>
              <a:t>… the best practices for </a:t>
            </a:r>
            <a:r>
              <a:rPr lang="en-US" sz="2800" b="1" dirty="0" err="1" smtClean="0"/>
              <a:t>SpEd</a:t>
            </a:r>
            <a:r>
              <a:rPr lang="en-US" sz="2800" b="1" dirty="0" smtClean="0"/>
              <a:t> case management.</a:t>
            </a:r>
          </a:p>
          <a:p>
            <a:pPr marL="0" indent="0">
              <a:buNone/>
            </a:pPr>
            <a:r>
              <a:rPr lang="en-US" sz="2800" b="1" dirty="0" smtClean="0"/>
              <a:t>… the best practices for </a:t>
            </a:r>
            <a:r>
              <a:rPr lang="en-US" sz="2800" b="1" dirty="0" err="1" smtClean="0"/>
              <a:t>SpEd</a:t>
            </a:r>
            <a:r>
              <a:rPr lang="en-US" sz="2800" b="1" dirty="0" smtClean="0"/>
              <a:t> strategic collaboration.</a:t>
            </a:r>
          </a:p>
          <a:p>
            <a:pPr marL="0" indent="0">
              <a:buNone/>
            </a:pPr>
            <a:r>
              <a:rPr lang="en-US" sz="2800" b="1" dirty="0" smtClean="0"/>
              <a:t>… the best practices for creating legally defensible IEP.</a:t>
            </a:r>
          </a:p>
          <a:p>
            <a:pPr marL="0" indent="0">
              <a:buNone/>
            </a:pPr>
            <a:r>
              <a:rPr lang="en-US" sz="2800" b="1" dirty="0"/>
              <a:t> </a:t>
            </a:r>
            <a:r>
              <a:rPr lang="en-US" sz="2800" b="1" dirty="0" smtClean="0"/>
              <a:t>      </a:t>
            </a:r>
            <a:r>
              <a:rPr lang="en-US" sz="2000" b="1" dirty="0" smtClean="0"/>
              <a:t>Accurate Information                Services and Supports</a:t>
            </a:r>
          </a:p>
          <a:p>
            <a:pPr marL="0" indent="0">
              <a:buNone/>
            </a:pPr>
            <a:r>
              <a:rPr lang="en-US" sz="2000" b="1" dirty="0"/>
              <a:t> </a:t>
            </a:r>
            <a:r>
              <a:rPr lang="en-US" sz="2000" b="1" dirty="0" smtClean="0"/>
              <a:t>         Types of IEPs                                ESY – Extended School Year</a:t>
            </a:r>
          </a:p>
          <a:p>
            <a:pPr marL="0" indent="0">
              <a:buNone/>
            </a:pPr>
            <a:r>
              <a:rPr lang="en-US" sz="2000" b="1" dirty="0"/>
              <a:t> </a:t>
            </a:r>
            <a:r>
              <a:rPr lang="en-US" sz="2000" b="1" dirty="0" smtClean="0"/>
              <a:t>         Disability Determination           CA State Assessments</a:t>
            </a:r>
          </a:p>
          <a:p>
            <a:pPr marL="0" indent="0">
              <a:buNone/>
            </a:pPr>
            <a:r>
              <a:rPr lang="en-US" sz="2000" b="1" dirty="0"/>
              <a:t> </a:t>
            </a:r>
            <a:r>
              <a:rPr lang="en-US" sz="2000" b="1" dirty="0" smtClean="0"/>
              <a:t>         Goals and Progress Reports      ITP – Individual Transition Plan</a:t>
            </a:r>
          </a:p>
          <a:p>
            <a:pPr marL="0" indent="0">
              <a:buNone/>
            </a:pPr>
            <a:r>
              <a:rPr lang="en-US" sz="2000" b="1" dirty="0"/>
              <a:t> </a:t>
            </a:r>
            <a:r>
              <a:rPr lang="en-US" sz="2000" b="1" dirty="0" smtClean="0"/>
              <a:t>         Special Factors Incl. Behavior   FAPE Offer</a:t>
            </a:r>
            <a:endParaRPr lang="en-US" sz="2800" b="1" dirty="0" smtClean="0"/>
          </a:p>
        </p:txBody>
      </p:sp>
    </p:spTree>
    <p:extLst>
      <p:ext uri="{BB962C8B-B14F-4D97-AF65-F5344CB8AC3E}">
        <p14:creationId xmlns:p14="http://schemas.microsoft.com/office/powerpoint/2010/main" val="223568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 calcmode="lin" valueType="num">
                                      <p:cBhvr>
                                        <p:cTn id="7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 calcmode="lin" valueType="num">
                                      <p:cBhvr>
                                        <p:cTn id="79"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Reality of an Unbalanced Role</a:t>
            </a:r>
            <a:endParaRPr lang="en-US" sz="3600" b="1" dirty="0"/>
          </a:p>
        </p:txBody>
      </p:sp>
      <p:pic>
        <p:nvPicPr>
          <p:cNvPr id="4" name="Picture 2" descr="C:\Users\Jay\AppData\Local\Microsoft\Windows\INetCache\IE\Y7HK5TS4\Unbalanced_scales_lighter_one_blue.svg[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4831" y="1600201"/>
            <a:ext cx="5114338" cy="18287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ay\AppData\Local\Microsoft\Windows\INetCache\IE\HXU745BX\rk8_teacher1[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581400"/>
            <a:ext cx="2895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ay\AppData\Local\Microsoft\Windows\INetCache\IE\Y7HK5TS4\5782-Stressed-Business-Woman-Carrying-And-Dropping-Documents-Clipart-Illustrati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581400"/>
            <a:ext cx="25527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07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 calcmode="lin" valueType="num">
                                      <p:cBhvr>
                                        <p:cTn id="23" dur="1000" fill="hold"/>
                                        <p:tgtEl>
                                          <p:spTgt spid="1027"/>
                                        </p:tgtEl>
                                        <p:attrNameLst>
                                          <p:attrName>ppt_w</p:attrName>
                                        </p:attrNameLst>
                                      </p:cBhvr>
                                      <p:tavLst>
                                        <p:tav tm="0">
                                          <p:val>
                                            <p:fltVal val="0"/>
                                          </p:val>
                                        </p:tav>
                                        <p:tav tm="100000">
                                          <p:val>
                                            <p:strVal val="#ppt_w"/>
                                          </p:val>
                                        </p:tav>
                                      </p:tavLst>
                                    </p:anim>
                                    <p:anim calcmode="lin" valueType="num">
                                      <p:cBhvr>
                                        <p:cTn id="24" dur="1000" fill="hold"/>
                                        <p:tgtEl>
                                          <p:spTgt spid="1027"/>
                                        </p:tgtEl>
                                        <p:attrNameLst>
                                          <p:attrName>ppt_h</p:attrName>
                                        </p:attrNameLst>
                                      </p:cBhvr>
                                      <p:tavLst>
                                        <p:tav tm="0">
                                          <p:val>
                                            <p:fltVal val="0"/>
                                          </p:val>
                                        </p:tav>
                                        <p:tav tm="100000">
                                          <p:val>
                                            <p:strVal val="#ppt_h"/>
                                          </p:val>
                                        </p:tav>
                                      </p:tavLst>
                                    </p:anim>
                                    <p:anim calcmode="lin" valueType="num">
                                      <p:cBhvr>
                                        <p:cTn id="25" dur="1000" fill="hold"/>
                                        <p:tgtEl>
                                          <p:spTgt spid="1027"/>
                                        </p:tgtEl>
                                        <p:attrNameLst>
                                          <p:attrName>style.rotation</p:attrName>
                                        </p:attrNameLst>
                                      </p:cBhvr>
                                      <p:tavLst>
                                        <p:tav tm="0">
                                          <p:val>
                                            <p:fltVal val="90"/>
                                          </p:val>
                                        </p:tav>
                                        <p:tav tm="100000">
                                          <p:val>
                                            <p:fltVal val="0"/>
                                          </p:val>
                                        </p:tav>
                                      </p:tavLst>
                                    </p:anim>
                                    <p:animEffect transition="in" filter="fade">
                                      <p:cBhvr>
                                        <p:cTn id="26" dur="1000"/>
                                        <p:tgtEl>
                                          <p:spTgt spid="102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 calcmode="lin" valueType="num">
                                      <p:cBhvr>
                                        <p:cTn id="31" dur="1000" fill="hold"/>
                                        <p:tgtEl>
                                          <p:spTgt spid="1028"/>
                                        </p:tgtEl>
                                        <p:attrNameLst>
                                          <p:attrName>ppt_w</p:attrName>
                                        </p:attrNameLst>
                                      </p:cBhvr>
                                      <p:tavLst>
                                        <p:tav tm="0">
                                          <p:val>
                                            <p:fltVal val="0"/>
                                          </p:val>
                                        </p:tav>
                                        <p:tav tm="100000">
                                          <p:val>
                                            <p:strVal val="#ppt_w"/>
                                          </p:val>
                                        </p:tav>
                                      </p:tavLst>
                                    </p:anim>
                                    <p:anim calcmode="lin" valueType="num">
                                      <p:cBhvr>
                                        <p:cTn id="32" dur="1000" fill="hold"/>
                                        <p:tgtEl>
                                          <p:spTgt spid="1028"/>
                                        </p:tgtEl>
                                        <p:attrNameLst>
                                          <p:attrName>ppt_h</p:attrName>
                                        </p:attrNameLst>
                                      </p:cBhvr>
                                      <p:tavLst>
                                        <p:tav tm="0">
                                          <p:val>
                                            <p:fltVal val="0"/>
                                          </p:val>
                                        </p:tav>
                                        <p:tav tm="100000">
                                          <p:val>
                                            <p:strVal val="#ppt_h"/>
                                          </p:val>
                                        </p:tav>
                                      </p:tavLst>
                                    </p:anim>
                                    <p:anim calcmode="lin" valueType="num">
                                      <p:cBhvr>
                                        <p:cTn id="33" dur="1000" fill="hold"/>
                                        <p:tgtEl>
                                          <p:spTgt spid="1028"/>
                                        </p:tgtEl>
                                        <p:attrNameLst>
                                          <p:attrName>style.rotation</p:attrName>
                                        </p:attrNameLst>
                                      </p:cBhvr>
                                      <p:tavLst>
                                        <p:tav tm="0">
                                          <p:val>
                                            <p:fltVal val="90"/>
                                          </p:val>
                                        </p:tav>
                                        <p:tav tm="100000">
                                          <p:val>
                                            <p:fltVal val="0"/>
                                          </p:val>
                                        </p:tav>
                                      </p:tavLst>
                                    </p:anim>
                                    <p:animEffect transition="in" filter="fade">
                                      <p:cBhvr>
                                        <p:cTn id="34"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Self-Advocacy and Student Choice</a:t>
            </a:r>
            <a:endParaRPr lang="en-US" sz="2800" b="1"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US" sz="2800" b="1" dirty="0" smtClean="0"/>
              <a:t>Involving the student in making decisions about his/her future is critical to the high school transition process.</a:t>
            </a:r>
          </a:p>
          <a:p>
            <a:pPr marL="0" indent="0" algn="just">
              <a:buNone/>
            </a:pPr>
            <a:endParaRPr lang="en-US" sz="2800" b="1" dirty="0"/>
          </a:p>
          <a:p>
            <a:pPr marL="0" indent="0" algn="just">
              <a:buNone/>
            </a:pPr>
            <a:r>
              <a:rPr lang="en-US" sz="2800" b="1" dirty="0" smtClean="0"/>
              <a:t>For the student to have direction and control over his/her own life, they rather than the service providers, are central to planning, implementing and evaluating high school transition activities.</a:t>
            </a:r>
          </a:p>
          <a:p>
            <a:pPr marL="0" indent="0" algn="just">
              <a:buNone/>
            </a:pPr>
            <a:endParaRPr lang="en-US" sz="2800" b="1" dirty="0"/>
          </a:p>
          <a:p>
            <a:pPr marL="0" indent="0" algn="just">
              <a:buNone/>
            </a:pPr>
            <a:r>
              <a:rPr lang="en-US" sz="2800" b="1" dirty="0" smtClean="0">
                <a:solidFill>
                  <a:srgbClr val="FF0000"/>
                </a:solidFill>
              </a:rPr>
              <a:t>As few as 1 in 4 student with disabilities who graduate or age out of high school have such a goal included in their IEP high school transition plan.</a:t>
            </a:r>
            <a:endParaRPr lang="en-US" sz="2800" b="1" dirty="0">
              <a:solidFill>
                <a:srgbClr val="FF0000"/>
              </a:solidFill>
            </a:endParaRPr>
          </a:p>
        </p:txBody>
      </p:sp>
    </p:spTree>
    <p:extLst>
      <p:ext uri="{BB962C8B-B14F-4D97-AF65-F5344CB8AC3E}">
        <p14:creationId xmlns:p14="http://schemas.microsoft.com/office/powerpoint/2010/main" val="15603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Ways In Which Student Can Be Involved in IEP</a:t>
            </a:r>
            <a:endParaRPr lang="en-US" sz="2800" b="1" dirty="0"/>
          </a:p>
        </p:txBody>
      </p:sp>
      <p:sp>
        <p:nvSpPr>
          <p:cNvPr id="3" name="Content Placeholder 2"/>
          <p:cNvSpPr>
            <a:spLocks noGrp="1"/>
          </p:cNvSpPr>
          <p:nvPr>
            <p:ph idx="1"/>
          </p:nvPr>
        </p:nvSpPr>
        <p:spPr/>
        <p:txBody>
          <a:bodyPr>
            <a:normAutofit/>
          </a:bodyPr>
          <a:lstStyle/>
          <a:p>
            <a:pPr marL="0" indent="0">
              <a:buNone/>
            </a:pPr>
            <a:r>
              <a:rPr lang="en-US" sz="2800" b="1" dirty="0" smtClean="0"/>
              <a:t>           The goal is student self advocacy.  </a:t>
            </a:r>
            <a:endParaRPr lang="en-US" sz="2800" b="1" dirty="0"/>
          </a:p>
        </p:txBody>
      </p:sp>
      <p:pic>
        <p:nvPicPr>
          <p:cNvPr id="3074" name="Picture 2" descr="C:\Users\Jay\AppData\Local\Microsoft\Windows\INetCache\IE\OVADOFQ5\bullseye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1" y="1295400"/>
            <a:ext cx="1676400" cy="1143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2225488996"/>
              </p:ext>
            </p:extLst>
          </p:nvPr>
        </p:nvGraphicFramePr>
        <p:xfrm>
          <a:off x="1524000" y="2438400"/>
          <a:ext cx="60960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61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 calcmode="lin" valueType="num">
                                      <p:cBhvr>
                                        <p:cTn id="23" dur="1000" fill="hold"/>
                                        <p:tgtEl>
                                          <p:spTgt spid="3074"/>
                                        </p:tgtEl>
                                        <p:attrNameLst>
                                          <p:attrName>ppt_w</p:attrName>
                                        </p:attrNameLst>
                                      </p:cBhvr>
                                      <p:tavLst>
                                        <p:tav tm="0">
                                          <p:val>
                                            <p:fltVal val="0"/>
                                          </p:val>
                                        </p:tav>
                                        <p:tav tm="100000">
                                          <p:val>
                                            <p:strVal val="#ppt_w"/>
                                          </p:val>
                                        </p:tav>
                                      </p:tavLst>
                                    </p:anim>
                                    <p:anim calcmode="lin" valueType="num">
                                      <p:cBhvr>
                                        <p:cTn id="24" dur="1000" fill="hold"/>
                                        <p:tgtEl>
                                          <p:spTgt spid="3074"/>
                                        </p:tgtEl>
                                        <p:attrNameLst>
                                          <p:attrName>ppt_h</p:attrName>
                                        </p:attrNameLst>
                                      </p:cBhvr>
                                      <p:tavLst>
                                        <p:tav tm="0">
                                          <p:val>
                                            <p:fltVal val="0"/>
                                          </p:val>
                                        </p:tav>
                                        <p:tav tm="100000">
                                          <p:val>
                                            <p:strVal val="#ppt_h"/>
                                          </p:val>
                                        </p:tav>
                                      </p:tavLst>
                                    </p:anim>
                                    <p:anim calcmode="lin" valueType="num">
                                      <p:cBhvr>
                                        <p:cTn id="25" dur="1000" fill="hold"/>
                                        <p:tgtEl>
                                          <p:spTgt spid="3074"/>
                                        </p:tgtEl>
                                        <p:attrNameLst>
                                          <p:attrName>style.rotation</p:attrName>
                                        </p:attrNameLst>
                                      </p:cBhvr>
                                      <p:tavLst>
                                        <p:tav tm="0">
                                          <p:val>
                                            <p:fltVal val="90"/>
                                          </p:val>
                                        </p:tav>
                                        <p:tav tm="100000">
                                          <p:val>
                                            <p:fltVal val="0"/>
                                          </p:val>
                                        </p:tav>
                                      </p:tavLst>
                                    </p:anim>
                                    <p:animEffect transition="in" filter="fade">
                                      <p:cBhvr>
                                        <p:cTn id="26" dur="1000"/>
                                        <p:tgtEl>
                                          <p:spTgt spid="307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4" grpId="0">
        <p:bldAsOne/>
      </p:bldGraphic>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Jay\AppData\Local\Microsoft\Windows\INetCache\IE\Y7HK5TS4\Questions-Answers-Magnifying-Glass-Words-12253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193800"/>
            <a:ext cx="5715000" cy="44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4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 calcmode="lin" valueType="num">
                                      <p:cBhvr>
                                        <p:cTn id="9" dur="1000" fill="hold"/>
                                        <p:tgtEl>
                                          <p:spTgt spid="8194"/>
                                        </p:tgtEl>
                                        <p:attrNameLst>
                                          <p:attrName>style.rotation</p:attrName>
                                        </p:attrNameLst>
                                      </p:cBhvr>
                                      <p:tavLst>
                                        <p:tav tm="0">
                                          <p:val>
                                            <p:fltVal val="90"/>
                                          </p:val>
                                        </p:tav>
                                        <p:tav tm="100000">
                                          <p:val>
                                            <p:fltVal val="0"/>
                                          </p:val>
                                        </p:tav>
                                      </p:tavLst>
                                    </p:anim>
                                    <p:animEffect transition="in" filter="fade">
                                      <p:cBhvr>
                                        <p:cTn id="10"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p:cNvSpPr/>
          <p:nvPr/>
        </p:nvSpPr>
        <p:spPr>
          <a:xfrm>
            <a:off x="1676400" y="1524000"/>
            <a:ext cx="5715000" cy="3429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FAPE Offer</a:t>
            </a:r>
            <a:endParaRPr lang="en-US" sz="4000" dirty="0"/>
          </a:p>
        </p:txBody>
      </p:sp>
    </p:spTree>
    <p:extLst>
      <p:ext uri="{BB962C8B-B14F-4D97-AF65-F5344CB8AC3E}">
        <p14:creationId xmlns:p14="http://schemas.microsoft.com/office/powerpoint/2010/main" val="370672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What Is FAPE?</a:t>
            </a:r>
            <a:endParaRPr lang="en-US" sz="3200" b="1" dirty="0"/>
          </a:p>
        </p:txBody>
      </p:sp>
      <p:sp>
        <p:nvSpPr>
          <p:cNvPr id="3" name="Content Placeholder 2"/>
          <p:cNvSpPr>
            <a:spLocks noGrp="1"/>
          </p:cNvSpPr>
          <p:nvPr>
            <p:ph idx="1"/>
          </p:nvPr>
        </p:nvSpPr>
        <p:spPr/>
        <p:txBody>
          <a:bodyPr/>
          <a:lstStyle/>
          <a:p>
            <a:pPr marL="0" indent="0">
              <a:buNone/>
            </a:pPr>
            <a:r>
              <a:rPr lang="en-US" b="1" dirty="0" smtClean="0">
                <a:solidFill>
                  <a:srgbClr val="FF0000"/>
                </a:solidFill>
              </a:rPr>
              <a:t>F </a:t>
            </a:r>
            <a:r>
              <a:rPr lang="en-US" b="1" dirty="0" smtClean="0"/>
              <a:t>= Free at public expense</a:t>
            </a:r>
          </a:p>
          <a:p>
            <a:pPr marL="0" indent="0">
              <a:buNone/>
            </a:pPr>
            <a:endParaRPr lang="en-US" b="1" dirty="0"/>
          </a:p>
          <a:p>
            <a:pPr marL="0" indent="0">
              <a:buNone/>
            </a:pPr>
            <a:r>
              <a:rPr lang="en-US" b="1" dirty="0" smtClean="0">
                <a:solidFill>
                  <a:srgbClr val="FF0000"/>
                </a:solidFill>
              </a:rPr>
              <a:t>A</a:t>
            </a:r>
            <a:r>
              <a:rPr lang="en-US" b="1" dirty="0" smtClean="0"/>
              <a:t> = Appropriate to individual needs</a:t>
            </a:r>
          </a:p>
          <a:p>
            <a:pPr marL="0" indent="0">
              <a:buNone/>
            </a:pPr>
            <a:endParaRPr lang="en-US" b="1" dirty="0"/>
          </a:p>
          <a:p>
            <a:pPr marL="0" indent="0">
              <a:buNone/>
            </a:pPr>
            <a:r>
              <a:rPr lang="en-US" b="1" dirty="0" smtClean="0">
                <a:solidFill>
                  <a:srgbClr val="FF0000"/>
                </a:solidFill>
              </a:rPr>
              <a:t>P</a:t>
            </a:r>
            <a:r>
              <a:rPr lang="en-US" b="1" dirty="0" smtClean="0"/>
              <a:t> = Public school placement</a:t>
            </a:r>
          </a:p>
          <a:p>
            <a:pPr marL="0" indent="0">
              <a:buNone/>
            </a:pPr>
            <a:endParaRPr lang="en-US" b="1" dirty="0"/>
          </a:p>
          <a:p>
            <a:pPr marL="0" indent="0">
              <a:buNone/>
            </a:pPr>
            <a:r>
              <a:rPr lang="en-US" b="1" dirty="0" smtClean="0">
                <a:solidFill>
                  <a:srgbClr val="FF0000"/>
                </a:solidFill>
              </a:rPr>
              <a:t>E </a:t>
            </a:r>
            <a:r>
              <a:rPr lang="en-US" b="1" dirty="0" smtClean="0"/>
              <a:t>= Education to prepare for future</a:t>
            </a:r>
            <a:endParaRPr lang="en-US" b="1" dirty="0"/>
          </a:p>
        </p:txBody>
      </p:sp>
      <p:pic>
        <p:nvPicPr>
          <p:cNvPr id="1026" name="Picture 2" descr="C:\Users\Jay\AppData\Local\Microsoft\Windows\INetCache\IE\3AKSGND9\money-clipart7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1371600"/>
            <a:ext cx="12954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ay\AppData\Local\Microsoft\Windows\INetCache\IE\OVADOFQ5\Iep-madagasca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438400"/>
            <a:ext cx="1295400" cy="11525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ay\AppData\Local\Microsoft\Windows\INetCache\IE\OVADOFQ5\little_red_schoolhouse_clipar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3486150"/>
            <a:ext cx="1309450" cy="13906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ay\AppData\Local\Microsoft\Windows\INetCache\IE\ASJMOE8X\ed-news-color[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00" y="4876800"/>
            <a:ext cx="1524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 calcmode="lin" valueType="num">
                                      <p:cBhvr>
                                        <p:cTn id="47" dur="1000" fill="hold"/>
                                        <p:tgtEl>
                                          <p:spTgt spid="1026"/>
                                        </p:tgtEl>
                                        <p:attrNameLst>
                                          <p:attrName>ppt_w</p:attrName>
                                        </p:attrNameLst>
                                      </p:cBhvr>
                                      <p:tavLst>
                                        <p:tav tm="0">
                                          <p:val>
                                            <p:fltVal val="0"/>
                                          </p:val>
                                        </p:tav>
                                        <p:tav tm="100000">
                                          <p:val>
                                            <p:strVal val="#ppt_w"/>
                                          </p:val>
                                        </p:tav>
                                      </p:tavLst>
                                    </p:anim>
                                    <p:anim calcmode="lin" valueType="num">
                                      <p:cBhvr>
                                        <p:cTn id="48" dur="1000" fill="hold"/>
                                        <p:tgtEl>
                                          <p:spTgt spid="1026"/>
                                        </p:tgtEl>
                                        <p:attrNameLst>
                                          <p:attrName>ppt_h</p:attrName>
                                        </p:attrNameLst>
                                      </p:cBhvr>
                                      <p:tavLst>
                                        <p:tav tm="0">
                                          <p:val>
                                            <p:fltVal val="0"/>
                                          </p:val>
                                        </p:tav>
                                        <p:tav tm="100000">
                                          <p:val>
                                            <p:strVal val="#ppt_h"/>
                                          </p:val>
                                        </p:tav>
                                      </p:tavLst>
                                    </p:anim>
                                    <p:anim calcmode="lin" valueType="num">
                                      <p:cBhvr>
                                        <p:cTn id="49" dur="1000" fill="hold"/>
                                        <p:tgtEl>
                                          <p:spTgt spid="1026"/>
                                        </p:tgtEl>
                                        <p:attrNameLst>
                                          <p:attrName>style.rotation</p:attrName>
                                        </p:attrNameLst>
                                      </p:cBhvr>
                                      <p:tavLst>
                                        <p:tav tm="0">
                                          <p:val>
                                            <p:fltVal val="90"/>
                                          </p:val>
                                        </p:tav>
                                        <p:tav tm="100000">
                                          <p:val>
                                            <p:fltVal val="0"/>
                                          </p:val>
                                        </p:tav>
                                      </p:tavLst>
                                    </p:anim>
                                    <p:animEffect transition="in" filter="fade">
                                      <p:cBhvr>
                                        <p:cTn id="50" dur="1000"/>
                                        <p:tgtEl>
                                          <p:spTgt spid="1026"/>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027"/>
                                        </p:tgtEl>
                                        <p:attrNameLst>
                                          <p:attrName>style.visibility</p:attrName>
                                        </p:attrNameLst>
                                      </p:cBhvr>
                                      <p:to>
                                        <p:strVal val="visible"/>
                                      </p:to>
                                    </p:set>
                                    <p:anim calcmode="lin" valueType="num">
                                      <p:cBhvr>
                                        <p:cTn id="55" dur="1000" fill="hold"/>
                                        <p:tgtEl>
                                          <p:spTgt spid="1027"/>
                                        </p:tgtEl>
                                        <p:attrNameLst>
                                          <p:attrName>ppt_w</p:attrName>
                                        </p:attrNameLst>
                                      </p:cBhvr>
                                      <p:tavLst>
                                        <p:tav tm="0">
                                          <p:val>
                                            <p:fltVal val="0"/>
                                          </p:val>
                                        </p:tav>
                                        <p:tav tm="100000">
                                          <p:val>
                                            <p:strVal val="#ppt_w"/>
                                          </p:val>
                                        </p:tav>
                                      </p:tavLst>
                                    </p:anim>
                                    <p:anim calcmode="lin" valueType="num">
                                      <p:cBhvr>
                                        <p:cTn id="56" dur="1000" fill="hold"/>
                                        <p:tgtEl>
                                          <p:spTgt spid="1027"/>
                                        </p:tgtEl>
                                        <p:attrNameLst>
                                          <p:attrName>ppt_h</p:attrName>
                                        </p:attrNameLst>
                                      </p:cBhvr>
                                      <p:tavLst>
                                        <p:tav tm="0">
                                          <p:val>
                                            <p:fltVal val="0"/>
                                          </p:val>
                                        </p:tav>
                                        <p:tav tm="100000">
                                          <p:val>
                                            <p:strVal val="#ppt_h"/>
                                          </p:val>
                                        </p:tav>
                                      </p:tavLst>
                                    </p:anim>
                                    <p:anim calcmode="lin" valueType="num">
                                      <p:cBhvr>
                                        <p:cTn id="57" dur="1000" fill="hold"/>
                                        <p:tgtEl>
                                          <p:spTgt spid="1027"/>
                                        </p:tgtEl>
                                        <p:attrNameLst>
                                          <p:attrName>style.rotation</p:attrName>
                                        </p:attrNameLst>
                                      </p:cBhvr>
                                      <p:tavLst>
                                        <p:tav tm="0">
                                          <p:val>
                                            <p:fltVal val="90"/>
                                          </p:val>
                                        </p:tav>
                                        <p:tav tm="100000">
                                          <p:val>
                                            <p:fltVal val="0"/>
                                          </p:val>
                                        </p:tav>
                                      </p:tavLst>
                                    </p:anim>
                                    <p:animEffect transition="in" filter="fade">
                                      <p:cBhvr>
                                        <p:cTn id="58" dur="1000"/>
                                        <p:tgtEl>
                                          <p:spTgt spid="1027"/>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028"/>
                                        </p:tgtEl>
                                        <p:attrNameLst>
                                          <p:attrName>style.visibility</p:attrName>
                                        </p:attrNameLst>
                                      </p:cBhvr>
                                      <p:to>
                                        <p:strVal val="visible"/>
                                      </p:to>
                                    </p:set>
                                    <p:anim calcmode="lin" valueType="num">
                                      <p:cBhvr>
                                        <p:cTn id="63" dur="1000" fill="hold"/>
                                        <p:tgtEl>
                                          <p:spTgt spid="1028"/>
                                        </p:tgtEl>
                                        <p:attrNameLst>
                                          <p:attrName>ppt_w</p:attrName>
                                        </p:attrNameLst>
                                      </p:cBhvr>
                                      <p:tavLst>
                                        <p:tav tm="0">
                                          <p:val>
                                            <p:fltVal val="0"/>
                                          </p:val>
                                        </p:tav>
                                        <p:tav tm="100000">
                                          <p:val>
                                            <p:strVal val="#ppt_w"/>
                                          </p:val>
                                        </p:tav>
                                      </p:tavLst>
                                    </p:anim>
                                    <p:anim calcmode="lin" valueType="num">
                                      <p:cBhvr>
                                        <p:cTn id="64" dur="1000" fill="hold"/>
                                        <p:tgtEl>
                                          <p:spTgt spid="1028"/>
                                        </p:tgtEl>
                                        <p:attrNameLst>
                                          <p:attrName>ppt_h</p:attrName>
                                        </p:attrNameLst>
                                      </p:cBhvr>
                                      <p:tavLst>
                                        <p:tav tm="0">
                                          <p:val>
                                            <p:fltVal val="0"/>
                                          </p:val>
                                        </p:tav>
                                        <p:tav tm="100000">
                                          <p:val>
                                            <p:strVal val="#ppt_h"/>
                                          </p:val>
                                        </p:tav>
                                      </p:tavLst>
                                    </p:anim>
                                    <p:anim calcmode="lin" valueType="num">
                                      <p:cBhvr>
                                        <p:cTn id="65" dur="1000" fill="hold"/>
                                        <p:tgtEl>
                                          <p:spTgt spid="1028"/>
                                        </p:tgtEl>
                                        <p:attrNameLst>
                                          <p:attrName>style.rotation</p:attrName>
                                        </p:attrNameLst>
                                      </p:cBhvr>
                                      <p:tavLst>
                                        <p:tav tm="0">
                                          <p:val>
                                            <p:fltVal val="90"/>
                                          </p:val>
                                        </p:tav>
                                        <p:tav tm="100000">
                                          <p:val>
                                            <p:fltVal val="0"/>
                                          </p:val>
                                        </p:tav>
                                      </p:tavLst>
                                    </p:anim>
                                    <p:animEffect transition="in" filter="fade">
                                      <p:cBhvr>
                                        <p:cTn id="66" dur="1000"/>
                                        <p:tgtEl>
                                          <p:spTgt spid="1028"/>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030"/>
                                        </p:tgtEl>
                                        <p:attrNameLst>
                                          <p:attrName>style.visibility</p:attrName>
                                        </p:attrNameLst>
                                      </p:cBhvr>
                                      <p:to>
                                        <p:strVal val="visible"/>
                                      </p:to>
                                    </p:set>
                                    <p:anim calcmode="lin" valueType="num">
                                      <p:cBhvr>
                                        <p:cTn id="71" dur="1000" fill="hold"/>
                                        <p:tgtEl>
                                          <p:spTgt spid="1030"/>
                                        </p:tgtEl>
                                        <p:attrNameLst>
                                          <p:attrName>ppt_w</p:attrName>
                                        </p:attrNameLst>
                                      </p:cBhvr>
                                      <p:tavLst>
                                        <p:tav tm="0">
                                          <p:val>
                                            <p:fltVal val="0"/>
                                          </p:val>
                                        </p:tav>
                                        <p:tav tm="100000">
                                          <p:val>
                                            <p:strVal val="#ppt_w"/>
                                          </p:val>
                                        </p:tav>
                                      </p:tavLst>
                                    </p:anim>
                                    <p:anim calcmode="lin" valueType="num">
                                      <p:cBhvr>
                                        <p:cTn id="72" dur="1000" fill="hold"/>
                                        <p:tgtEl>
                                          <p:spTgt spid="1030"/>
                                        </p:tgtEl>
                                        <p:attrNameLst>
                                          <p:attrName>ppt_h</p:attrName>
                                        </p:attrNameLst>
                                      </p:cBhvr>
                                      <p:tavLst>
                                        <p:tav tm="0">
                                          <p:val>
                                            <p:fltVal val="0"/>
                                          </p:val>
                                        </p:tav>
                                        <p:tav tm="100000">
                                          <p:val>
                                            <p:strVal val="#ppt_h"/>
                                          </p:val>
                                        </p:tav>
                                      </p:tavLst>
                                    </p:anim>
                                    <p:anim calcmode="lin" valueType="num">
                                      <p:cBhvr>
                                        <p:cTn id="73" dur="1000" fill="hold"/>
                                        <p:tgtEl>
                                          <p:spTgt spid="1030"/>
                                        </p:tgtEl>
                                        <p:attrNameLst>
                                          <p:attrName>style.rotation</p:attrName>
                                        </p:attrNameLst>
                                      </p:cBhvr>
                                      <p:tavLst>
                                        <p:tav tm="0">
                                          <p:val>
                                            <p:fltVal val="90"/>
                                          </p:val>
                                        </p:tav>
                                        <p:tav tm="100000">
                                          <p:val>
                                            <p:fltVal val="0"/>
                                          </p:val>
                                        </p:tav>
                                      </p:tavLst>
                                    </p:anim>
                                    <p:animEffect transition="in" filter="fade">
                                      <p:cBhvr>
                                        <p:cTn id="74"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What is a FAPE Offer?</a:t>
            </a:r>
            <a:endParaRPr lang="en-US" sz="2800" b="1" dirty="0"/>
          </a:p>
        </p:txBody>
      </p:sp>
      <p:sp>
        <p:nvSpPr>
          <p:cNvPr id="3" name="Content Placeholder 2"/>
          <p:cNvSpPr>
            <a:spLocks noGrp="1"/>
          </p:cNvSpPr>
          <p:nvPr>
            <p:ph idx="1"/>
          </p:nvPr>
        </p:nvSpPr>
        <p:spPr/>
        <p:txBody>
          <a:bodyPr>
            <a:normAutofit fontScale="85000" lnSpcReduction="20000"/>
          </a:bodyPr>
          <a:lstStyle/>
          <a:p>
            <a:pPr marL="0" indent="0" algn="just">
              <a:buNone/>
            </a:pPr>
            <a:r>
              <a:rPr lang="en-US" sz="2800" b="1" dirty="0" smtClean="0">
                <a:solidFill>
                  <a:srgbClr val="FF0000"/>
                </a:solidFill>
              </a:rPr>
              <a:t>The entire IEP can be conceived as the FAPE offer.</a:t>
            </a:r>
          </a:p>
          <a:p>
            <a:pPr marL="0" indent="0" algn="just">
              <a:buNone/>
            </a:pPr>
            <a:r>
              <a:rPr lang="en-US" sz="2800" b="1" dirty="0" smtClean="0">
                <a:solidFill>
                  <a:srgbClr val="FF0000"/>
                </a:solidFill>
              </a:rPr>
              <a:t>But there are specific IEP components as well.</a:t>
            </a:r>
          </a:p>
          <a:p>
            <a:pPr marL="0" indent="0" algn="just">
              <a:buNone/>
            </a:pPr>
            <a:r>
              <a:rPr lang="en-US" sz="2800" b="1" dirty="0"/>
              <a:t> </a:t>
            </a:r>
            <a:r>
              <a:rPr lang="en-US" sz="2800" b="1" dirty="0" smtClean="0"/>
              <a:t>     IEP goals and progress reporting</a:t>
            </a:r>
          </a:p>
          <a:p>
            <a:pPr marL="0" indent="0" algn="just">
              <a:buNone/>
            </a:pPr>
            <a:r>
              <a:rPr lang="en-US" sz="2800" b="1" dirty="0"/>
              <a:t> </a:t>
            </a:r>
            <a:r>
              <a:rPr lang="en-US" sz="2800" b="1" dirty="0" smtClean="0"/>
              <a:t>     Services such as SPE, OT, etc.</a:t>
            </a:r>
          </a:p>
          <a:p>
            <a:pPr marL="0" indent="0" algn="just">
              <a:buNone/>
            </a:pPr>
            <a:r>
              <a:rPr lang="en-US" sz="2800" b="1" dirty="0"/>
              <a:t> </a:t>
            </a:r>
            <a:r>
              <a:rPr lang="en-US" sz="2800" b="1" dirty="0" smtClean="0"/>
              <a:t>     Supports </a:t>
            </a:r>
            <a:r>
              <a:rPr lang="en-US" sz="2800" b="1" dirty="0" err="1" smtClean="0"/>
              <a:t>incl’ng</a:t>
            </a:r>
            <a:r>
              <a:rPr lang="en-US" sz="2800" b="1" dirty="0" smtClean="0"/>
              <a:t> accommodation and modification</a:t>
            </a:r>
          </a:p>
          <a:p>
            <a:pPr marL="0" indent="0" algn="just">
              <a:buNone/>
            </a:pPr>
            <a:r>
              <a:rPr lang="en-US" sz="2800" b="1" dirty="0"/>
              <a:t> </a:t>
            </a:r>
            <a:r>
              <a:rPr lang="en-US" sz="2800" b="1" dirty="0" smtClean="0"/>
              <a:t>     Transportation</a:t>
            </a:r>
          </a:p>
          <a:p>
            <a:pPr marL="0" indent="0" algn="just">
              <a:buNone/>
            </a:pPr>
            <a:r>
              <a:rPr lang="en-US" sz="2800" b="1" dirty="0"/>
              <a:t> </a:t>
            </a:r>
            <a:r>
              <a:rPr lang="en-US" sz="2800" b="1" dirty="0" smtClean="0"/>
              <a:t>      Gen Ed and inclusion opportunities</a:t>
            </a:r>
          </a:p>
          <a:p>
            <a:pPr marL="0" indent="0" algn="just">
              <a:buNone/>
            </a:pPr>
            <a:r>
              <a:rPr lang="en-US" sz="2800" b="1" dirty="0"/>
              <a:t> </a:t>
            </a:r>
            <a:r>
              <a:rPr lang="en-US" sz="2800" b="1" dirty="0" smtClean="0"/>
              <a:t>      Placement in LRE</a:t>
            </a:r>
          </a:p>
          <a:p>
            <a:pPr marL="0" indent="0" algn="just">
              <a:buNone/>
            </a:pPr>
            <a:r>
              <a:rPr lang="en-US" sz="2800" b="1" dirty="0"/>
              <a:t> </a:t>
            </a:r>
            <a:r>
              <a:rPr lang="en-US" sz="2800" b="1" dirty="0" smtClean="0"/>
              <a:t>      Other</a:t>
            </a:r>
          </a:p>
          <a:p>
            <a:pPr marL="0" indent="0" algn="just">
              <a:buNone/>
            </a:pPr>
            <a:r>
              <a:rPr lang="en-US" sz="2800" b="1" dirty="0" smtClean="0">
                <a:solidFill>
                  <a:srgbClr val="FF0000"/>
                </a:solidFill>
              </a:rPr>
              <a:t>Make sure the parent/guardian or adult student get a</a:t>
            </a:r>
          </a:p>
          <a:p>
            <a:pPr marL="0" indent="0" algn="just">
              <a:buNone/>
            </a:pPr>
            <a:r>
              <a:rPr lang="en-US" sz="2800" b="1" dirty="0">
                <a:solidFill>
                  <a:srgbClr val="FF0000"/>
                </a:solidFill>
              </a:rPr>
              <a:t>c</a:t>
            </a:r>
            <a:r>
              <a:rPr lang="en-US" sz="2800" b="1" dirty="0" smtClean="0">
                <a:solidFill>
                  <a:srgbClr val="FF0000"/>
                </a:solidFill>
              </a:rPr>
              <a:t>opy of the </a:t>
            </a:r>
            <a:r>
              <a:rPr lang="en-US" sz="2800" b="1" i="1" dirty="0" smtClean="0">
                <a:solidFill>
                  <a:srgbClr val="FF0000"/>
                </a:solidFill>
              </a:rPr>
              <a:t>Notice of Procedural Safeguards.</a:t>
            </a:r>
            <a:endParaRPr lang="en-US" sz="2800" b="1" dirty="0" smtClean="0">
              <a:solidFill>
                <a:srgbClr val="FF0000"/>
              </a:solidFill>
            </a:endParaRPr>
          </a:p>
          <a:p>
            <a:pPr marL="0" indent="0" algn="just">
              <a:buNone/>
            </a:pPr>
            <a:r>
              <a:rPr lang="en-US" sz="2800" b="1" dirty="0"/>
              <a:t> </a:t>
            </a:r>
            <a:r>
              <a:rPr lang="en-US" sz="2800" b="1" dirty="0" smtClean="0"/>
              <a:t>     </a:t>
            </a:r>
            <a:endParaRPr lang="en-US" sz="2800" b="1" dirty="0"/>
          </a:p>
        </p:txBody>
      </p:sp>
    </p:spTree>
    <p:extLst>
      <p:ext uri="{BB962C8B-B14F-4D97-AF65-F5344CB8AC3E}">
        <p14:creationId xmlns:p14="http://schemas.microsoft.com/office/powerpoint/2010/main" val="15933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p:cTn id="79"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3">
                                            <p:txEl>
                                              <p:pRg st="10" end="10"/>
                                            </p:txEl>
                                          </p:spTgt>
                                        </p:tgtEl>
                                        <p:attrNameLst>
                                          <p:attrName>style.visibility</p:attrName>
                                        </p:attrNameLst>
                                      </p:cBhvr>
                                      <p:to>
                                        <p:strVal val="visible"/>
                                      </p:to>
                                    </p:set>
                                    <p:anim calcmode="lin" valueType="num">
                                      <p:cBhvr>
                                        <p:cTn id="87"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8"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89"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90" dur="1000"/>
                                        <p:tgtEl>
                                          <p:spTgt spid="3">
                                            <p:txEl>
                                              <p:pRg st="10" end="1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3">
                                            <p:txEl>
                                              <p:pRg st="11" end="11"/>
                                            </p:txEl>
                                          </p:spTgt>
                                        </p:tgtEl>
                                        <p:attrNameLst>
                                          <p:attrName>style.visibility</p:attrName>
                                        </p:attrNameLst>
                                      </p:cBhvr>
                                      <p:to>
                                        <p:strVal val="visible"/>
                                      </p:to>
                                    </p:set>
                                    <p:anim calcmode="lin" valueType="num">
                                      <p:cBhvr>
                                        <p:cTn id="95"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96"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97"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98"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FAPE - Transportation</a:t>
            </a:r>
            <a:endParaRPr lang="en-US" sz="2800" b="1"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US" sz="2800" b="1" dirty="0" smtClean="0"/>
              <a:t>Transportation is to be provided if the student with a disability needs it to access services and supports.</a:t>
            </a:r>
          </a:p>
          <a:p>
            <a:pPr marL="0" indent="0" algn="just">
              <a:buNone/>
            </a:pPr>
            <a:endParaRPr lang="en-US" sz="2800" b="1" dirty="0"/>
          </a:p>
          <a:p>
            <a:pPr marL="0" indent="0" algn="just">
              <a:buNone/>
            </a:pPr>
            <a:r>
              <a:rPr lang="en-US" sz="2800" b="1" dirty="0" smtClean="0">
                <a:solidFill>
                  <a:srgbClr val="FF0000"/>
                </a:solidFill>
              </a:rPr>
              <a:t>Transportation is usually described as portal-to-portal (door-to-door).</a:t>
            </a:r>
          </a:p>
          <a:p>
            <a:pPr marL="0" indent="0" algn="just">
              <a:buNone/>
            </a:pPr>
            <a:endParaRPr lang="en-US" sz="2800" b="1" dirty="0">
              <a:solidFill>
                <a:srgbClr val="FF0000"/>
              </a:solidFill>
            </a:endParaRPr>
          </a:p>
          <a:p>
            <a:pPr marL="0" indent="0" algn="just">
              <a:buNone/>
            </a:pPr>
            <a:r>
              <a:rPr lang="en-US" sz="2800" b="1" dirty="0" smtClean="0"/>
              <a:t>Transportation can be in a variety of vehicles (big bus, little bus, taxi, etc.) depending on the IEP.</a:t>
            </a:r>
          </a:p>
          <a:p>
            <a:pPr marL="0" indent="0" algn="just">
              <a:buNone/>
            </a:pPr>
            <a:endParaRPr lang="en-US" sz="2800" b="1" dirty="0"/>
          </a:p>
          <a:p>
            <a:pPr marL="0" indent="0" algn="just">
              <a:buNone/>
            </a:pPr>
            <a:r>
              <a:rPr lang="en-US" sz="2800" b="1" dirty="0" smtClean="0"/>
              <a:t>Transportation may be provided for ESY if the program is not held at the student’s neighborhood school.</a:t>
            </a:r>
            <a:endParaRPr lang="en-US" sz="2800" b="1" dirty="0"/>
          </a:p>
        </p:txBody>
      </p:sp>
      <p:pic>
        <p:nvPicPr>
          <p:cNvPr id="1026" name="Picture 2" descr="C:\Users\Jay\AppData\Local\Microsoft\Windows\INetCache\IE\ASJMOE8X\bus[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76200"/>
            <a:ext cx="15525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91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anim calcmode="lin" valueType="num">
                                      <p:cBhvr>
                                        <p:cTn id="39" dur="1000" fill="hold"/>
                                        <p:tgtEl>
                                          <p:spTgt spid="1026"/>
                                        </p:tgtEl>
                                        <p:attrNameLst>
                                          <p:attrName>ppt_w</p:attrName>
                                        </p:attrNameLst>
                                      </p:cBhvr>
                                      <p:tavLst>
                                        <p:tav tm="0">
                                          <p:val>
                                            <p:fltVal val="0"/>
                                          </p:val>
                                        </p:tav>
                                        <p:tav tm="100000">
                                          <p:val>
                                            <p:strVal val="#ppt_w"/>
                                          </p:val>
                                        </p:tav>
                                      </p:tavLst>
                                    </p:anim>
                                    <p:anim calcmode="lin" valueType="num">
                                      <p:cBhvr>
                                        <p:cTn id="40" dur="1000" fill="hold"/>
                                        <p:tgtEl>
                                          <p:spTgt spid="1026"/>
                                        </p:tgtEl>
                                        <p:attrNameLst>
                                          <p:attrName>ppt_h</p:attrName>
                                        </p:attrNameLst>
                                      </p:cBhvr>
                                      <p:tavLst>
                                        <p:tav tm="0">
                                          <p:val>
                                            <p:fltVal val="0"/>
                                          </p:val>
                                        </p:tav>
                                        <p:tav tm="100000">
                                          <p:val>
                                            <p:strVal val="#ppt_h"/>
                                          </p:val>
                                        </p:tav>
                                      </p:tavLst>
                                    </p:anim>
                                    <p:anim calcmode="lin" valueType="num">
                                      <p:cBhvr>
                                        <p:cTn id="41" dur="1000" fill="hold"/>
                                        <p:tgtEl>
                                          <p:spTgt spid="1026"/>
                                        </p:tgtEl>
                                        <p:attrNameLst>
                                          <p:attrName>style.rotation</p:attrName>
                                        </p:attrNameLst>
                                      </p:cBhvr>
                                      <p:tavLst>
                                        <p:tav tm="0">
                                          <p:val>
                                            <p:fltVal val="90"/>
                                          </p:val>
                                        </p:tav>
                                        <p:tav tm="100000">
                                          <p:val>
                                            <p:fltVal val="0"/>
                                          </p:val>
                                        </p:tav>
                                      </p:tavLst>
                                    </p:anim>
                                    <p:animEffect transition="in" filter="fade">
                                      <p:cBhvr>
                                        <p:cTn id="42"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FAPE – Gen Ed and Inclusion</a:t>
            </a:r>
            <a:endParaRPr lang="en-US" sz="2800" b="1" dirty="0"/>
          </a:p>
        </p:txBody>
      </p:sp>
      <p:sp>
        <p:nvSpPr>
          <p:cNvPr id="3" name="Content Placeholder 2"/>
          <p:cNvSpPr>
            <a:spLocks noGrp="1"/>
          </p:cNvSpPr>
          <p:nvPr>
            <p:ph idx="1"/>
          </p:nvPr>
        </p:nvSpPr>
        <p:spPr/>
        <p:txBody>
          <a:bodyPr>
            <a:normAutofit fontScale="85000" lnSpcReduction="20000"/>
          </a:bodyPr>
          <a:lstStyle/>
          <a:p>
            <a:pPr marL="0" indent="0" algn="just">
              <a:buNone/>
            </a:pPr>
            <a:r>
              <a:rPr lang="en-US" sz="2800" b="1" dirty="0" smtClean="0"/>
              <a:t>The IEP team must make a decision as to how much time the student with a disability will spend included in the Gen Ed classroom.</a:t>
            </a:r>
          </a:p>
          <a:p>
            <a:pPr marL="0" indent="0" algn="just">
              <a:buNone/>
            </a:pPr>
            <a:endParaRPr lang="en-US" sz="2800" b="1" dirty="0"/>
          </a:p>
          <a:p>
            <a:pPr marL="0" indent="0" algn="just">
              <a:buNone/>
            </a:pPr>
            <a:r>
              <a:rPr lang="en-US" sz="2800" b="1" dirty="0" smtClean="0">
                <a:solidFill>
                  <a:srgbClr val="FF0000"/>
                </a:solidFill>
              </a:rPr>
              <a:t>% of time in Gen Ed + % of time not in Gen Ed = 100%</a:t>
            </a:r>
          </a:p>
          <a:p>
            <a:pPr marL="0" indent="0" algn="just">
              <a:buNone/>
            </a:pPr>
            <a:r>
              <a:rPr lang="en-US" sz="2800" b="1" dirty="0">
                <a:solidFill>
                  <a:srgbClr val="FF0000"/>
                </a:solidFill>
              </a:rPr>
              <a:t> </a:t>
            </a:r>
            <a:r>
              <a:rPr lang="en-US" sz="2800" b="1" dirty="0" smtClean="0">
                <a:solidFill>
                  <a:srgbClr val="FF0000"/>
                </a:solidFill>
              </a:rPr>
              <a:t>         Inclusion                             Separation</a:t>
            </a:r>
          </a:p>
          <a:p>
            <a:pPr marL="0" indent="0" algn="just">
              <a:buNone/>
            </a:pPr>
            <a:endParaRPr lang="en-US" sz="2800" b="1" dirty="0">
              <a:solidFill>
                <a:srgbClr val="FF0000"/>
              </a:solidFill>
            </a:endParaRPr>
          </a:p>
          <a:p>
            <a:pPr marL="0" indent="0" algn="just">
              <a:buNone/>
            </a:pPr>
            <a:r>
              <a:rPr lang="en-US" sz="2800" b="1" dirty="0" smtClean="0"/>
              <a:t>The IEP team must provide a reason(s) as to why the student with a disability cannot spend time in the Gen Ed classroom.</a:t>
            </a:r>
          </a:p>
          <a:p>
            <a:pPr marL="0" indent="0" algn="just">
              <a:buNone/>
            </a:pPr>
            <a:endParaRPr lang="en-US" sz="2800" b="1" dirty="0"/>
          </a:p>
          <a:p>
            <a:pPr marL="0" indent="0" algn="just">
              <a:buNone/>
            </a:pPr>
            <a:r>
              <a:rPr lang="en-US" sz="2800" b="1" dirty="0" smtClean="0"/>
              <a:t>The IEP team must make a decision as to what services and supports are needed by the student with a disability in order to increase time in the Gen Ed classroom.</a:t>
            </a:r>
            <a:endParaRPr lang="en-US" sz="2800" b="1" dirty="0"/>
          </a:p>
        </p:txBody>
      </p:sp>
      <p:pic>
        <p:nvPicPr>
          <p:cNvPr id="1026" name="Picture 2" descr="C:\Users\Jay\AppData\Local\Microsoft\Windows\INetCache\IE\3AKSGND9\getting[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228600"/>
            <a:ext cx="2009775"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78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p:cTn id="4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026"/>
                                        </p:tgtEl>
                                        <p:attrNameLst>
                                          <p:attrName>style.visibility</p:attrName>
                                        </p:attrNameLst>
                                      </p:cBhvr>
                                      <p:to>
                                        <p:strVal val="visible"/>
                                      </p:to>
                                    </p:set>
                                    <p:anim calcmode="lin" valueType="num">
                                      <p:cBhvr>
                                        <p:cTn id="55" dur="1000" fill="hold"/>
                                        <p:tgtEl>
                                          <p:spTgt spid="1026"/>
                                        </p:tgtEl>
                                        <p:attrNameLst>
                                          <p:attrName>ppt_w</p:attrName>
                                        </p:attrNameLst>
                                      </p:cBhvr>
                                      <p:tavLst>
                                        <p:tav tm="0">
                                          <p:val>
                                            <p:fltVal val="0"/>
                                          </p:val>
                                        </p:tav>
                                        <p:tav tm="100000">
                                          <p:val>
                                            <p:strVal val="#ppt_w"/>
                                          </p:val>
                                        </p:tav>
                                      </p:tavLst>
                                    </p:anim>
                                    <p:anim calcmode="lin" valueType="num">
                                      <p:cBhvr>
                                        <p:cTn id="56" dur="1000" fill="hold"/>
                                        <p:tgtEl>
                                          <p:spTgt spid="1026"/>
                                        </p:tgtEl>
                                        <p:attrNameLst>
                                          <p:attrName>ppt_h</p:attrName>
                                        </p:attrNameLst>
                                      </p:cBhvr>
                                      <p:tavLst>
                                        <p:tav tm="0">
                                          <p:val>
                                            <p:fltVal val="0"/>
                                          </p:val>
                                        </p:tav>
                                        <p:tav tm="100000">
                                          <p:val>
                                            <p:strVal val="#ppt_h"/>
                                          </p:val>
                                        </p:tav>
                                      </p:tavLst>
                                    </p:anim>
                                    <p:anim calcmode="lin" valueType="num">
                                      <p:cBhvr>
                                        <p:cTn id="57" dur="1000" fill="hold"/>
                                        <p:tgtEl>
                                          <p:spTgt spid="1026"/>
                                        </p:tgtEl>
                                        <p:attrNameLst>
                                          <p:attrName>style.rotation</p:attrName>
                                        </p:attrNameLst>
                                      </p:cBhvr>
                                      <p:tavLst>
                                        <p:tav tm="0">
                                          <p:val>
                                            <p:fltVal val="90"/>
                                          </p:val>
                                        </p:tav>
                                        <p:tav tm="100000">
                                          <p:val>
                                            <p:fltVal val="0"/>
                                          </p:val>
                                        </p:tav>
                                      </p:tavLst>
                                    </p:anim>
                                    <p:animEffect transition="in" filter="fade">
                                      <p:cBhvr>
                                        <p:cTn id="58"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FAPE – Placement in LRE</a:t>
            </a:r>
            <a:endParaRPr lang="en-US" sz="2800" b="1" dirty="0"/>
          </a:p>
        </p:txBody>
      </p:sp>
      <p:sp>
        <p:nvSpPr>
          <p:cNvPr id="3" name="Content Placeholder 2"/>
          <p:cNvSpPr>
            <a:spLocks noGrp="1"/>
          </p:cNvSpPr>
          <p:nvPr>
            <p:ph idx="1"/>
          </p:nvPr>
        </p:nvSpPr>
        <p:spPr/>
        <p:txBody>
          <a:bodyPr>
            <a:normAutofit lnSpcReduction="10000"/>
          </a:bodyPr>
          <a:lstStyle/>
          <a:p>
            <a:pPr marL="0" indent="0" algn="just">
              <a:buNone/>
            </a:pPr>
            <a:r>
              <a:rPr lang="en-US" sz="2800" b="1" dirty="0" smtClean="0"/>
              <a:t>Placement decisions must be made in conformity with least restrictive environment (LRE) requirements.</a:t>
            </a:r>
          </a:p>
          <a:p>
            <a:pPr marL="0" indent="0" algn="just">
              <a:buNone/>
            </a:pPr>
            <a:r>
              <a:rPr lang="en-US" sz="2800" b="1" dirty="0" smtClean="0"/>
              <a:t>These requirements direct that to the maximum extent possible a student with disabilities be educated with their typically developing peers.</a:t>
            </a:r>
          </a:p>
          <a:p>
            <a:pPr marL="0" indent="0" algn="just">
              <a:buNone/>
            </a:pPr>
            <a:r>
              <a:rPr lang="en-US" sz="2800" b="1" dirty="0" smtClean="0"/>
              <a:t>Placement must be made in a school that the student would attend if s/he did not have a disability unless unique circumstances prevent this placement.</a:t>
            </a:r>
          </a:p>
          <a:p>
            <a:pPr marL="0" indent="0" algn="just">
              <a:buNone/>
            </a:pPr>
            <a:r>
              <a:rPr lang="en-US" sz="2800" b="1" dirty="0" smtClean="0"/>
              <a:t>The dilemma of RSP versus SDC placements at the elementary school level.</a:t>
            </a:r>
            <a:endParaRPr lang="en-US" sz="2800" b="1" dirty="0"/>
          </a:p>
        </p:txBody>
      </p:sp>
      <p:pic>
        <p:nvPicPr>
          <p:cNvPr id="1026" name="Picture 2" descr="C:\Users\Jay\AppData\Local\Microsoft\Windows\INetCache\IE\Y7HK5TS4\school_hous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81000"/>
            <a:ext cx="1676400"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29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FAPE – Real and Immediate</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622157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Jay\AppData\Local\Microsoft\Windows\INetCache\IE\Z1M9BL9G\speciale-offerta[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0400" y="533400"/>
            <a:ext cx="15240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75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What the Data Shows</a:t>
            </a:r>
            <a:endParaRPr lang="en-US" sz="3600" b="1" dirty="0"/>
          </a:p>
        </p:txBody>
      </p:sp>
      <p:sp>
        <p:nvSpPr>
          <p:cNvPr id="3" name="Text Placeholder 2"/>
          <p:cNvSpPr>
            <a:spLocks noGrp="1"/>
          </p:cNvSpPr>
          <p:nvPr>
            <p:ph type="body" idx="1"/>
          </p:nvPr>
        </p:nvSpPr>
        <p:spPr/>
        <p:txBody>
          <a:bodyPr>
            <a:noAutofit/>
          </a:bodyPr>
          <a:lstStyle/>
          <a:p>
            <a:pPr algn="ctr"/>
            <a:r>
              <a:rPr lang="en-US" dirty="0" smtClean="0"/>
              <a:t>75% Teaching Time at the </a:t>
            </a:r>
          </a:p>
          <a:p>
            <a:pPr algn="ctr"/>
            <a:r>
              <a:rPr lang="en-US" dirty="0" smtClean="0"/>
              <a:t>Elementary Level</a:t>
            </a:r>
            <a:endParaRPr lang="en-US" dirty="0"/>
          </a:p>
        </p:txBody>
      </p:sp>
      <p:sp>
        <p:nvSpPr>
          <p:cNvPr id="4" name="Content Placeholder 3"/>
          <p:cNvSpPr>
            <a:spLocks noGrp="1"/>
          </p:cNvSpPr>
          <p:nvPr>
            <p:ph sz="half" idx="2"/>
          </p:nvPr>
        </p:nvSpPr>
        <p:spPr/>
        <p:txBody>
          <a:bodyPr/>
          <a:lstStyle/>
          <a:p>
            <a:pPr algn="ctr"/>
            <a:endParaRPr lang="en-US" dirty="0" smtClean="0"/>
          </a:p>
          <a:p>
            <a:pPr algn="ctr"/>
            <a:endParaRPr lang="en-US" dirty="0"/>
          </a:p>
          <a:p>
            <a:pPr algn="ctr"/>
            <a:endParaRPr lang="en-US" dirty="0"/>
          </a:p>
        </p:txBody>
      </p:sp>
      <p:sp>
        <p:nvSpPr>
          <p:cNvPr id="5" name="Text Placeholder 4"/>
          <p:cNvSpPr>
            <a:spLocks noGrp="1"/>
          </p:cNvSpPr>
          <p:nvPr>
            <p:ph type="body" sz="quarter" idx="3"/>
          </p:nvPr>
        </p:nvSpPr>
        <p:spPr/>
        <p:txBody>
          <a:bodyPr>
            <a:noAutofit/>
          </a:bodyPr>
          <a:lstStyle/>
          <a:p>
            <a:pPr algn="ctr"/>
            <a:r>
              <a:rPr lang="en-US" dirty="0" smtClean="0"/>
              <a:t>65% Teaching Time at the</a:t>
            </a:r>
          </a:p>
          <a:p>
            <a:pPr algn="ctr"/>
            <a:r>
              <a:rPr lang="en-US" dirty="0" smtClean="0"/>
              <a:t>Secondary Level</a:t>
            </a:r>
            <a:endParaRPr lang="en-US" dirty="0"/>
          </a:p>
        </p:txBody>
      </p:sp>
      <p:pic>
        <p:nvPicPr>
          <p:cNvPr id="7170" name="Picture 2" descr="C:\Users\Jay\AppData\Local\Microsoft\Windows\INetCache\IE\Z1M9BL9G\rk8_teacher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514600"/>
            <a:ext cx="31242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Jay\AppData\Local\Microsoft\Windows\INetCache\IE\5HXBFROX\panucitel[1].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348816" y="2174875"/>
            <a:ext cx="2634192" cy="395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31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7170"/>
                                        </p:tgtEl>
                                        <p:attrNameLst>
                                          <p:attrName>style.visibility</p:attrName>
                                        </p:attrNameLst>
                                      </p:cBhvr>
                                      <p:to>
                                        <p:strVal val="visible"/>
                                      </p:to>
                                    </p:set>
                                    <p:anim calcmode="lin" valueType="num">
                                      <p:cBhvr>
                                        <p:cTn id="29" dur="1000" fill="hold"/>
                                        <p:tgtEl>
                                          <p:spTgt spid="7170"/>
                                        </p:tgtEl>
                                        <p:attrNameLst>
                                          <p:attrName>ppt_w</p:attrName>
                                        </p:attrNameLst>
                                      </p:cBhvr>
                                      <p:tavLst>
                                        <p:tav tm="0">
                                          <p:val>
                                            <p:fltVal val="0"/>
                                          </p:val>
                                        </p:tav>
                                        <p:tav tm="100000">
                                          <p:val>
                                            <p:strVal val="#ppt_w"/>
                                          </p:val>
                                        </p:tav>
                                      </p:tavLst>
                                    </p:anim>
                                    <p:anim calcmode="lin" valueType="num">
                                      <p:cBhvr>
                                        <p:cTn id="30" dur="1000" fill="hold"/>
                                        <p:tgtEl>
                                          <p:spTgt spid="7170"/>
                                        </p:tgtEl>
                                        <p:attrNameLst>
                                          <p:attrName>ppt_h</p:attrName>
                                        </p:attrNameLst>
                                      </p:cBhvr>
                                      <p:tavLst>
                                        <p:tav tm="0">
                                          <p:val>
                                            <p:fltVal val="0"/>
                                          </p:val>
                                        </p:tav>
                                        <p:tav tm="100000">
                                          <p:val>
                                            <p:strVal val="#ppt_h"/>
                                          </p:val>
                                        </p:tav>
                                      </p:tavLst>
                                    </p:anim>
                                    <p:anim calcmode="lin" valueType="num">
                                      <p:cBhvr>
                                        <p:cTn id="31" dur="1000" fill="hold"/>
                                        <p:tgtEl>
                                          <p:spTgt spid="7170"/>
                                        </p:tgtEl>
                                        <p:attrNameLst>
                                          <p:attrName>style.rotation</p:attrName>
                                        </p:attrNameLst>
                                      </p:cBhvr>
                                      <p:tavLst>
                                        <p:tav tm="0">
                                          <p:val>
                                            <p:fltVal val="90"/>
                                          </p:val>
                                        </p:tav>
                                        <p:tav tm="100000">
                                          <p:val>
                                            <p:fltVal val="0"/>
                                          </p:val>
                                        </p:tav>
                                      </p:tavLst>
                                    </p:anim>
                                    <p:animEffect transition="in" filter="fade">
                                      <p:cBhvr>
                                        <p:cTn id="32" dur="1000"/>
                                        <p:tgtEl>
                                          <p:spTgt spid="717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p:cTn id="3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40" dur="1000"/>
                                        <p:tgtEl>
                                          <p:spTgt spid="5">
                                            <p:txEl>
                                              <p:pRg st="0" end="0"/>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 calcmode="lin" valueType="num">
                                      <p:cBhvr>
                                        <p:cTn id="4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4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46" dur="1000"/>
                                        <p:tgtEl>
                                          <p:spTgt spid="5">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7171"/>
                                        </p:tgtEl>
                                        <p:attrNameLst>
                                          <p:attrName>style.visibility</p:attrName>
                                        </p:attrNameLst>
                                      </p:cBhvr>
                                      <p:to>
                                        <p:strVal val="visible"/>
                                      </p:to>
                                    </p:set>
                                    <p:anim calcmode="lin" valueType="num">
                                      <p:cBhvr>
                                        <p:cTn id="51" dur="1000" fill="hold"/>
                                        <p:tgtEl>
                                          <p:spTgt spid="7171"/>
                                        </p:tgtEl>
                                        <p:attrNameLst>
                                          <p:attrName>ppt_w</p:attrName>
                                        </p:attrNameLst>
                                      </p:cBhvr>
                                      <p:tavLst>
                                        <p:tav tm="0">
                                          <p:val>
                                            <p:fltVal val="0"/>
                                          </p:val>
                                        </p:tav>
                                        <p:tav tm="100000">
                                          <p:val>
                                            <p:strVal val="#ppt_w"/>
                                          </p:val>
                                        </p:tav>
                                      </p:tavLst>
                                    </p:anim>
                                    <p:anim calcmode="lin" valueType="num">
                                      <p:cBhvr>
                                        <p:cTn id="52" dur="1000" fill="hold"/>
                                        <p:tgtEl>
                                          <p:spTgt spid="7171"/>
                                        </p:tgtEl>
                                        <p:attrNameLst>
                                          <p:attrName>ppt_h</p:attrName>
                                        </p:attrNameLst>
                                      </p:cBhvr>
                                      <p:tavLst>
                                        <p:tav tm="0">
                                          <p:val>
                                            <p:fltVal val="0"/>
                                          </p:val>
                                        </p:tav>
                                        <p:tav tm="100000">
                                          <p:val>
                                            <p:strVal val="#ppt_h"/>
                                          </p:val>
                                        </p:tav>
                                      </p:tavLst>
                                    </p:anim>
                                    <p:anim calcmode="lin" valueType="num">
                                      <p:cBhvr>
                                        <p:cTn id="53" dur="1000" fill="hold"/>
                                        <p:tgtEl>
                                          <p:spTgt spid="7171"/>
                                        </p:tgtEl>
                                        <p:attrNameLst>
                                          <p:attrName>style.rotation</p:attrName>
                                        </p:attrNameLst>
                                      </p:cBhvr>
                                      <p:tavLst>
                                        <p:tav tm="0">
                                          <p:val>
                                            <p:fltVal val="90"/>
                                          </p:val>
                                        </p:tav>
                                        <p:tav tm="100000">
                                          <p:val>
                                            <p:fltVal val="0"/>
                                          </p:val>
                                        </p:tav>
                                      </p:tavLst>
                                    </p:anim>
                                    <p:animEffect transition="in" filter="fade">
                                      <p:cBhvr>
                                        <p:cTn id="54" dur="1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Consent to Implement the IEP</a:t>
            </a:r>
            <a:endParaRPr lang="en-US" sz="2800" b="1" dirty="0"/>
          </a:p>
        </p:txBody>
      </p:sp>
      <p:sp>
        <p:nvSpPr>
          <p:cNvPr id="3" name="Text Placeholder 2"/>
          <p:cNvSpPr>
            <a:spLocks noGrp="1"/>
          </p:cNvSpPr>
          <p:nvPr>
            <p:ph type="body" idx="1"/>
          </p:nvPr>
        </p:nvSpPr>
        <p:spPr/>
        <p:txBody>
          <a:bodyPr/>
          <a:lstStyle/>
          <a:p>
            <a:r>
              <a:rPr lang="en-US" dirty="0" smtClean="0"/>
              <a:t>       Consent to All of the IEP</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4148592864"/>
              </p:ext>
            </p:extLst>
          </p:nvPr>
        </p:nvGraphicFramePr>
        <p:xfrm>
          <a:off x="457200" y="2174875"/>
          <a:ext cx="4040188"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p:cNvSpPr>
            <a:spLocks noGrp="1"/>
          </p:cNvSpPr>
          <p:nvPr>
            <p:ph type="body" sz="quarter" idx="3"/>
          </p:nvPr>
        </p:nvSpPr>
        <p:spPr/>
        <p:txBody>
          <a:bodyPr/>
          <a:lstStyle/>
          <a:p>
            <a:r>
              <a:rPr lang="en-US" dirty="0" smtClean="0"/>
              <a:t>    Consent to Parts of the IEP</a:t>
            </a:r>
            <a:endParaRPr lang="en-US" dirty="0"/>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2225367230"/>
              </p:ext>
            </p:extLst>
          </p:nvPr>
        </p:nvGraphicFramePr>
        <p:xfrm>
          <a:off x="4645025" y="2174875"/>
          <a:ext cx="4041775" cy="3951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descr="C:\Users\Jay\AppData\Local\Microsoft\Windows\INetCache\IE\Z1M9BL9G\hand_and_nib_pen_stock_2_by_austringer[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10400" y="228600"/>
            <a:ext cx="1828801" cy="1192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54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 calcmode="lin" valueType="num">
                                      <p:cBhvr>
                                        <p:cTn id="39"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fltVal val="0"/>
                                          </p:val>
                                        </p:tav>
                                        <p:tav tm="100000">
                                          <p:val>
                                            <p:strVal val="#ppt_w"/>
                                          </p:val>
                                        </p:tav>
                                      </p:tavLst>
                                    </p:anim>
                                    <p:anim calcmode="lin" valueType="num">
                                      <p:cBhvr>
                                        <p:cTn id="48" dur="1000" fill="hold"/>
                                        <p:tgtEl>
                                          <p:spTgt spid="8"/>
                                        </p:tgtEl>
                                        <p:attrNameLst>
                                          <p:attrName>ppt_h</p:attrName>
                                        </p:attrNameLst>
                                      </p:cBhvr>
                                      <p:tavLst>
                                        <p:tav tm="0">
                                          <p:val>
                                            <p:fltVal val="0"/>
                                          </p:val>
                                        </p:tav>
                                        <p:tav tm="100000">
                                          <p:val>
                                            <p:strVal val="#ppt_h"/>
                                          </p:val>
                                        </p:tav>
                                      </p:tavLst>
                                    </p:anim>
                                    <p:anim calcmode="lin" valueType="num">
                                      <p:cBhvr>
                                        <p:cTn id="49" dur="1000" fill="hold"/>
                                        <p:tgtEl>
                                          <p:spTgt spid="8"/>
                                        </p:tgtEl>
                                        <p:attrNameLst>
                                          <p:attrName>style.rotation</p:attrName>
                                        </p:attrNameLst>
                                      </p:cBhvr>
                                      <p:tavLst>
                                        <p:tav tm="0">
                                          <p:val>
                                            <p:fltVal val="90"/>
                                          </p:val>
                                        </p:tav>
                                        <p:tav tm="100000">
                                          <p:val>
                                            <p:fltVal val="0"/>
                                          </p:val>
                                        </p:tav>
                                      </p:tavLst>
                                    </p:anim>
                                    <p:animEffect transition="in" filter="fade">
                                      <p:cBhvr>
                                        <p:cTn id="5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7" grpId="0">
        <p:bldAsOne/>
      </p:bldGraphic>
      <p:bldP spid="5" grpId="0" build="p"/>
      <p:bldGraphic spid="8" grpId="0">
        <p:bldAsOne/>
      </p:bldGraphic>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Your Autograph Please</a:t>
            </a:r>
            <a:endParaRPr lang="en-US" sz="2800" b="1" dirty="0"/>
          </a:p>
        </p:txBody>
      </p:sp>
      <p:sp>
        <p:nvSpPr>
          <p:cNvPr id="3" name="Content Placeholder 2"/>
          <p:cNvSpPr>
            <a:spLocks noGrp="1"/>
          </p:cNvSpPr>
          <p:nvPr>
            <p:ph idx="1"/>
          </p:nvPr>
        </p:nvSpPr>
        <p:spPr/>
        <p:txBody>
          <a:bodyPr>
            <a:normAutofit/>
          </a:bodyPr>
          <a:lstStyle/>
          <a:p>
            <a:pPr marL="0" indent="0" algn="just">
              <a:buNone/>
            </a:pPr>
            <a:r>
              <a:rPr lang="en-US" sz="2800" b="1" dirty="0" smtClean="0"/>
              <a:t>The IEP is a team activity and it requires all appropriate and necessary members to participate.</a:t>
            </a:r>
          </a:p>
          <a:p>
            <a:pPr marL="0" indent="0" algn="just">
              <a:buNone/>
            </a:pPr>
            <a:endParaRPr lang="en-US" sz="2800" b="1" dirty="0"/>
          </a:p>
          <a:p>
            <a:pPr marL="0" indent="0" algn="just">
              <a:buNone/>
            </a:pPr>
            <a:r>
              <a:rPr lang="en-US" sz="2800" b="1" dirty="0" smtClean="0">
                <a:solidFill>
                  <a:srgbClr val="FF0000"/>
                </a:solidFill>
              </a:rPr>
              <a:t>DO encourage </a:t>
            </a:r>
            <a:r>
              <a:rPr lang="en-US" sz="2800" b="1" dirty="0" smtClean="0"/>
              <a:t>IEP team members to print their name as well as sign the IEP.</a:t>
            </a:r>
          </a:p>
          <a:p>
            <a:pPr marL="0" indent="0" algn="just">
              <a:buNone/>
            </a:pPr>
            <a:endParaRPr lang="en-US" sz="2800" b="1" dirty="0"/>
          </a:p>
          <a:p>
            <a:pPr marL="0" indent="0" algn="just">
              <a:buNone/>
            </a:pPr>
            <a:r>
              <a:rPr lang="en-US" sz="2800" b="1" dirty="0" smtClean="0">
                <a:solidFill>
                  <a:srgbClr val="FF0000"/>
                </a:solidFill>
              </a:rPr>
              <a:t>DO NOT encourage </a:t>
            </a:r>
            <a:r>
              <a:rPr lang="en-US" sz="2800" b="1" dirty="0" smtClean="0"/>
              <a:t>IEP team members to do a “drive by” IEP.</a:t>
            </a:r>
            <a:endParaRPr lang="en-US" sz="2800" b="1" dirty="0"/>
          </a:p>
        </p:txBody>
      </p:sp>
      <p:pic>
        <p:nvPicPr>
          <p:cNvPr id="1027" name="Picture 3" descr="C:\Users\Jay\AppData\Local\Microsoft\Windows\INetCache\IE\HXU745BX\9vna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581400"/>
            <a:ext cx="25908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ay\AppData\Local\Microsoft\Windows\INetCache\IE\ASJMOE8X\cartoon-car-219759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970020"/>
            <a:ext cx="1676400" cy="973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23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anim calcmode="lin" valueType="num">
                                      <p:cBhvr>
                                        <p:cTn id="31" dur="1000" fill="hold"/>
                                        <p:tgtEl>
                                          <p:spTgt spid="1027"/>
                                        </p:tgtEl>
                                        <p:attrNameLst>
                                          <p:attrName>ppt_w</p:attrName>
                                        </p:attrNameLst>
                                      </p:cBhvr>
                                      <p:tavLst>
                                        <p:tav tm="0">
                                          <p:val>
                                            <p:fltVal val="0"/>
                                          </p:val>
                                        </p:tav>
                                        <p:tav tm="100000">
                                          <p:val>
                                            <p:strVal val="#ppt_w"/>
                                          </p:val>
                                        </p:tav>
                                      </p:tavLst>
                                    </p:anim>
                                    <p:anim calcmode="lin" valueType="num">
                                      <p:cBhvr>
                                        <p:cTn id="32" dur="1000" fill="hold"/>
                                        <p:tgtEl>
                                          <p:spTgt spid="1027"/>
                                        </p:tgtEl>
                                        <p:attrNameLst>
                                          <p:attrName>ppt_h</p:attrName>
                                        </p:attrNameLst>
                                      </p:cBhvr>
                                      <p:tavLst>
                                        <p:tav tm="0">
                                          <p:val>
                                            <p:fltVal val="0"/>
                                          </p:val>
                                        </p:tav>
                                        <p:tav tm="100000">
                                          <p:val>
                                            <p:strVal val="#ppt_h"/>
                                          </p:val>
                                        </p:tav>
                                      </p:tavLst>
                                    </p:anim>
                                    <p:anim calcmode="lin" valueType="num">
                                      <p:cBhvr>
                                        <p:cTn id="33" dur="1000" fill="hold"/>
                                        <p:tgtEl>
                                          <p:spTgt spid="1027"/>
                                        </p:tgtEl>
                                        <p:attrNameLst>
                                          <p:attrName>style.rotation</p:attrName>
                                        </p:attrNameLst>
                                      </p:cBhvr>
                                      <p:tavLst>
                                        <p:tav tm="0">
                                          <p:val>
                                            <p:fltVal val="90"/>
                                          </p:val>
                                        </p:tav>
                                        <p:tav tm="100000">
                                          <p:val>
                                            <p:fltVal val="0"/>
                                          </p:val>
                                        </p:tav>
                                      </p:tavLst>
                                    </p:anim>
                                    <p:animEffect transition="in" filter="fade">
                                      <p:cBhvr>
                                        <p:cTn id="34" dur="1000"/>
                                        <p:tgtEl>
                                          <p:spTgt spid="102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28"/>
                                        </p:tgtEl>
                                        <p:attrNameLst>
                                          <p:attrName>style.visibility</p:attrName>
                                        </p:attrNameLst>
                                      </p:cBhvr>
                                      <p:to>
                                        <p:strVal val="visible"/>
                                      </p:to>
                                    </p:set>
                                    <p:anim calcmode="lin" valueType="num">
                                      <p:cBhvr>
                                        <p:cTn id="39" dur="1000" fill="hold"/>
                                        <p:tgtEl>
                                          <p:spTgt spid="1028"/>
                                        </p:tgtEl>
                                        <p:attrNameLst>
                                          <p:attrName>ppt_w</p:attrName>
                                        </p:attrNameLst>
                                      </p:cBhvr>
                                      <p:tavLst>
                                        <p:tav tm="0">
                                          <p:val>
                                            <p:fltVal val="0"/>
                                          </p:val>
                                        </p:tav>
                                        <p:tav tm="100000">
                                          <p:val>
                                            <p:strVal val="#ppt_w"/>
                                          </p:val>
                                        </p:tav>
                                      </p:tavLst>
                                    </p:anim>
                                    <p:anim calcmode="lin" valueType="num">
                                      <p:cBhvr>
                                        <p:cTn id="40" dur="1000" fill="hold"/>
                                        <p:tgtEl>
                                          <p:spTgt spid="1028"/>
                                        </p:tgtEl>
                                        <p:attrNameLst>
                                          <p:attrName>ppt_h</p:attrName>
                                        </p:attrNameLst>
                                      </p:cBhvr>
                                      <p:tavLst>
                                        <p:tav tm="0">
                                          <p:val>
                                            <p:fltVal val="0"/>
                                          </p:val>
                                        </p:tav>
                                        <p:tav tm="100000">
                                          <p:val>
                                            <p:strVal val="#ppt_h"/>
                                          </p:val>
                                        </p:tav>
                                      </p:tavLst>
                                    </p:anim>
                                    <p:anim calcmode="lin" valueType="num">
                                      <p:cBhvr>
                                        <p:cTn id="41" dur="1000" fill="hold"/>
                                        <p:tgtEl>
                                          <p:spTgt spid="1028"/>
                                        </p:tgtEl>
                                        <p:attrNameLst>
                                          <p:attrName>style.rotation</p:attrName>
                                        </p:attrNameLst>
                                      </p:cBhvr>
                                      <p:tavLst>
                                        <p:tav tm="0">
                                          <p:val>
                                            <p:fltVal val="90"/>
                                          </p:val>
                                        </p:tav>
                                        <p:tav tm="100000">
                                          <p:val>
                                            <p:fltVal val="0"/>
                                          </p:val>
                                        </p:tav>
                                      </p:tavLst>
                                    </p:anim>
                                    <p:animEffect transition="in" filter="fade">
                                      <p:cBhvr>
                                        <p:cTn id="42"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Jay\AppData\Local\Microsoft\Windows\INetCache\IE\Y7HK5TS4\Questions-Answers-Magnifying-Glass-Words-12253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193800"/>
            <a:ext cx="5715000" cy="44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93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style.rotation</p:attrName>
                                        </p:attrNameLst>
                                      </p:cBhvr>
                                      <p:tavLst>
                                        <p:tav tm="0">
                                          <p:val>
                                            <p:fltVal val="90"/>
                                          </p:val>
                                        </p:tav>
                                        <p:tav tm="100000">
                                          <p:val>
                                            <p:fltVal val="0"/>
                                          </p:val>
                                        </p:tav>
                                      </p:tavLst>
                                    </p:anim>
                                    <p:animEffect transition="in" filter="fade">
                                      <p:cBhvr>
                                        <p:cTn id="10"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p:cNvSpPr/>
          <p:nvPr/>
        </p:nvSpPr>
        <p:spPr>
          <a:xfrm>
            <a:off x="1828800" y="1447800"/>
            <a:ext cx="5943600" cy="3505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Reflection</a:t>
            </a:r>
            <a:endParaRPr lang="en-US" sz="3600" dirty="0"/>
          </a:p>
        </p:txBody>
      </p:sp>
    </p:spTree>
    <p:extLst>
      <p:ext uri="{BB962C8B-B14F-4D97-AF65-F5344CB8AC3E}">
        <p14:creationId xmlns:p14="http://schemas.microsoft.com/office/powerpoint/2010/main" val="179424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Reflect on the IEP training.</a:t>
            </a:r>
            <a:br>
              <a:rPr lang="en-US" sz="2800" b="1" dirty="0" smtClean="0"/>
            </a:br>
            <a:r>
              <a:rPr lang="en-US" sz="2800" b="1" dirty="0" smtClean="0"/>
              <a:t>What is your biggest “take away” for today?</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218640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7" name="Picture 3" descr="C:\Users\Jay\AppData\Local\Microsoft\Windows\INetCache\IE\ASJMOE8X\large-glowing-colorful-fireworks-66.6-5208[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2819400"/>
            <a:ext cx="18288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ay\AppData\Local\Microsoft\Windows\INetCache\IE\74K49N9T\game-259109_960_72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9000" y="2590800"/>
            <a:ext cx="10668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ay\AppData\Local\Microsoft\Windows\INetCache\IE\74K49N9T\idea_great1-292x300[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9400" y="5181600"/>
            <a:ext cx="12954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Jay\AppData\Local\Microsoft\Windows\INetCache\IE\Y7HK5TS4\question-marks[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3500" y="5257800"/>
            <a:ext cx="127635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Jay\AppData\Local\Microsoft\Windows\INetCache\IE\ASJMOE8X\critical-thinking[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2252662"/>
            <a:ext cx="114300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Jay\AppData\Local\Microsoft\Windows\INetCache\IE\74K49N9T\surprise[1].gi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62600" y="1352549"/>
            <a:ext cx="1143000" cy="91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59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 calcmode="lin" valueType="num">
                                      <p:cBhvr>
                                        <p:cTn id="15" dur="1000" fill="hold"/>
                                        <p:tgtEl>
                                          <p:spTgt spid="1027"/>
                                        </p:tgtEl>
                                        <p:attrNameLst>
                                          <p:attrName>ppt_w</p:attrName>
                                        </p:attrNameLst>
                                      </p:cBhvr>
                                      <p:tavLst>
                                        <p:tav tm="0">
                                          <p:val>
                                            <p:fltVal val="0"/>
                                          </p:val>
                                        </p:tav>
                                        <p:tav tm="100000">
                                          <p:val>
                                            <p:strVal val="#ppt_w"/>
                                          </p:val>
                                        </p:tav>
                                      </p:tavLst>
                                    </p:anim>
                                    <p:anim calcmode="lin" valueType="num">
                                      <p:cBhvr>
                                        <p:cTn id="16" dur="1000" fill="hold"/>
                                        <p:tgtEl>
                                          <p:spTgt spid="1027"/>
                                        </p:tgtEl>
                                        <p:attrNameLst>
                                          <p:attrName>ppt_h</p:attrName>
                                        </p:attrNameLst>
                                      </p:cBhvr>
                                      <p:tavLst>
                                        <p:tav tm="0">
                                          <p:val>
                                            <p:fltVal val="0"/>
                                          </p:val>
                                        </p:tav>
                                        <p:tav tm="100000">
                                          <p:val>
                                            <p:strVal val="#ppt_h"/>
                                          </p:val>
                                        </p:tav>
                                      </p:tavLst>
                                    </p:anim>
                                    <p:anim calcmode="lin" valueType="num">
                                      <p:cBhvr>
                                        <p:cTn id="17" dur="1000" fill="hold"/>
                                        <p:tgtEl>
                                          <p:spTgt spid="1027"/>
                                        </p:tgtEl>
                                        <p:attrNameLst>
                                          <p:attrName>style.rotation</p:attrName>
                                        </p:attrNameLst>
                                      </p:cBhvr>
                                      <p:tavLst>
                                        <p:tav tm="0">
                                          <p:val>
                                            <p:fltVal val="90"/>
                                          </p:val>
                                        </p:tav>
                                        <p:tav tm="100000">
                                          <p:val>
                                            <p:fltVal val="0"/>
                                          </p:val>
                                        </p:tav>
                                      </p:tavLst>
                                    </p:anim>
                                    <p:animEffect transition="in" filter="fade">
                                      <p:cBhvr>
                                        <p:cTn id="18" dur="1000"/>
                                        <p:tgtEl>
                                          <p:spTgt spid="102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29"/>
                                        </p:tgtEl>
                                        <p:attrNameLst>
                                          <p:attrName>style.visibility</p:attrName>
                                        </p:attrNameLst>
                                      </p:cBhvr>
                                      <p:to>
                                        <p:strVal val="visible"/>
                                      </p:to>
                                    </p:set>
                                    <p:anim calcmode="lin" valueType="num">
                                      <p:cBhvr>
                                        <p:cTn id="23" dur="1000" fill="hold"/>
                                        <p:tgtEl>
                                          <p:spTgt spid="1029"/>
                                        </p:tgtEl>
                                        <p:attrNameLst>
                                          <p:attrName>ppt_w</p:attrName>
                                        </p:attrNameLst>
                                      </p:cBhvr>
                                      <p:tavLst>
                                        <p:tav tm="0">
                                          <p:val>
                                            <p:fltVal val="0"/>
                                          </p:val>
                                        </p:tav>
                                        <p:tav tm="100000">
                                          <p:val>
                                            <p:strVal val="#ppt_w"/>
                                          </p:val>
                                        </p:tav>
                                      </p:tavLst>
                                    </p:anim>
                                    <p:anim calcmode="lin" valueType="num">
                                      <p:cBhvr>
                                        <p:cTn id="24" dur="1000" fill="hold"/>
                                        <p:tgtEl>
                                          <p:spTgt spid="1029"/>
                                        </p:tgtEl>
                                        <p:attrNameLst>
                                          <p:attrName>ppt_h</p:attrName>
                                        </p:attrNameLst>
                                      </p:cBhvr>
                                      <p:tavLst>
                                        <p:tav tm="0">
                                          <p:val>
                                            <p:fltVal val="0"/>
                                          </p:val>
                                        </p:tav>
                                        <p:tav tm="100000">
                                          <p:val>
                                            <p:strVal val="#ppt_h"/>
                                          </p:val>
                                        </p:tav>
                                      </p:tavLst>
                                    </p:anim>
                                    <p:anim calcmode="lin" valueType="num">
                                      <p:cBhvr>
                                        <p:cTn id="25" dur="1000" fill="hold"/>
                                        <p:tgtEl>
                                          <p:spTgt spid="1029"/>
                                        </p:tgtEl>
                                        <p:attrNameLst>
                                          <p:attrName>style.rotation</p:attrName>
                                        </p:attrNameLst>
                                      </p:cBhvr>
                                      <p:tavLst>
                                        <p:tav tm="0">
                                          <p:val>
                                            <p:fltVal val="90"/>
                                          </p:val>
                                        </p:tav>
                                        <p:tav tm="100000">
                                          <p:val>
                                            <p:fltVal val="0"/>
                                          </p:val>
                                        </p:tav>
                                      </p:tavLst>
                                    </p:anim>
                                    <p:animEffect transition="in" filter="fade">
                                      <p:cBhvr>
                                        <p:cTn id="26" dur="1000"/>
                                        <p:tgtEl>
                                          <p:spTgt spid="102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anim calcmode="lin" valueType="num">
                                      <p:cBhvr>
                                        <p:cTn id="31" dur="1000" fill="hold"/>
                                        <p:tgtEl>
                                          <p:spTgt spid="1030"/>
                                        </p:tgtEl>
                                        <p:attrNameLst>
                                          <p:attrName>ppt_w</p:attrName>
                                        </p:attrNameLst>
                                      </p:cBhvr>
                                      <p:tavLst>
                                        <p:tav tm="0">
                                          <p:val>
                                            <p:fltVal val="0"/>
                                          </p:val>
                                        </p:tav>
                                        <p:tav tm="100000">
                                          <p:val>
                                            <p:strVal val="#ppt_w"/>
                                          </p:val>
                                        </p:tav>
                                      </p:tavLst>
                                    </p:anim>
                                    <p:anim calcmode="lin" valueType="num">
                                      <p:cBhvr>
                                        <p:cTn id="32" dur="1000" fill="hold"/>
                                        <p:tgtEl>
                                          <p:spTgt spid="1030"/>
                                        </p:tgtEl>
                                        <p:attrNameLst>
                                          <p:attrName>ppt_h</p:attrName>
                                        </p:attrNameLst>
                                      </p:cBhvr>
                                      <p:tavLst>
                                        <p:tav tm="0">
                                          <p:val>
                                            <p:fltVal val="0"/>
                                          </p:val>
                                        </p:tav>
                                        <p:tav tm="100000">
                                          <p:val>
                                            <p:strVal val="#ppt_h"/>
                                          </p:val>
                                        </p:tav>
                                      </p:tavLst>
                                    </p:anim>
                                    <p:anim calcmode="lin" valueType="num">
                                      <p:cBhvr>
                                        <p:cTn id="33" dur="1000" fill="hold"/>
                                        <p:tgtEl>
                                          <p:spTgt spid="1030"/>
                                        </p:tgtEl>
                                        <p:attrNameLst>
                                          <p:attrName>style.rotation</p:attrName>
                                        </p:attrNameLst>
                                      </p:cBhvr>
                                      <p:tavLst>
                                        <p:tav tm="0">
                                          <p:val>
                                            <p:fltVal val="90"/>
                                          </p:val>
                                        </p:tav>
                                        <p:tav tm="100000">
                                          <p:val>
                                            <p:fltVal val="0"/>
                                          </p:val>
                                        </p:tav>
                                      </p:tavLst>
                                    </p:anim>
                                    <p:animEffect transition="in" filter="fade">
                                      <p:cBhvr>
                                        <p:cTn id="34" dur="1000"/>
                                        <p:tgtEl>
                                          <p:spTgt spid="103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31"/>
                                        </p:tgtEl>
                                        <p:attrNameLst>
                                          <p:attrName>style.visibility</p:attrName>
                                        </p:attrNameLst>
                                      </p:cBhvr>
                                      <p:to>
                                        <p:strVal val="visible"/>
                                      </p:to>
                                    </p:set>
                                    <p:anim calcmode="lin" valueType="num">
                                      <p:cBhvr>
                                        <p:cTn id="39" dur="1000" fill="hold"/>
                                        <p:tgtEl>
                                          <p:spTgt spid="1031"/>
                                        </p:tgtEl>
                                        <p:attrNameLst>
                                          <p:attrName>ppt_w</p:attrName>
                                        </p:attrNameLst>
                                      </p:cBhvr>
                                      <p:tavLst>
                                        <p:tav tm="0">
                                          <p:val>
                                            <p:fltVal val="0"/>
                                          </p:val>
                                        </p:tav>
                                        <p:tav tm="100000">
                                          <p:val>
                                            <p:strVal val="#ppt_w"/>
                                          </p:val>
                                        </p:tav>
                                      </p:tavLst>
                                    </p:anim>
                                    <p:anim calcmode="lin" valueType="num">
                                      <p:cBhvr>
                                        <p:cTn id="40" dur="1000" fill="hold"/>
                                        <p:tgtEl>
                                          <p:spTgt spid="1031"/>
                                        </p:tgtEl>
                                        <p:attrNameLst>
                                          <p:attrName>ppt_h</p:attrName>
                                        </p:attrNameLst>
                                      </p:cBhvr>
                                      <p:tavLst>
                                        <p:tav tm="0">
                                          <p:val>
                                            <p:fltVal val="0"/>
                                          </p:val>
                                        </p:tav>
                                        <p:tav tm="100000">
                                          <p:val>
                                            <p:strVal val="#ppt_h"/>
                                          </p:val>
                                        </p:tav>
                                      </p:tavLst>
                                    </p:anim>
                                    <p:anim calcmode="lin" valueType="num">
                                      <p:cBhvr>
                                        <p:cTn id="41" dur="1000" fill="hold"/>
                                        <p:tgtEl>
                                          <p:spTgt spid="1031"/>
                                        </p:tgtEl>
                                        <p:attrNameLst>
                                          <p:attrName>style.rotation</p:attrName>
                                        </p:attrNameLst>
                                      </p:cBhvr>
                                      <p:tavLst>
                                        <p:tav tm="0">
                                          <p:val>
                                            <p:fltVal val="90"/>
                                          </p:val>
                                        </p:tav>
                                        <p:tav tm="100000">
                                          <p:val>
                                            <p:fltVal val="0"/>
                                          </p:val>
                                        </p:tav>
                                      </p:tavLst>
                                    </p:anim>
                                    <p:animEffect transition="in" filter="fade">
                                      <p:cBhvr>
                                        <p:cTn id="42" dur="1000"/>
                                        <p:tgtEl>
                                          <p:spTgt spid="1031"/>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032"/>
                                        </p:tgtEl>
                                        <p:attrNameLst>
                                          <p:attrName>style.visibility</p:attrName>
                                        </p:attrNameLst>
                                      </p:cBhvr>
                                      <p:to>
                                        <p:strVal val="visible"/>
                                      </p:to>
                                    </p:set>
                                    <p:anim calcmode="lin" valueType="num">
                                      <p:cBhvr>
                                        <p:cTn id="47" dur="1000" fill="hold"/>
                                        <p:tgtEl>
                                          <p:spTgt spid="1032"/>
                                        </p:tgtEl>
                                        <p:attrNameLst>
                                          <p:attrName>ppt_w</p:attrName>
                                        </p:attrNameLst>
                                      </p:cBhvr>
                                      <p:tavLst>
                                        <p:tav tm="0">
                                          <p:val>
                                            <p:fltVal val="0"/>
                                          </p:val>
                                        </p:tav>
                                        <p:tav tm="100000">
                                          <p:val>
                                            <p:strVal val="#ppt_w"/>
                                          </p:val>
                                        </p:tav>
                                      </p:tavLst>
                                    </p:anim>
                                    <p:anim calcmode="lin" valueType="num">
                                      <p:cBhvr>
                                        <p:cTn id="48" dur="1000" fill="hold"/>
                                        <p:tgtEl>
                                          <p:spTgt spid="1032"/>
                                        </p:tgtEl>
                                        <p:attrNameLst>
                                          <p:attrName>ppt_h</p:attrName>
                                        </p:attrNameLst>
                                      </p:cBhvr>
                                      <p:tavLst>
                                        <p:tav tm="0">
                                          <p:val>
                                            <p:fltVal val="0"/>
                                          </p:val>
                                        </p:tav>
                                        <p:tav tm="100000">
                                          <p:val>
                                            <p:strVal val="#ppt_h"/>
                                          </p:val>
                                        </p:tav>
                                      </p:tavLst>
                                    </p:anim>
                                    <p:anim calcmode="lin" valueType="num">
                                      <p:cBhvr>
                                        <p:cTn id="49" dur="1000" fill="hold"/>
                                        <p:tgtEl>
                                          <p:spTgt spid="1032"/>
                                        </p:tgtEl>
                                        <p:attrNameLst>
                                          <p:attrName>style.rotation</p:attrName>
                                        </p:attrNameLst>
                                      </p:cBhvr>
                                      <p:tavLst>
                                        <p:tav tm="0">
                                          <p:val>
                                            <p:fltVal val="90"/>
                                          </p:val>
                                        </p:tav>
                                        <p:tav tm="100000">
                                          <p:val>
                                            <p:fltVal val="0"/>
                                          </p:val>
                                        </p:tav>
                                      </p:tavLst>
                                    </p:anim>
                                    <p:animEffect transition="in" filter="fade">
                                      <p:cBhvr>
                                        <p:cTn id="50" dur="1000"/>
                                        <p:tgtEl>
                                          <p:spTgt spid="1032"/>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033"/>
                                        </p:tgtEl>
                                        <p:attrNameLst>
                                          <p:attrName>style.visibility</p:attrName>
                                        </p:attrNameLst>
                                      </p:cBhvr>
                                      <p:to>
                                        <p:strVal val="visible"/>
                                      </p:to>
                                    </p:set>
                                    <p:anim calcmode="lin" valueType="num">
                                      <p:cBhvr>
                                        <p:cTn id="55" dur="1000" fill="hold"/>
                                        <p:tgtEl>
                                          <p:spTgt spid="1033"/>
                                        </p:tgtEl>
                                        <p:attrNameLst>
                                          <p:attrName>ppt_w</p:attrName>
                                        </p:attrNameLst>
                                      </p:cBhvr>
                                      <p:tavLst>
                                        <p:tav tm="0">
                                          <p:val>
                                            <p:fltVal val="0"/>
                                          </p:val>
                                        </p:tav>
                                        <p:tav tm="100000">
                                          <p:val>
                                            <p:strVal val="#ppt_w"/>
                                          </p:val>
                                        </p:tav>
                                      </p:tavLst>
                                    </p:anim>
                                    <p:anim calcmode="lin" valueType="num">
                                      <p:cBhvr>
                                        <p:cTn id="56" dur="1000" fill="hold"/>
                                        <p:tgtEl>
                                          <p:spTgt spid="1033"/>
                                        </p:tgtEl>
                                        <p:attrNameLst>
                                          <p:attrName>ppt_h</p:attrName>
                                        </p:attrNameLst>
                                      </p:cBhvr>
                                      <p:tavLst>
                                        <p:tav tm="0">
                                          <p:val>
                                            <p:fltVal val="0"/>
                                          </p:val>
                                        </p:tav>
                                        <p:tav tm="100000">
                                          <p:val>
                                            <p:strVal val="#ppt_h"/>
                                          </p:val>
                                        </p:tav>
                                      </p:tavLst>
                                    </p:anim>
                                    <p:anim calcmode="lin" valueType="num">
                                      <p:cBhvr>
                                        <p:cTn id="57" dur="1000" fill="hold"/>
                                        <p:tgtEl>
                                          <p:spTgt spid="1033"/>
                                        </p:tgtEl>
                                        <p:attrNameLst>
                                          <p:attrName>style.rotation</p:attrName>
                                        </p:attrNameLst>
                                      </p:cBhvr>
                                      <p:tavLst>
                                        <p:tav tm="0">
                                          <p:val>
                                            <p:fltVal val="90"/>
                                          </p:val>
                                        </p:tav>
                                        <p:tav tm="100000">
                                          <p:val>
                                            <p:fltVal val="0"/>
                                          </p:val>
                                        </p:tav>
                                      </p:tavLst>
                                    </p:anim>
                                    <p:animEffect transition="in" filter="fade">
                                      <p:cBhvr>
                                        <p:cTn id="58" dur="10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Options for Creating Case Management Time </a:t>
            </a:r>
            <a:br>
              <a:rPr lang="en-US" sz="3600" b="1" dirty="0" smtClean="0"/>
            </a:br>
            <a:r>
              <a:rPr lang="en-US" sz="3600" b="1" dirty="0" smtClean="0"/>
              <a:t>for Elementary Teachers</a:t>
            </a:r>
            <a:endParaRPr lang="en-US" sz="3600" b="1" dirty="0"/>
          </a:p>
        </p:txBody>
      </p:sp>
      <p:sp>
        <p:nvSpPr>
          <p:cNvPr id="3" name="Content Placeholder 2"/>
          <p:cNvSpPr>
            <a:spLocks noGrp="1"/>
          </p:cNvSpPr>
          <p:nvPr>
            <p:ph idx="1"/>
          </p:nvPr>
        </p:nvSpPr>
        <p:spPr/>
        <p:txBody>
          <a:bodyPr/>
          <a:lstStyle/>
          <a:p>
            <a:pPr marL="0" indent="0">
              <a:buNone/>
            </a:pPr>
            <a:r>
              <a:rPr lang="en-US" b="1" dirty="0" smtClean="0"/>
              <a:t>Walk-On PE Coaches</a:t>
            </a:r>
          </a:p>
          <a:p>
            <a:pPr marL="0" indent="0">
              <a:buNone/>
            </a:pPr>
            <a:r>
              <a:rPr lang="en-US" b="1" dirty="0" smtClean="0"/>
              <a:t>Art and Music Taught by Parents</a:t>
            </a:r>
          </a:p>
          <a:p>
            <a:pPr marL="0" indent="0">
              <a:buNone/>
            </a:pPr>
            <a:r>
              <a:rPr lang="en-US" b="1" dirty="0" smtClean="0"/>
              <a:t>Roving Substitute Teachers</a:t>
            </a:r>
          </a:p>
          <a:p>
            <a:pPr marL="0" indent="0">
              <a:buNone/>
            </a:pPr>
            <a:r>
              <a:rPr lang="en-US" b="1" dirty="0" smtClean="0"/>
              <a:t>Full Inclusion Students</a:t>
            </a:r>
          </a:p>
          <a:p>
            <a:pPr marL="0" indent="0">
              <a:buNone/>
            </a:pPr>
            <a:r>
              <a:rPr lang="en-US" b="1" dirty="0" smtClean="0"/>
              <a:t>Combining Classes</a:t>
            </a:r>
          </a:p>
          <a:p>
            <a:pPr marL="0" indent="0">
              <a:buNone/>
            </a:pPr>
            <a:endParaRPr lang="en-US" b="1" dirty="0"/>
          </a:p>
          <a:p>
            <a:pPr marL="0" indent="0">
              <a:buNone/>
            </a:pPr>
            <a:endParaRPr lang="en-US" b="1" dirty="0"/>
          </a:p>
        </p:txBody>
      </p:sp>
      <p:pic>
        <p:nvPicPr>
          <p:cNvPr id="8194" name="Picture 2" descr="C:\Users\Jay\AppData\Local\Microsoft\Windows\INetCache\IE\HXU745BX\16755-illustration-of-a-clock-pv[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4716345"/>
            <a:ext cx="20574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Jay\AppData\Local\Microsoft\Windows\INetCache\IE\ASJMOE8X\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572000"/>
            <a:ext cx="2286000" cy="203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70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8194"/>
                                        </p:tgtEl>
                                        <p:attrNameLst>
                                          <p:attrName>style.visibility</p:attrName>
                                        </p:attrNameLst>
                                      </p:cBhvr>
                                      <p:to>
                                        <p:strVal val="visible"/>
                                      </p:to>
                                    </p:set>
                                    <p:anim calcmode="lin" valueType="num">
                                      <p:cBhvr>
                                        <p:cTn id="55" dur="1000" fill="hold"/>
                                        <p:tgtEl>
                                          <p:spTgt spid="8194"/>
                                        </p:tgtEl>
                                        <p:attrNameLst>
                                          <p:attrName>ppt_w</p:attrName>
                                        </p:attrNameLst>
                                      </p:cBhvr>
                                      <p:tavLst>
                                        <p:tav tm="0">
                                          <p:val>
                                            <p:fltVal val="0"/>
                                          </p:val>
                                        </p:tav>
                                        <p:tav tm="100000">
                                          <p:val>
                                            <p:strVal val="#ppt_w"/>
                                          </p:val>
                                        </p:tav>
                                      </p:tavLst>
                                    </p:anim>
                                    <p:anim calcmode="lin" valueType="num">
                                      <p:cBhvr>
                                        <p:cTn id="56" dur="1000" fill="hold"/>
                                        <p:tgtEl>
                                          <p:spTgt spid="8194"/>
                                        </p:tgtEl>
                                        <p:attrNameLst>
                                          <p:attrName>ppt_h</p:attrName>
                                        </p:attrNameLst>
                                      </p:cBhvr>
                                      <p:tavLst>
                                        <p:tav tm="0">
                                          <p:val>
                                            <p:fltVal val="0"/>
                                          </p:val>
                                        </p:tav>
                                        <p:tav tm="100000">
                                          <p:val>
                                            <p:strVal val="#ppt_h"/>
                                          </p:val>
                                        </p:tav>
                                      </p:tavLst>
                                    </p:anim>
                                    <p:anim calcmode="lin" valueType="num">
                                      <p:cBhvr>
                                        <p:cTn id="57" dur="1000" fill="hold"/>
                                        <p:tgtEl>
                                          <p:spTgt spid="8194"/>
                                        </p:tgtEl>
                                        <p:attrNameLst>
                                          <p:attrName>style.rotation</p:attrName>
                                        </p:attrNameLst>
                                      </p:cBhvr>
                                      <p:tavLst>
                                        <p:tav tm="0">
                                          <p:val>
                                            <p:fltVal val="90"/>
                                          </p:val>
                                        </p:tav>
                                        <p:tav tm="100000">
                                          <p:val>
                                            <p:fltVal val="0"/>
                                          </p:val>
                                        </p:tav>
                                      </p:tavLst>
                                    </p:anim>
                                    <p:animEffect transition="in" filter="fade">
                                      <p:cBhvr>
                                        <p:cTn id="58" dur="1000"/>
                                        <p:tgtEl>
                                          <p:spTgt spid="8194"/>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8195"/>
                                        </p:tgtEl>
                                        <p:attrNameLst>
                                          <p:attrName>style.visibility</p:attrName>
                                        </p:attrNameLst>
                                      </p:cBhvr>
                                      <p:to>
                                        <p:strVal val="visible"/>
                                      </p:to>
                                    </p:set>
                                    <p:anim calcmode="lin" valueType="num">
                                      <p:cBhvr>
                                        <p:cTn id="63" dur="1000" fill="hold"/>
                                        <p:tgtEl>
                                          <p:spTgt spid="8195"/>
                                        </p:tgtEl>
                                        <p:attrNameLst>
                                          <p:attrName>ppt_w</p:attrName>
                                        </p:attrNameLst>
                                      </p:cBhvr>
                                      <p:tavLst>
                                        <p:tav tm="0">
                                          <p:val>
                                            <p:fltVal val="0"/>
                                          </p:val>
                                        </p:tav>
                                        <p:tav tm="100000">
                                          <p:val>
                                            <p:strVal val="#ppt_w"/>
                                          </p:val>
                                        </p:tav>
                                      </p:tavLst>
                                    </p:anim>
                                    <p:anim calcmode="lin" valueType="num">
                                      <p:cBhvr>
                                        <p:cTn id="64" dur="1000" fill="hold"/>
                                        <p:tgtEl>
                                          <p:spTgt spid="8195"/>
                                        </p:tgtEl>
                                        <p:attrNameLst>
                                          <p:attrName>ppt_h</p:attrName>
                                        </p:attrNameLst>
                                      </p:cBhvr>
                                      <p:tavLst>
                                        <p:tav tm="0">
                                          <p:val>
                                            <p:fltVal val="0"/>
                                          </p:val>
                                        </p:tav>
                                        <p:tav tm="100000">
                                          <p:val>
                                            <p:strVal val="#ppt_h"/>
                                          </p:val>
                                        </p:tav>
                                      </p:tavLst>
                                    </p:anim>
                                    <p:anim calcmode="lin" valueType="num">
                                      <p:cBhvr>
                                        <p:cTn id="65" dur="1000" fill="hold"/>
                                        <p:tgtEl>
                                          <p:spTgt spid="8195"/>
                                        </p:tgtEl>
                                        <p:attrNameLst>
                                          <p:attrName>style.rotation</p:attrName>
                                        </p:attrNameLst>
                                      </p:cBhvr>
                                      <p:tavLst>
                                        <p:tav tm="0">
                                          <p:val>
                                            <p:fltVal val="90"/>
                                          </p:val>
                                        </p:tav>
                                        <p:tav tm="100000">
                                          <p:val>
                                            <p:fltVal val="0"/>
                                          </p:val>
                                        </p:tav>
                                      </p:tavLst>
                                    </p:anim>
                                    <p:animEffect transition="in" filter="fade">
                                      <p:cBhvr>
                                        <p:cTn id="66"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Options for Creating Case Management Time</a:t>
            </a:r>
            <a:br>
              <a:rPr lang="en-US" sz="3200" b="1" dirty="0" smtClean="0"/>
            </a:br>
            <a:r>
              <a:rPr lang="en-US" sz="3200" b="1" dirty="0" smtClean="0"/>
              <a:t>for Secondary Teachers</a:t>
            </a:r>
            <a:endParaRPr lang="en-US" sz="3200" b="1" dirty="0"/>
          </a:p>
        </p:txBody>
      </p:sp>
      <p:sp>
        <p:nvSpPr>
          <p:cNvPr id="3" name="Content Placeholder 2"/>
          <p:cNvSpPr>
            <a:spLocks noGrp="1"/>
          </p:cNvSpPr>
          <p:nvPr>
            <p:ph idx="1"/>
          </p:nvPr>
        </p:nvSpPr>
        <p:spPr/>
        <p:txBody>
          <a:bodyPr/>
          <a:lstStyle/>
          <a:p>
            <a:pPr marL="0" indent="0">
              <a:buNone/>
            </a:pPr>
            <a:r>
              <a:rPr lang="en-US" b="1" dirty="0" smtClean="0"/>
              <a:t>Teacher Preparation Periods</a:t>
            </a:r>
          </a:p>
          <a:p>
            <a:pPr marL="0" indent="0">
              <a:buNone/>
            </a:pPr>
            <a:r>
              <a:rPr lang="en-US" b="1" dirty="0" smtClean="0"/>
              <a:t>Teacher Case Management Periods</a:t>
            </a:r>
          </a:p>
          <a:p>
            <a:pPr marL="0" indent="0">
              <a:buNone/>
            </a:pPr>
            <a:r>
              <a:rPr lang="en-US" b="1" dirty="0" smtClean="0"/>
              <a:t>Substitute Teachers at School Who Bank Time</a:t>
            </a:r>
          </a:p>
          <a:p>
            <a:pPr marL="0" indent="0">
              <a:buNone/>
            </a:pPr>
            <a:r>
              <a:rPr lang="en-US" b="1" dirty="0" smtClean="0"/>
              <a:t>Full Inclusion Students</a:t>
            </a:r>
          </a:p>
          <a:p>
            <a:pPr marL="0" indent="0">
              <a:buNone/>
            </a:pPr>
            <a:r>
              <a:rPr lang="en-US" b="1" dirty="0" smtClean="0"/>
              <a:t>Strategic Student Scheduling</a:t>
            </a:r>
          </a:p>
          <a:p>
            <a:pPr marL="0" indent="0">
              <a:buNone/>
            </a:pPr>
            <a:endParaRPr lang="en-US" b="1" dirty="0"/>
          </a:p>
        </p:txBody>
      </p:sp>
      <p:pic>
        <p:nvPicPr>
          <p:cNvPr id="9218" name="Picture 2" descr="C:\Users\Jay\AppData\Local\Microsoft\Windows\INetCache\IE\HXU745BX\16755-illustration-of-a-clock-pv[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4724400"/>
            <a:ext cx="21336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Jay\AppData\Local\Microsoft\Windows\INetCache\IE\ASJMOE8X\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539342"/>
            <a:ext cx="2438400" cy="2013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73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9218"/>
                                        </p:tgtEl>
                                        <p:attrNameLst>
                                          <p:attrName>style.visibility</p:attrName>
                                        </p:attrNameLst>
                                      </p:cBhvr>
                                      <p:to>
                                        <p:strVal val="visible"/>
                                      </p:to>
                                    </p:set>
                                    <p:anim calcmode="lin" valueType="num">
                                      <p:cBhvr>
                                        <p:cTn id="55" dur="1000" fill="hold"/>
                                        <p:tgtEl>
                                          <p:spTgt spid="9218"/>
                                        </p:tgtEl>
                                        <p:attrNameLst>
                                          <p:attrName>ppt_w</p:attrName>
                                        </p:attrNameLst>
                                      </p:cBhvr>
                                      <p:tavLst>
                                        <p:tav tm="0">
                                          <p:val>
                                            <p:fltVal val="0"/>
                                          </p:val>
                                        </p:tav>
                                        <p:tav tm="100000">
                                          <p:val>
                                            <p:strVal val="#ppt_w"/>
                                          </p:val>
                                        </p:tav>
                                      </p:tavLst>
                                    </p:anim>
                                    <p:anim calcmode="lin" valueType="num">
                                      <p:cBhvr>
                                        <p:cTn id="56" dur="1000" fill="hold"/>
                                        <p:tgtEl>
                                          <p:spTgt spid="9218"/>
                                        </p:tgtEl>
                                        <p:attrNameLst>
                                          <p:attrName>ppt_h</p:attrName>
                                        </p:attrNameLst>
                                      </p:cBhvr>
                                      <p:tavLst>
                                        <p:tav tm="0">
                                          <p:val>
                                            <p:fltVal val="0"/>
                                          </p:val>
                                        </p:tav>
                                        <p:tav tm="100000">
                                          <p:val>
                                            <p:strVal val="#ppt_h"/>
                                          </p:val>
                                        </p:tav>
                                      </p:tavLst>
                                    </p:anim>
                                    <p:anim calcmode="lin" valueType="num">
                                      <p:cBhvr>
                                        <p:cTn id="57" dur="1000" fill="hold"/>
                                        <p:tgtEl>
                                          <p:spTgt spid="9218"/>
                                        </p:tgtEl>
                                        <p:attrNameLst>
                                          <p:attrName>style.rotation</p:attrName>
                                        </p:attrNameLst>
                                      </p:cBhvr>
                                      <p:tavLst>
                                        <p:tav tm="0">
                                          <p:val>
                                            <p:fltVal val="90"/>
                                          </p:val>
                                        </p:tav>
                                        <p:tav tm="100000">
                                          <p:val>
                                            <p:fltVal val="0"/>
                                          </p:val>
                                        </p:tav>
                                      </p:tavLst>
                                    </p:anim>
                                    <p:animEffect transition="in" filter="fade">
                                      <p:cBhvr>
                                        <p:cTn id="58" dur="1000"/>
                                        <p:tgtEl>
                                          <p:spTgt spid="9218"/>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9219"/>
                                        </p:tgtEl>
                                        <p:attrNameLst>
                                          <p:attrName>style.visibility</p:attrName>
                                        </p:attrNameLst>
                                      </p:cBhvr>
                                      <p:to>
                                        <p:strVal val="visible"/>
                                      </p:to>
                                    </p:set>
                                    <p:anim calcmode="lin" valueType="num">
                                      <p:cBhvr>
                                        <p:cTn id="63" dur="1000" fill="hold"/>
                                        <p:tgtEl>
                                          <p:spTgt spid="9219"/>
                                        </p:tgtEl>
                                        <p:attrNameLst>
                                          <p:attrName>ppt_w</p:attrName>
                                        </p:attrNameLst>
                                      </p:cBhvr>
                                      <p:tavLst>
                                        <p:tav tm="0">
                                          <p:val>
                                            <p:fltVal val="0"/>
                                          </p:val>
                                        </p:tav>
                                        <p:tav tm="100000">
                                          <p:val>
                                            <p:strVal val="#ppt_w"/>
                                          </p:val>
                                        </p:tav>
                                      </p:tavLst>
                                    </p:anim>
                                    <p:anim calcmode="lin" valueType="num">
                                      <p:cBhvr>
                                        <p:cTn id="64" dur="1000" fill="hold"/>
                                        <p:tgtEl>
                                          <p:spTgt spid="9219"/>
                                        </p:tgtEl>
                                        <p:attrNameLst>
                                          <p:attrName>ppt_h</p:attrName>
                                        </p:attrNameLst>
                                      </p:cBhvr>
                                      <p:tavLst>
                                        <p:tav tm="0">
                                          <p:val>
                                            <p:fltVal val="0"/>
                                          </p:val>
                                        </p:tav>
                                        <p:tav tm="100000">
                                          <p:val>
                                            <p:strVal val="#ppt_h"/>
                                          </p:val>
                                        </p:tav>
                                      </p:tavLst>
                                    </p:anim>
                                    <p:anim calcmode="lin" valueType="num">
                                      <p:cBhvr>
                                        <p:cTn id="65" dur="1000" fill="hold"/>
                                        <p:tgtEl>
                                          <p:spTgt spid="9219"/>
                                        </p:tgtEl>
                                        <p:attrNameLst>
                                          <p:attrName>style.rotation</p:attrName>
                                        </p:attrNameLst>
                                      </p:cBhvr>
                                      <p:tavLst>
                                        <p:tav tm="0">
                                          <p:val>
                                            <p:fltVal val="90"/>
                                          </p:val>
                                        </p:tav>
                                        <p:tav tm="100000">
                                          <p:val>
                                            <p:fltVal val="0"/>
                                          </p:val>
                                        </p:tav>
                                      </p:tavLst>
                                    </p:anim>
                                    <p:animEffect transition="in" filter="fade">
                                      <p:cBhvr>
                                        <p:cTn id="66" dur="1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Case Management and Documentation</a:t>
            </a:r>
            <a:endParaRPr lang="en-US" sz="3200" b="1"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t>     Case Management             Documentation</a:t>
            </a:r>
          </a:p>
          <a:p>
            <a:pPr marL="0" indent="0">
              <a:buNone/>
            </a:pPr>
            <a:r>
              <a:rPr lang="en-US" b="1" dirty="0"/>
              <a:t> </a:t>
            </a:r>
            <a:r>
              <a:rPr lang="en-US" b="1" dirty="0" smtClean="0"/>
              <a:t>                               Does Not Equal</a:t>
            </a:r>
          </a:p>
          <a:p>
            <a:pPr marL="0" indent="0">
              <a:buNone/>
            </a:pPr>
            <a:endParaRPr lang="en-US" b="1" dirty="0"/>
          </a:p>
          <a:p>
            <a:pPr marL="0" indent="0">
              <a:buNone/>
            </a:pPr>
            <a:r>
              <a:rPr lang="en-US" b="1" dirty="0" smtClean="0"/>
              <a:t>      Case Management            Documentation</a:t>
            </a:r>
          </a:p>
          <a:p>
            <a:pPr marL="0" indent="0">
              <a:buNone/>
            </a:pPr>
            <a:r>
              <a:rPr lang="en-US" b="1" dirty="0"/>
              <a:t> </a:t>
            </a:r>
            <a:r>
              <a:rPr lang="en-US" b="1" dirty="0" smtClean="0"/>
              <a:t>                                 Does Require</a:t>
            </a:r>
          </a:p>
          <a:p>
            <a:pPr marL="0" indent="0">
              <a:buNone/>
            </a:pPr>
            <a:endParaRPr lang="en-US" b="1" dirty="0"/>
          </a:p>
          <a:p>
            <a:pPr marL="0" indent="0" algn="just">
              <a:buNone/>
            </a:pPr>
            <a:r>
              <a:rPr lang="en-US" b="1" dirty="0" smtClean="0"/>
              <a:t>If it is not documented it is a “s/he – s/he said” situation without any evidence. There are two sides to every story and the truth usually lays somewhere in the middle.</a:t>
            </a:r>
          </a:p>
          <a:p>
            <a:pPr marL="0" indent="0">
              <a:buNone/>
            </a:pPr>
            <a:r>
              <a:rPr lang="en-US" b="1" dirty="0"/>
              <a:t> </a:t>
            </a:r>
            <a:r>
              <a:rPr lang="en-US" b="1" dirty="0" smtClean="0"/>
              <a:t>   </a:t>
            </a:r>
          </a:p>
        </p:txBody>
      </p:sp>
      <p:pic>
        <p:nvPicPr>
          <p:cNvPr id="1026" name="Picture 2" descr="C:\Users\Jay\AppData\Local\Microsoft\Windows\INetCache\IE\ASJMOE8X\list-not-equal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1447800"/>
            <a:ext cx="929641"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ay\AppData\Local\Microsoft\Windows\INetCache\IE\Z1M9BL9G\checklis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9041" y="2362200"/>
            <a:ext cx="7620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70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026"/>
                                        </p:tgtEl>
                                        <p:attrNameLst>
                                          <p:attrName>style.visibility</p:attrName>
                                        </p:attrNameLst>
                                      </p:cBhvr>
                                      <p:to>
                                        <p:strVal val="visible"/>
                                      </p:to>
                                    </p:set>
                                    <p:anim calcmode="lin" valueType="num">
                                      <p:cBhvr>
                                        <p:cTn id="63" dur="1000" fill="hold"/>
                                        <p:tgtEl>
                                          <p:spTgt spid="1026"/>
                                        </p:tgtEl>
                                        <p:attrNameLst>
                                          <p:attrName>ppt_w</p:attrName>
                                        </p:attrNameLst>
                                      </p:cBhvr>
                                      <p:tavLst>
                                        <p:tav tm="0">
                                          <p:val>
                                            <p:fltVal val="0"/>
                                          </p:val>
                                        </p:tav>
                                        <p:tav tm="100000">
                                          <p:val>
                                            <p:strVal val="#ppt_w"/>
                                          </p:val>
                                        </p:tav>
                                      </p:tavLst>
                                    </p:anim>
                                    <p:anim calcmode="lin" valueType="num">
                                      <p:cBhvr>
                                        <p:cTn id="64" dur="1000" fill="hold"/>
                                        <p:tgtEl>
                                          <p:spTgt spid="1026"/>
                                        </p:tgtEl>
                                        <p:attrNameLst>
                                          <p:attrName>ppt_h</p:attrName>
                                        </p:attrNameLst>
                                      </p:cBhvr>
                                      <p:tavLst>
                                        <p:tav tm="0">
                                          <p:val>
                                            <p:fltVal val="0"/>
                                          </p:val>
                                        </p:tav>
                                        <p:tav tm="100000">
                                          <p:val>
                                            <p:strVal val="#ppt_h"/>
                                          </p:val>
                                        </p:tav>
                                      </p:tavLst>
                                    </p:anim>
                                    <p:anim calcmode="lin" valueType="num">
                                      <p:cBhvr>
                                        <p:cTn id="65" dur="1000" fill="hold"/>
                                        <p:tgtEl>
                                          <p:spTgt spid="1026"/>
                                        </p:tgtEl>
                                        <p:attrNameLst>
                                          <p:attrName>style.rotation</p:attrName>
                                        </p:attrNameLst>
                                      </p:cBhvr>
                                      <p:tavLst>
                                        <p:tav tm="0">
                                          <p:val>
                                            <p:fltVal val="90"/>
                                          </p:val>
                                        </p:tav>
                                        <p:tav tm="100000">
                                          <p:val>
                                            <p:fltVal val="0"/>
                                          </p:val>
                                        </p:tav>
                                      </p:tavLst>
                                    </p:anim>
                                    <p:animEffect transition="in" filter="fade">
                                      <p:cBhvr>
                                        <p:cTn id="66" dur="1000"/>
                                        <p:tgtEl>
                                          <p:spTgt spid="1026"/>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027"/>
                                        </p:tgtEl>
                                        <p:attrNameLst>
                                          <p:attrName>style.visibility</p:attrName>
                                        </p:attrNameLst>
                                      </p:cBhvr>
                                      <p:to>
                                        <p:strVal val="visible"/>
                                      </p:to>
                                    </p:set>
                                    <p:anim calcmode="lin" valueType="num">
                                      <p:cBhvr>
                                        <p:cTn id="71" dur="1000" fill="hold"/>
                                        <p:tgtEl>
                                          <p:spTgt spid="1027"/>
                                        </p:tgtEl>
                                        <p:attrNameLst>
                                          <p:attrName>ppt_w</p:attrName>
                                        </p:attrNameLst>
                                      </p:cBhvr>
                                      <p:tavLst>
                                        <p:tav tm="0">
                                          <p:val>
                                            <p:fltVal val="0"/>
                                          </p:val>
                                        </p:tav>
                                        <p:tav tm="100000">
                                          <p:val>
                                            <p:strVal val="#ppt_w"/>
                                          </p:val>
                                        </p:tav>
                                      </p:tavLst>
                                    </p:anim>
                                    <p:anim calcmode="lin" valueType="num">
                                      <p:cBhvr>
                                        <p:cTn id="72" dur="1000" fill="hold"/>
                                        <p:tgtEl>
                                          <p:spTgt spid="1027"/>
                                        </p:tgtEl>
                                        <p:attrNameLst>
                                          <p:attrName>ppt_h</p:attrName>
                                        </p:attrNameLst>
                                      </p:cBhvr>
                                      <p:tavLst>
                                        <p:tav tm="0">
                                          <p:val>
                                            <p:fltVal val="0"/>
                                          </p:val>
                                        </p:tav>
                                        <p:tav tm="100000">
                                          <p:val>
                                            <p:strVal val="#ppt_h"/>
                                          </p:val>
                                        </p:tav>
                                      </p:tavLst>
                                    </p:anim>
                                    <p:anim calcmode="lin" valueType="num">
                                      <p:cBhvr>
                                        <p:cTn id="73" dur="1000" fill="hold"/>
                                        <p:tgtEl>
                                          <p:spTgt spid="1027"/>
                                        </p:tgtEl>
                                        <p:attrNameLst>
                                          <p:attrName>style.rotation</p:attrName>
                                        </p:attrNameLst>
                                      </p:cBhvr>
                                      <p:tavLst>
                                        <p:tav tm="0">
                                          <p:val>
                                            <p:fltVal val="90"/>
                                          </p:val>
                                        </p:tav>
                                        <p:tav tm="100000">
                                          <p:val>
                                            <p:fltVal val="0"/>
                                          </p:val>
                                        </p:tav>
                                      </p:tavLst>
                                    </p:anim>
                                    <p:animEffect transition="in" filter="fade">
                                      <p:cBhvr>
                                        <p:cTn id="74"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Case Management Contact Log</a:t>
            </a:r>
            <a:endParaRPr lang="en-US" sz="2800" b="1" dirty="0"/>
          </a:p>
        </p:txBody>
      </p:sp>
      <p:sp>
        <p:nvSpPr>
          <p:cNvPr id="3" name="Content Placeholder 2"/>
          <p:cNvSpPr>
            <a:spLocks noGrp="1"/>
          </p:cNvSpPr>
          <p:nvPr>
            <p:ph idx="1"/>
          </p:nvPr>
        </p:nvSpPr>
        <p:spPr/>
        <p:txBody>
          <a:bodyPr>
            <a:normAutofit/>
          </a:bodyPr>
          <a:lstStyle/>
          <a:p>
            <a:pPr marL="0" indent="0">
              <a:buNone/>
            </a:pPr>
            <a:r>
              <a:rPr lang="en-US" sz="2400" b="1" dirty="0" smtClean="0"/>
              <a:t>  Date      Type                 Purpose                           Comments</a:t>
            </a:r>
          </a:p>
          <a:p>
            <a:pPr marL="0" indent="0">
              <a:buNone/>
            </a:pPr>
            <a:endParaRPr lang="en-US" sz="2400" b="1" dirty="0" smtClean="0">
              <a:latin typeface="Brush Script MT" panose="03060802040406070304" pitchFamily="66" charset="0"/>
            </a:endParaRPr>
          </a:p>
          <a:p>
            <a:pPr marL="0" indent="0">
              <a:buNone/>
            </a:pPr>
            <a:r>
              <a:rPr lang="en-US" sz="2000" b="1" dirty="0" smtClean="0">
                <a:latin typeface="Brush Script MT" panose="03060802040406070304" pitchFamily="66" charset="0"/>
              </a:rPr>
              <a:t>02/17/17     Telephone     Invite parent to P/T conference        No answer so left message</a:t>
            </a:r>
          </a:p>
          <a:p>
            <a:pPr marL="0" indent="0">
              <a:buNone/>
            </a:pPr>
            <a:r>
              <a:rPr lang="en-US" sz="2000" b="1" dirty="0" smtClean="0">
                <a:latin typeface="Brush Script MT" panose="03060802040406070304" pitchFamily="66" charset="0"/>
              </a:rPr>
              <a:t>02/18/17     Telephone     Parent responded re P/T conference  She will be attending</a:t>
            </a:r>
          </a:p>
          <a:p>
            <a:pPr marL="0" indent="0">
              <a:buNone/>
            </a:pPr>
            <a:r>
              <a:rPr lang="en-US" sz="2000" b="1" dirty="0" smtClean="0">
                <a:latin typeface="Brush Script MT" panose="03060802040406070304" pitchFamily="66" charset="0"/>
              </a:rPr>
              <a:t>02/22/17     Meeting      P/T conference #1                      Agreed to meet 2</a:t>
            </a:r>
            <a:r>
              <a:rPr lang="en-US" sz="2000" b="1" baseline="30000" dirty="0" smtClean="0">
                <a:latin typeface="Brush Script MT" panose="03060802040406070304" pitchFamily="66" charset="0"/>
              </a:rPr>
              <a:t>nd</a:t>
            </a:r>
            <a:r>
              <a:rPr lang="en-US" sz="2000" b="1" dirty="0" smtClean="0">
                <a:latin typeface="Brush Script MT" panose="03060802040406070304" pitchFamily="66" charset="0"/>
              </a:rPr>
              <a:t> time</a:t>
            </a:r>
          </a:p>
          <a:p>
            <a:pPr marL="0" indent="0">
              <a:buNone/>
            </a:pPr>
            <a:r>
              <a:rPr lang="en-US" sz="2000" b="1" dirty="0" smtClean="0">
                <a:latin typeface="Brush Script MT" panose="03060802040406070304" pitchFamily="66" charset="0"/>
              </a:rPr>
              <a:t>03/01/17     Telephone     Schedule follow-up P/T conference   Agreed on 03/14/17</a:t>
            </a:r>
          </a:p>
          <a:p>
            <a:pPr marL="0" indent="0">
              <a:buNone/>
            </a:pPr>
            <a:r>
              <a:rPr lang="en-US" sz="2000" b="1" dirty="0" smtClean="0">
                <a:latin typeface="Brush Script MT" panose="03060802040406070304" pitchFamily="66" charset="0"/>
              </a:rPr>
              <a:t>03/14/17     Meeting       P/T conference #2                     All issues resolved</a:t>
            </a:r>
          </a:p>
          <a:p>
            <a:pPr marL="0" indent="0">
              <a:buNone/>
            </a:pPr>
            <a:r>
              <a:rPr lang="en-US" sz="2000" b="1" dirty="0" smtClean="0">
                <a:latin typeface="Brush Script MT" panose="03060802040406070304" pitchFamily="66" charset="0"/>
              </a:rPr>
              <a:t>03/21/17     Note           </a:t>
            </a:r>
            <a:r>
              <a:rPr lang="en-US" sz="2000" b="1" dirty="0" err="1" smtClean="0">
                <a:latin typeface="Brush Script MT" panose="03060802040406070304" pitchFamily="66" charset="0"/>
              </a:rPr>
              <a:t>Note</a:t>
            </a:r>
            <a:r>
              <a:rPr lang="en-US" sz="2000" b="1" dirty="0" smtClean="0">
                <a:latin typeface="Brush Script MT" panose="03060802040406070304" pitchFamily="66" charset="0"/>
              </a:rPr>
              <a:t> sent home re behavior             Great day re no outbursts </a:t>
            </a:r>
          </a:p>
          <a:p>
            <a:pPr marL="0" indent="0">
              <a:buNone/>
            </a:pPr>
            <a:r>
              <a:rPr lang="en-US" sz="2000" b="1" dirty="0" smtClean="0">
                <a:latin typeface="Brush Script MT" panose="03060802040406070304" pitchFamily="66" charset="0"/>
              </a:rPr>
              <a:t>03/23/17    Telephone      Schedule annual IEP                 Suggested 04/01/17 at 08:00</a:t>
            </a:r>
          </a:p>
          <a:p>
            <a:pPr marL="0" indent="0">
              <a:buNone/>
            </a:pPr>
            <a:r>
              <a:rPr lang="en-US" sz="2000" b="1" dirty="0" smtClean="0">
                <a:latin typeface="Brush Script MT" panose="03060802040406070304" pitchFamily="66" charset="0"/>
              </a:rPr>
              <a:t>03/24/17     Note           Parent agrees to IEP date           Send out IEP notice of </a:t>
            </a:r>
            <a:r>
              <a:rPr lang="en-US" sz="2000" b="1" dirty="0" err="1" smtClean="0">
                <a:latin typeface="Brush Script MT" panose="03060802040406070304" pitchFamily="66" charset="0"/>
              </a:rPr>
              <a:t>mtg</a:t>
            </a:r>
            <a:endParaRPr lang="en-US" sz="2000" b="1" dirty="0" smtClean="0">
              <a:latin typeface="Brush Script MT" panose="03060802040406070304" pitchFamily="66" charset="0"/>
            </a:endParaRPr>
          </a:p>
          <a:p>
            <a:pPr marL="0" indent="0">
              <a:buNone/>
            </a:pPr>
            <a:r>
              <a:rPr lang="en-US" sz="2000" b="1" dirty="0" smtClean="0">
                <a:latin typeface="Brush Script MT" panose="03060802040406070304" pitchFamily="66" charset="0"/>
              </a:rPr>
              <a:t>03/25/17     Mail          IEP notice of </a:t>
            </a:r>
            <a:r>
              <a:rPr lang="en-US" sz="2000" b="1" dirty="0" err="1" smtClean="0">
                <a:latin typeface="Brush Script MT" panose="03060802040406070304" pitchFamily="66" charset="0"/>
              </a:rPr>
              <a:t>mtg</a:t>
            </a:r>
            <a:r>
              <a:rPr lang="en-US" sz="2000" b="1" dirty="0" smtClean="0">
                <a:latin typeface="Brush Script MT" panose="03060802040406070304" pitchFamily="66" charset="0"/>
              </a:rPr>
              <a:t>                     IEP 04/01/17 at 08:00</a:t>
            </a:r>
          </a:p>
          <a:p>
            <a:pPr marL="0" indent="0">
              <a:buNone/>
            </a:pPr>
            <a:endParaRPr lang="en-US" sz="2000" b="1" dirty="0" smtClean="0">
              <a:latin typeface="Brush Script MT" panose="03060802040406070304" pitchFamily="66" charset="0"/>
            </a:endParaRPr>
          </a:p>
          <a:p>
            <a:pPr marL="0" indent="0">
              <a:buNone/>
            </a:pPr>
            <a:endParaRPr lang="en-US" sz="2000" b="1" dirty="0">
              <a:latin typeface="Brush Script MT" panose="03060802040406070304" pitchFamily="66" charset="0"/>
            </a:endParaRPr>
          </a:p>
        </p:txBody>
      </p:sp>
    </p:spTree>
    <p:extLst>
      <p:ext uri="{BB962C8B-B14F-4D97-AF65-F5344CB8AC3E}">
        <p14:creationId xmlns:p14="http://schemas.microsoft.com/office/powerpoint/2010/main" val="44834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p:cTn id="79"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3">
                                            <p:txEl>
                                              <p:pRg st="10" end="10"/>
                                            </p:txEl>
                                          </p:spTgt>
                                        </p:tgtEl>
                                        <p:attrNameLst>
                                          <p:attrName>style.visibility</p:attrName>
                                        </p:attrNameLst>
                                      </p:cBhvr>
                                      <p:to>
                                        <p:strVal val="visible"/>
                                      </p:to>
                                    </p:set>
                                    <p:anim calcmode="lin" valueType="num">
                                      <p:cBhvr>
                                        <p:cTn id="87"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8"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89"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90"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Case Management and Confidentiality</a:t>
            </a:r>
            <a:endParaRPr lang="en-US" sz="2800" b="1" dirty="0"/>
          </a:p>
        </p:txBody>
      </p:sp>
      <p:sp>
        <p:nvSpPr>
          <p:cNvPr id="3" name="Content Placeholder 2"/>
          <p:cNvSpPr>
            <a:spLocks noGrp="1"/>
          </p:cNvSpPr>
          <p:nvPr>
            <p:ph idx="1"/>
          </p:nvPr>
        </p:nvSpPr>
        <p:spPr/>
        <p:txBody>
          <a:bodyPr>
            <a:normAutofit fontScale="92500" lnSpcReduction="20000"/>
          </a:bodyPr>
          <a:lstStyle/>
          <a:p>
            <a:pPr marL="0" indent="0" algn="just">
              <a:buNone/>
            </a:pPr>
            <a:r>
              <a:rPr lang="en-US" sz="2800" b="1" dirty="0" smtClean="0"/>
              <a:t>Information related to Special Education students is </a:t>
            </a:r>
            <a:r>
              <a:rPr lang="en-US" sz="2800" b="1" dirty="0" smtClean="0">
                <a:solidFill>
                  <a:srgbClr val="FF0000"/>
                </a:solidFill>
              </a:rPr>
              <a:t>confidential</a:t>
            </a:r>
            <a:r>
              <a:rPr lang="en-US" sz="2800" b="1" dirty="0" smtClean="0"/>
              <a:t>.</a:t>
            </a:r>
          </a:p>
          <a:p>
            <a:pPr marL="0" indent="0" algn="just">
              <a:buNone/>
            </a:pPr>
            <a:r>
              <a:rPr lang="en-US" sz="2800" b="1" dirty="0" smtClean="0"/>
              <a:t>School staff who have a </a:t>
            </a:r>
            <a:r>
              <a:rPr lang="en-US" sz="2800" b="1" dirty="0" smtClean="0">
                <a:solidFill>
                  <a:srgbClr val="FF0000"/>
                </a:solidFill>
              </a:rPr>
              <a:t>need to know </a:t>
            </a:r>
            <a:r>
              <a:rPr lang="en-US" sz="2800" b="1" dirty="0" smtClean="0"/>
              <a:t>should be provided with this information.</a:t>
            </a:r>
          </a:p>
          <a:p>
            <a:pPr marL="0" indent="0" algn="just">
              <a:buNone/>
            </a:pPr>
            <a:r>
              <a:rPr lang="en-US" sz="2800" b="1" dirty="0" smtClean="0"/>
              <a:t>School staff who receive this information must keep it </a:t>
            </a:r>
            <a:r>
              <a:rPr lang="en-US" sz="2800" b="1" dirty="0" smtClean="0">
                <a:solidFill>
                  <a:srgbClr val="FF0000"/>
                </a:solidFill>
              </a:rPr>
              <a:t>confidential</a:t>
            </a:r>
            <a:r>
              <a:rPr lang="en-US" sz="2800" b="1" dirty="0" smtClean="0"/>
              <a:t>.</a:t>
            </a:r>
          </a:p>
          <a:p>
            <a:pPr marL="0" indent="0" algn="just">
              <a:buNone/>
            </a:pPr>
            <a:r>
              <a:rPr lang="en-US" sz="2800" b="1" dirty="0" smtClean="0"/>
              <a:t>Have I provided </a:t>
            </a:r>
            <a:r>
              <a:rPr lang="en-US" sz="2800" b="1" dirty="0" smtClean="0">
                <a:solidFill>
                  <a:srgbClr val="FF0000"/>
                </a:solidFill>
              </a:rPr>
              <a:t>too much or too little </a:t>
            </a:r>
            <a:r>
              <a:rPr lang="en-US" sz="2800" b="1" dirty="0" smtClean="0"/>
              <a:t>information in order for the student to receive the very best education and services?</a:t>
            </a:r>
          </a:p>
          <a:p>
            <a:pPr marL="0" indent="0" algn="just">
              <a:buNone/>
            </a:pPr>
            <a:r>
              <a:rPr lang="en-US" sz="2800" b="1" dirty="0" smtClean="0"/>
              <a:t>Have I provided the information to</a:t>
            </a:r>
            <a:r>
              <a:rPr lang="en-US" sz="2800" b="1" dirty="0" smtClean="0">
                <a:solidFill>
                  <a:srgbClr val="FF0000"/>
                </a:solidFill>
              </a:rPr>
              <a:t> too many or too few </a:t>
            </a:r>
            <a:r>
              <a:rPr lang="en-US" sz="2800" b="1" dirty="0" smtClean="0"/>
              <a:t>school staff for the student to receive the very best education and services?</a:t>
            </a:r>
            <a:endParaRPr lang="en-US" sz="2800" b="1" dirty="0"/>
          </a:p>
        </p:txBody>
      </p:sp>
    </p:spTree>
    <p:extLst>
      <p:ext uri="{BB962C8B-B14F-4D97-AF65-F5344CB8AC3E}">
        <p14:creationId xmlns:p14="http://schemas.microsoft.com/office/powerpoint/2010/main" val="145489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E-Mail Etiquette for Effective Communication</a:t>
            </a:r>
            <a:endParaRPr lang="en-US" sz="2800" b="1" dirty="0"/>
          </a:p>
        </p:txBody>
      </p:sp>
      <p:pic>
        <p:nvPicPr>
          <p:cNvPr id="1026" name="Picture 2" descr="C:\Users\Jay\AppData\Local\Microsoft\Windows\INetCache\IE\HXU745BX\uitgeput[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9193" y="1600200"/>
            <a:ext cx="458561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7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Case Management and Initial IEPs</a:t>
            </a:r>
            <a:endParaRPr lang="en-US" sz="2800" b="1"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US" sz="2800" b="1" dirty="0" smtClean="0"/>
              <a:t>A student who is referred for an initial assessment </a:t>
            </a:r>
            <a:r>
              <a:rPr lang="en-US" sz="2800" b="1" dirty="0" smtClean="0">
                <a:solidFill>
                  <a:srgbClr val="FF0000"/>
                </a:solidFill>
              </a:rPr>
              <a:t>is not </a:t>
            </a:r>
            <a:r>
              <a:rPr lang="en-US" sz="2800" b="1" dirty="0" smtClean="0"/>
              <a:t>in Special Education but </a:t>
            </a:r>
            <a:r>
              <a:rPr lang="en-US" sz="2800" b="1" dirty="0" smtClean="0">
                <a:solidFill>
                  <a:srgbClr val="FF0000"/>
                </a:solidFill>
              </a:rPr>
              <a:t>does require</a:t>
            </a:r>
            <a:r>
              <a:rPr lang="en-US" sz="2800" b="1" dirty="0" smtClean="0"/>
              <a:t> a Special Education Case Manager.</a:t>
            </a:r>
          </a:p>
          <a:p>
            <a:pPr marL="0" indent="0" algn="just">
              <a:buNone/>
            </a:pPr>
            <a:endParaRPr lang="en-US" sz="2800" b="1" dirty="0"/>
          </a:p>
          <a:p>
            <a:pPr marL="0" indent="0" algn="just">
              <a:buNone/>
            </a:pPr>
            <a:r>
              <a:rPr lang="en-US" sz="2800" b="1" dirty="0" smtClean="0"/>
              <a:t>The best practice is to have </a:t>
            </a:r>
            <a:r>
              <a:rPr lang="en-US" sz="2800" b="1" dirty="0" smtClean="0">
                <a:solidFill>
                  <a:srgbClr val="FF0000"/>
                </a:solidFill>
              </a:rPr>
              <a:t>a rotation basis </a:t>
            </a:r>
            <a:r>
              <a:rPr lang="en-US" sz="2800" b="1" dirty="0" smtClean="0"/>
              <a:t>by which both RSP and SDC teachers share the responsibility unless it is a “DIS only” student.</a:t>
            </a:r>
          </a:p>
          <a:p>
            <a:pPr marL="0" indent="0" algn="just">
              <a:buNone/>
            </a:pPr>
            <a:endParaRPr lang="en-US" sz="2800" b="1" dirty="0"/>
          </a:p>
          <a:p>
            <a:pPr marL="0" indent="0" algn="just">
              <a:buNone/>
            </a:pPr>
            <a:r>
              <a:rPr lang="en-US" sz="2800" b="1" dirty="0" smtClean="0"/>
              <a:t>An initial assessment is to determine if the student has a disability and needs Special Education.  </a:t>
            </a:r>
            <a:r>
              <a:rPr lang="en-US" sz="2800" b="1" dirty="0" smtClean="0">
                <a:solidFill>
                  <a:srgbClr val="FF0000"/>
                </a:solidFill>
              </a:rPr>
              <a:t>It is not an initial assessment for Special Education.</a:t>
            </a:r>
            <a:endParaRPr lang="en-US" sz="2800" b="1" dirty="0">
              <a:solidFill>
                <a:srgbClr val="FF0000"/>
              </a:solidFill>
            </a:endParaRPr>
          </a:p>
        </p:txBody>
      </p:sp>
    </p:spTree>
    <p:extLst>
      <p:ext uri="{BB962C8B-B14F-4D97-AF65-F5344CB8AC3E}">
        <p14:creationId xmlns:p14="http://schemas.microsoft.com/office/powerpoint/2010/main" val="355888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Case Management and Student Advocacy</a:t>
            </a:r>
            <a:endParaRPr lang="en-US" sz="3200" b="1" dirty="0"/>
          </a:p>
        </p:txBody>
      </p:sp>
      <p:sp>
        <p:nvSpPr>
          <p:cNvPr id="3" name="Content Placeholder 2"/>
          <p:cNvSpPr>
            <a:spLocks noGrp="1"/>
          </p:cNvSpPr>
          <p:nvPr>
            <p:ph sz="half" idx="1"/>
          </p:nvPr>
        </p:nvSpPr>
        <p:spPr/>
        <p:txBody>
          <a:bodyPr/>
          <a:lstStyle/>
          <a:p>
            <a:pPr marL="0" indent="0" algn="just">
              <a:buNone/>
            </a:pPr>
            <a:r>
              <a:rPr lang="en-US" b="1" dirty="0" smtClean="0"/>
              <a:t>The most important </a:t>
            </a:r>
            <a:r>
              <a:rPr lang="en-US" b="1" dirty="0" smtClean="0">
                <a:solidFill>
                  <a:srgbClr val="FF0000"/>
                </a:solidFill>
              </a:rPr>
              <a:t>ROLE</a:t>
            </a:r>
            <a:r>
              <a:rPr lang="en-US" b="1" dirty="0" smtClean="0"/>
              <a:t> of the Case Manager is to be an active advocate for each student with a disability on your caseload.</a:t>
            </a:r>
          </a:p>
          <a:p>
            <a:pPr marL="0" indent="0" algn="just">
              <a:buNone/>
            </a:pPr>
            <a:endParaRPr lang="en-US" b="1" dirty="0"/>
          </a:p>
          <a:p>
            <a:pPr marL="0" indent="0" algn="just">
              <a:buNone/>
            </a:pPr>
            <a:r>
              <a:rPr lang="en-US" b="1" dirty="0" smtClean="0"/>
              <a:t>Always look through the </a:t>
            </a:r>
            <a:r>
              <a:rPr lang="en-US" b="1" dirty="0" smtClean="0">
                <a:solidFill>
                  <a:srgbClr val="FF0000"/>
                </a:solidFill>
              </a:rPr>
              <a:t>lens of student advocacy</a:t>
            </a:r>
            <a:r>
              <a:rPr lang="en-US" b="1" dirty="0" smtClean="0"/>
              <a:t>.</a:t>
            </a:r>
            <a:endParaRPr lang="en-US" b="1" dirty="0"/>
          </a:p>
        </p:txBody>
      </p:sp>
      <p:sp>
        <p:nvSpPr>
          <p:cNvPr id="4" name="Content Placeholder 3"/>
          <p:cNvSpPr>
            <a:spLocks noGrp="1"/>
          </p:cNvSpPr>
          <p:nvPr>
            <p:ph sz="half" idx="2"/>
          </p:nvPr>
        </p:nvSpPr>
        <p:spPr/>
        <p:txBody>
          <a:bodyPr/>
          <a:lstStyle/>
          <a:p>
            <a:pPr marL="0" indent="0">
              <a:buNone/>
            </a:pPr>
            <a:endParaRPr lang="en-US" dirty="0"/>
          </a:p>
          <a:p>
            <a:pPr marL="0" indent="0">
              <a:buNone/>
            </a:pPr>
            <a:endParaRPr lang="en-US" dirty="0" smtClean="0"/>
          </a:p>
          <a:p>
            <a:pPr marL="0" indent="0">
              <a:buNone/>
            </a:pPr>
            <a:r>
              <a:rPr lang="en-US" b="1" dirty="0" smtClean="0"/>
              <a:t>Big picture</a:t>
            </a:r>
          </a:p>
          <a:p>
            <a:pPr marL="0" indent="0">
              <a:buNone/>
            </a:pPr>
            <a:endParaRPr lang="en-US" b="1" dirty="0"/>
          </a:p>
          <a:p>
            <a:pPr marL="0" indent="0">
              <a:buNone/>
            </a:pPr>
            <a:r>
              <a:rPr lang="en-US" b="1" dirty="0" smtClean="0"/>
              <a:t>Small details</a:t>
            </a:r>
          </a:p>
          <a:p>
            <a:pPr marL="0" indent="0">
              <a:buNone/>
            </a:pPr>
            <a:endParaRPr lang="en-US" b="1" dirty="0"/>
          </a:p>
          <a:p>
            <a:pPr marL="0" indent="0">
              <a:buNone/>
            </a:pPr>
            <a:r>
              <a:rPr lang="en-US" b="1" dirty="0" smtClean="0"/>
              <a:t>Everything else</a:t>
            </a:r>
          </a:p>
        </p:txBody>
      </p:sp>
      <p:pic>
        <p:nvPicPr>
          <p:cNvPr id="2050" name="Picture 2" descr="C:\Users\Jay\AppData\Local\Microsoft\Windows\INetCache\IE\5HXBFROX\cartoon-telescope-0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057400"/>
            <a:ext cx="16764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ay\AppData\Local\Microsoft\Windows\INetCache\IE\74K49N9T\120px-Microscope_icon.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2731" y="3343275"/>
            <a:ext cx="14097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Jay\AppData\Local\Microsoft\Windows\INetCache\IE\Z1M9BL9G\magnifier-24270_64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1406" y="4648200"/>
            <a:ext cx="1016793"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99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p:cTn id="39"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 calcmode="lin" valueType="num">
                                      <p:cBhvr>
                                        <p:cTn id="47"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2050"/>
                                        </p:tgtEl>
                                        <p:attrNameLst>
                                          <p:attrName>style.visibility</p:attrName>
                                        </p:attrNameLst>
                                      </p:cBhvr>
                                      <p:to>
                                        <p:strVal val="visible"/>
                                      </p:to>
                                    </p:set>
                                    <p:anim calcmode="lin" valueType="num">
                                      <p:cBhvr>
                                        <p:cTn id="55" dur="1000" fill="hold"/>
                                        <p:tgtEl>
                                          <p:spTgt spid="2050"/>
                                        </p:tgtEl>
                                        <p:attrNameLst>
                                          <p:attrName>ppt_w</p:attrName>
                                        </p:attrNameLst>
                                      </p:cBhvr>
                                      <p:tavLst>
                                        <p:tav tm="0">
                                          <p:val>
                                            <p:fltVal val="0"/>
                                          </p:val>
                                        </p:tav>
                                        <p:tav tm="100000">
                                          <p:val>
                                            <p:strVal val="#ppt_w"/>
                                          </p:val>
                                        </p:tav>
                                      </p:tavLst>
                                    </p:anim>
                                    <p:anim calcmode="lin" valueType="num">
                                      <p:cBhvr>
                                        <p:cTn id="56" dur="1000" fill="hold"/>
                                        <p:tgtEl>
                                          <p:spTgt spid="2050"/>
                                        </p:tgtEl>
                                        <p:attrNameLst>
                                          <p:attrName>ppt_h</p:attrName>
                                        </p:attrNameLst>
                                      </p:cBhvr>
                                      <p:tavLst>
                                        <p:tav tm="0">
                                          <p:val>
                                            <p:fltVal val="0"/>
                                          </p:val>
                                        </p:tav>
                                        <p:tav tm="100000">
                                          <p:val>
                                            <p:strVal val="#ppt_h"/>
                                          </p:val>
                                        </p:tav>
                                      </p:tavLst>
                                    </p:anim>
                                    <p:anim calcmode="lin" valueType="num">
                                      <p:cBhvr>
                                        <p:cTn id="57" dur="1000" fill="hold"/>
                                        <p:tgtEl>
                                          <p:spTgt spid="2050"/>
                                        </p:tgtEl>
                                        <p:attrNameLst>
                                          <p:attrName>style.rotation</p:attrName>
                                        </p:attrNameLst>
                                      </p:cBhvr>
                                      <p:tavLst>
                                        <p:tav tm="0">
                                          <p:val>
                                            <p:fltVal val="90"/>
                                          </p:val>
                                        </p:tav>
                                        <p:tav tm="100000">
                                          <p:val>
                                            <p:fltVal val="0"/>
                                          </p:val>
                                        </p:tav>
                                      </p:tavLst>
                                    </p:anim>
                                    <p:animEffect transition="in" filter="fade">
                                      <p:cBhvr>
                                        <p:cTn id="58" dur="1000"/>
                                        <p:tgtEl>
                                          <p:spTgt spid="2050"/>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2051"/>
                                        </p:tgtEl>
                                        <p:attrNameLst>
                                          <p:attrName>style.visibility</p:attrName>
                                        </p:attrNameLst>
                                      </p:cBhvr>
                                      <p:to>
                                        <p:strVal val="visible"/>
                                      </p:to>
                                    </p:set>
                                    <p:anim calcmode="lin" valueType="num">
                                      <p:cBhvr>
                                        <p:cTn id="63" dur="1000" fill="hold"/>
                                        <p:tgtEl>
                                          <p:spTgt spid="2051"/>
                                        </p:tgtEl>
                                        <p:attrNameLst>
                                          <p:attrName>ppt_w</p:attrName>
                                        </p:attrNameLst>
                                      </p:cBhvr>
                                      <p:tavLst>
                                        <p:tav tm="0">
                                          <p:val>
                                            <p:fltVal val="0"/>
                                          </p:val>
                                        </p:tav>
                                        <p:tav tm="100000">
                                          <p:val>
                                            <p:strVal val="#ppt_w"/>
                                          </p:val>
                                        </p:tav>
                                      </p:tavLst>
                                    </p:anim>
                                    <p:anim calcmode="lin" valueType="num">
                                      <p:cBhvr>
                                        <p:cTn id="64" dur="1000" fill="hold"/>
                                        <p:tgtEl>
                                          <p:spTgt spid="2051"/>
                                        </p:tgtEl>
                                        <p:attrNameLst>
                                          <p:attrName>ppt_h</p:attrName>
                                        </p:attrNameLst>
                                      </p:cBhvr>
                                      <p:tavLst>
                                        <p:tav tm="0">
                                          <p:val>
                                            <p:fltVal val="0"/>
                                          </p:val>
                                        </p:tav>
                                        <p:tav tm="100000">
                                          <p:val>
                                            <p:strVal val="#ppt_h"/>
                                          </p:val>
                                        </p:tav>
                                      </p:tavLst>
                                    </p:anim>
                                    <p:anim calcmode="lin" valueType="num">
                                      <p:cBhvr>
                                        <p:cTn id="65" dur="1000" fill="hold"/>
                                        <p:tgtEl>
                                          <p:spTgt spid="2051"/>
                                        </p:tgtEl>
                                        <p:attrNameLst>
                                          <p:attrName>style.rotation</p:attrName>
                                        </p:attrNameLst>
                                      </p:cBhvr>
                                      <p:tavLst>
                                        <p:tav tm="0">
                                          <p:val>
                                            <p:fltVal val="90"/>
                                          </p:val>
                                        </p:tav>
                                        <p:tav tm="100000">
                                          <p:val>
                                            <p:fltVal val="0"/>
                                          </p:val>
                                        </p:tav>
                                      </p:tavLst>
                                    </p:anim>
                                    <p:animEffect transition="in" filter="fade">
                                      <p:cBhvr>
                                        <p:cTn id="66" dur="1000"/>
                                        <p:tgtEl>
                                          <p:spTgt spid="2051"/>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2052"/>
                                        </p:tgtEl>
                                        <p:attrNameLst>
                                          <p:attrName>style.visibility</p:attrName>
                                        </p:attrNameLst>
                                      </p:cBhvr>
                                      <p:to>
                                        <p:strVal val="visible"/>
                                      </p:to>
                                    </p:set>
                                    <p:anim calcmode="lin" valueType="num">
                                      <p:cBhvr>
                                        <p:cTn id="71" dur="1000" fill="hold"/>
                                        <p:tgtEl>
                                          <p:spTgt spid="2052"/>
                                        </p:tgtEl>
                                        <p:attrNameLst>
                                          <p:attrName>ppt_w</p:attrName>
                                        </p:attrNameLst>
                                      </p:cBhvr>
                                      <p:tavLst>
                                        <p:tav tm="0">
                                          <p:val>
                                            <p:fltVal val="0"/>
                                          </p:val>
                                        </p:tav>
                                        <p:tav tm="100000">
                                          <p:val>
                                            <p:strVal val="#ppt_w"/>
                                          </p:val>
                                        </p:tav>
                                      </p:tavLst>
                                    </p:anim>
                                    <p:anim calcmode="lin" valueType="num">
                                      <p:cBhvr>
                                        <p:cTn id="72" dur="1000" fill="hold"/>
                                        <p:tgtEl>
                                          <p:spTgt spid="2052"/>
                                        </p:tgtEl>
                                        <p:attrNameLst>
                                          <p:attrName>ppt_h</p:attrName>
                                        </p:attrNameLst>
                                      </p:cBhvr>
                                      <p:tavLst>
                                        <p:tav tm="0">
                                          <p:val>
                                            <p:fltVal val="0"/>
                                          </p:val>
                                        </p:tav>
                                        <p:tav tm="100000">
                                          <p:val>
                                            <p:strVal val="#ppt_h"/>
                                          </p:val>
                                        </p:tav>
                                      </p:tavLst>
                                    </p:anim>
                                    <p:anim calcmode="lin" valueType="num">
                                      <p:cBhvr>
                                        <p:cTn id="73" dur="1000" fill="hold"/>
                                        <p:tgtEl>
                                          <p:spTgt spid="2052"/>
                                        </p:tgtEl>
                                        <p:attrNameLst>
                                          <p:attrName>style.rotation</p:attrName>
                                        </p:attrNameLst>
                                      </p:cBhvr>
                                      <p:tavLst>
                                        <p:tav tm="0">
                                          <p:val>
                                            <p:fltVal val="90"/>
                                          </p:val>
                                        </p:tav>
                                        <p:tav tm="100000">
                                          <p:val>
                                            <p:fltVal val="0"/>
                                          </p:val>
                                        </p:tav>
                                      </p:tavLst>
                                    </p:anim>
                                    <p:animEffect transition="in" filter="fade">
                                      <p:cBhvr>
                                        <p:cTn id="74"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What the Workshop </a:t>
            </a:r>
            <a:r>
              <a:rPr lang="en-US" sz="3200" b="1" dirty="0" smtClean="0">
                <a:solidFill>
                  <a:srgbClr val="FF0000"/>
                </a:solidFill>
              </a:rPr>
              <a:t>IS</a:t>
            </a:r>
            <a:r>
              <a:rPr lang="en-US" sz="3200" b="1" dirty="0" smtClean="0"/>
              <a:t> and </a:t>
            </a:r>
            <a:r>
              <a:rPr lang="en-US" sz="3200" b="1" dirty="0" smtClean="0">
                <a:solidFill>
                  <a:srgbClr val="FF0000"/>
                </a:solidFill>
              </a:rPr>
              <a:t>IS NOT</a:t>
            </a:r>
            <a:endParaRPr lang="en-US" sz="3200" b="1" dirty="0">
              <a:solidFill>
                <a:srgbClr val="FF0000"/>
              </a:solidFill>
            </a:endParaRPr>
          </a:p>
        </p:txBody>
      </p:sp>
      <p:sp>
        <p:nvSpPr>
          <p:cNvPr id="3" name="Text Placeholder 2"/>
          <p:cNvSpPr>
            <a:spLocks noGrp="1"/>
          </p:cNvSpPr>
          <p:nvPr>
            <p:ph type="body" idx="1"/>
          </p:nvPr>
        </p:nvSpPr>
        <p:spPr/>
        <p:txBody>
          <a:bodyPr/>
          <a:lstStyle/>
          <a:p>
            <a:r>
              <a:rPr lang="en-US" dirty="0" smtClean="0"/>
              <a:t>       </a:t>
            </a:r>
            <a:r>
              <a:rPr lang="en-US" sz="2800" dirty="0" smtClean="0"/>
              <a:t>      Workshop </a:t>
            </a:r>
            <a:r>
              <a:rPr lang="en-US" sz="2800" dirty="0" smtClean="0">
                <a:solidFill>
                  <a:srgbClr val="FF0000"/>
                </a:solidFill>
              </a:rPr>
              <a:t>IS</a:t>
            </a:r>
            <a:endParaRPr lang="en-US" dirty="0">
              <a:solidFill>
                <a:srgbClr val="FF0000"/>
              </a:solidFill>
            </a:endParaRPr>
          </a:p>
        </p:txBody>
      </p:sp>
      <p:sp>
        <p:nvSpPr>
          <p:cNvPr id="4" name="Content Placeholder 3"/>
          <p:cNvSpPr>
            <a:spLocks noGrp="1"/>
          </p:cNvSpPr>
          <p:nvPr>
            <p:ph sz="half" idx="2"/>
          </p:nvPr>
        </p:nvSpPr>
        <p:spPr/>
        <p:txBody>
          <a:bodyPr>
            <a:normAutofit/>
          </a:bodyPr>
          <a:lstStyle/>
          <a:p>
            <a:pPr marL="0" indent="0" algn="just">
              <a:buNone/>
            </a:pPr>
            <a:r>
              <a:rPr lang="en-US" sz="2800" b="1" dirty="0" smtClean="0"/>
              <a:t>Training on how to create a legally defensible IEP ..</a:t>
            </a:r>
          </a:p>
          <a:p>
            <a:pPr marL="0" indent="0" algn="just">
              <a:buNone/>
            </a:pPr>
            <a:endParaRPr lang="en-US" sz="2800" b="1" dirty="0"/>
          </a:p>
          <a:p>
            <a:pPr marL="0" indent="0" algn="just">
              <a:buNone/>
            </a:pPr>
            <a:r>
              <a:rPr lang="en-US" sz="2800" b="1" dirty="0" smtClean="0"/>
              <a:t>.. by providing general background information ..</a:t>
            </a:r>
          </a:p>
          <a:p>
            <a:pPr marL="0" indent="0" algn="just">
              <a:buNone/>
            </a:pPr>
            <a:endParaRPr lang="en-US" sz="2800" b="1" dirty="0"/>
          </a:p>
          <a:p>
            <a:pPr marL="0" indent="0" algn="just">
              <a:buNone/>
            </a:pPr>
            <a:r>
              <a:rPr lang="en-US" sz="2800" b="1" dirty="0" smtClean="0"/>
              <a:t>.. and using professional best practices.</a:t>
            </a:r>
            <a:endParaRPr lang="en-US" sz="2800" b="1" dirty="0"/>
          </a:p>
        </p:txBody>
      </p:sp>
      <p:sp>
        <p:nvSpPr>
          <p:cNvPr id="5" name="Text Placeholder 4"/>
          <p:cNvSpPr>
            <a:spLocks noGrp="1"/>
          </p:cNvSpPr>
          <p:nvPr>
            <p:ph type="body" sz="quarter" idx="3"/>
          </p:nvPr>
        </p:nvSpPr>
        <p:spPr/>
        <p:txBody>
          <a:bodyPr/>
          <a:lstStyle/>
          <a:p>
            <a:r>
              <a:rPr lang="en-US" dirty="0" smtClean="0"/>
              <a:t>          </a:t>
            </a:r>
            <a:r>
              <a:rPr lang="en-US" sz="2800" dirty="0" smtClean="0"/>
              <a:t>Workshop </a:t>
            </a:r>
            <a:r>
              <a:rPr lang="en-US" sz="2800" dirty="0" smtClean="0">
                <a:solidFill>
                  <a:srgbClr val="FF0000"/>
                </a:solidFill>
              </a:rPr>
              <a:t>IS NOT</a:t>
            </a:r>
            <a:endParaRPr lang="en-US" dirty="0">
              <a:solidFill>
                <a:srgbClr val="FF0000"/>
              </a:solidFill>
            </a:endParaRPr>
          </a:p>
        </p:txBody>
      </p:sp>
      <p:sp>
        <p:nvSpPr>
          <p:cNvPr id="6" name="Content Placeholder 5"/>
          <p:cNvSpPr>
            <a:spLocks noGrp="1"/>
          </p:cNvSpPr>
          <p:nvPr>
            <p:ph sz="quarter" idx="4"/>
          </p:nvPr>
        </p:nvSpPr>
        <p:spPr/>
        <p:txBody>
          <a:bodyPr>
            <a:normAutofit/>
          </a:bodyPr>
          <a:lstStyle/>
          <a:p>
            <a:pPr marL="0" indent="0" algn="just">
              <a:buNone/>
            </a:pPr>
            <a:r>
              <a:rPr lang="en-US" sz="2800" b="1" dirty="0" smtClean="0"/>
              <a:t>Providing  legal advise on a specific IEP(s) ..</a:t>
            </a:r>
          </a:p>
          <a:p>
            <a:pPr marL="0" indent="0" algn="just">
              <a:buNone/>
            </a:pPr>
            <a:endParaRPr lang="en-US" sz="2800" b="1" dirty="0"/>
          </a:p>
          <a:p>
            <a:pPr marL="0" indent="0" algn="just">
              <a:buNone/>
            </a:pPr>
            <a:r>
              <a:rPr lang="en-US" sz="2800" b="1" dirty="0" smtClean="0"/>
              <a:t>.. related to a specific school district(s) ..</a:t>
            </a:r>
          </a:p>
          <a:p>
            <a:pPr marL="0" indent="0" algn="just">
              <a:buNone/>
            </a:pPr>
            <a:endParaRPr lang="en-US" sz="2800" b="1" dirty="0"/>
          </a:p>
          <a:p>
            <a:pPr marL="0" indent="0" algn="just">
              <a:buNone/>
            </a:pPr>
            <a:r>
              <a:rPr lang="en-US" sz="2800" b="1" dirty="0" smtClean="0"/>
              <a:t>.. and directing the use of a specific best practice(s).</a:t>
            </a:r>
            <a:endParaRPr lang="en-US" sz="2800" b="1" dirty="0"/>
          </a:p>
        </p:txBody>
      </p:sp>
    </p:spTree>
    <p:extLst>
      <p:ext uri="{BB962C8B-B14F-4D97-AF65-F5344CB8AC3E}">
        <p14:creationId xmlns:p14="http://schemas.microsoft.com/office/powerpoint/2010/main" val="107111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p:cTn id="2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p:cTn id="39"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 calcmode="lin" valueType="num">
                                      <p:cBhvr>
                                        <p:cTn id="4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4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50" dur="1000"/>
                                        <p:tgtEl>
                                          <p:spTgt spid="5">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 calcmode="lin" valueType="num">
                                      <p:cBhvr>
                                        <p:cTn id="5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6">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6">
                                            <p:txEl>
                                              <p:pRg st="2" end="2"/>
                                            </p:txEl>
                                          </p:spTgt>
                                        </p:tgtEl>
                                        <p:attrNameLst>
                                          <p:attrName>style.visibility</p:attrName>
                                        </p:attrNameLst>
                                      </p:cBhvr>
                                      <p:to>
                                        <p:strVal val="visible"/>
                                      </p:to>
                                    </p:set>
                                    <p:anim calcmode="lin" valueType="num">
                                      <p:cBhvr>
                                        <p:cTn id="63"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64"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65"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66" dur="1000"/>
                                        <p:tgtEl>
                                          <p:spTgt spid="6">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6">
                                            <p:txEl>
                                              <p:pRg st="4" end="4"/>
                                            </p:txEl>
                                          </p:spTgt>
                                        </p:tgtEl>
                                        <p:attrNameLst>
                                          <p:attrName>style.visibility</p:attrName>
                                        </p:attrNameLst>
                                      </p:cBhvr>
                                      <p:to>
                                        <p:strVal val="visible"/>
                                      </p:to>
                                    </p:set>
                                    <p:anim calcmode="lin" valueType="num">
                                      <p:cBhvr>
                                        <p:cTn id="71"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72"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73"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74"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Case Management and the IEP</a:t>
            </a:r>
            <a:endParaRPr lang="en-US" sz="3600" b="1" dirty="0"/>
          </a:p>
        </p:txBody>
      </p:sp>
      <p:sp>
        <p:nvSpPr>
          <p:cNvPr id="3" name="Text Placeholder 2"/>
          <p:cNvSpPr>
            <a:spLocks noGrp="1"/>
          </p:cNvSpPr>
          <p:nvPr>
            <p:ph type="body" idx="1"/>
          </p:nvPr>
        </p:nvSpPr>
        <p:spPr/>
        <p:txBody>
          <a:bodyPr/>
          <a:lstStyle/>
          <a:p>
            <a:endParaRPr lang="en-US" dirty="0"/>
          </a:p>
        </p:txBody>
      </p:sp>
      <p:sp>
        <p:nvSpPr>
          <p:cNvPr id="4" name="Content Placeholder 3"/>
          <p:cNvSpPr>
            <a:spLocks noGrp="1"/>
          </p:cNvSpPr>
          <p:nvPr>
            <p:ph sz="half" idx="2"/>
          </p:nvPr>
        </p:nvSpPr>
        <p:spPr/>
        <p:txBody>
          <a:bodyPr>
            <a:normAutofit/>
          </a:bodyPr>
          <a:lstStyle/>
          <a:p>
            <a:pPr marL="0" indent="0" algn="just">
              <a:buNone/>
            </a:pPr>
            <a:r>
              <a:rPr lang="en-US" sz="2800" b="1" dirty="0" smtClean="0"/>
              <a:t>The most important </a:t>
            </a:r>
            <a:r>
              <a:rPr lang="en-US" sz="2800" b="1" dirty="0" smtClean="0">
                <a:solidFill>
                  <a:srgbClr val="FF0000"/>
                </a:solidFill>
              </a:rPr>
              <a:t>TASK </a:t>
            </a:r>
            <a:r>
              <a:rPr lang="en-US" sz="2800" b="1" dirty="0" smtClean="0"/>
              <a:t>of the Case Manager is to create </a:t>
            </a:r>
            <a:r>
              <a:rPr lang="en-US" sz="2800" b="1" dirty="0" smtClean="0">
                <a:solidFill>
                  <a:srgbClr val="FF0000"/>
                </a:solidFill>
              </a:rPr>
              <a:t>a legally defensible IEP</a:t>
            </a:r>
            <a:r>
              <a:rPr lang="en-US" sz="2800" b="1" dirty="0" smtClean="0"/>
              <a:t> and </a:t>
            </a:r>
            <a:r>
              <a:rPr lang="en-US" sz="2800" b="1" dirty="0" smtClean="0">
                <a:solidFill>
                  <a:srgbClr val="FF0000"/>
                </a:solidFill>
              </a:rPr>
              <a:t>any necessary addendums</a:t>
            </a:r>
            <a:r>
              <a:rPr lang="en-US" sz="2800" b="1" dirty="0" smtClean="0"/>
              <a:t> for each student with a disability on your caseload.</a:t>
            </a:r>
            <a:endParaRPr lang="en-US" sz="2800" b="1" dirty="0"/>
          </a:p>
        </p:txBody>
      </p:sp>
      <p:sp>
        <p:nvSpPr>
          <p:cNvPr id="5" name="Text Placeholder 4"/>
          <p:cNvSpPr>
            <a:spLocks noGrp="1"/>
          </p:cNvSpPr>
          <p:nvPr>
            <p:ph type="body" sz="quarter" idx="3"/>
          </p:nvPr>
        </p:nvSpPr>
        <p:spPr/>
        <p:txBody>
          <a:bodyPr/>
          <a:lstStyle/>
          <a:p>
            <a:endParaRPr lang="en-US"/>
          </a:p>
        </p:txBody>
      </p:sp>
      <p:pic>
        <p:nvPicPr>
          <p:cNvPr id="2050" name="Picture 2" descr="C:\Users\Jay\AppData\Local\Microsoft\Windows\INetCache\IE\3AKSGND9\draft_lens2803062_1235190771clipart_pen_and_paper[1].gif"/>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181601" y="2057400"/>
            <a:ext cx="2514599"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58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 calcmode="lin" valueType="num">
                                      <p:cBhvr>
                                        <p:cTn id="23" dur="1000" fill="hold"/>
                                        <p:tgtEl>
                                          <p:spTgt spid="2050"/>
                                        </p:tgtEl>
                                        <p:attrNameLst>
                                          <p:attrName>ppt_w</p:attrName>
                                        </p:attrNameLst>
                                      </p:cBhvr>
                                      <p:tavLst>
                                        <p:tav tm="0">
                                          <p:val>
                                            <p:fltVal val="0"/>
                                          </p:val>
                                        </p:tav>
                                        <p:tav tm="100000">
                                          <p:val>
                                            <p:strVal val="#ppt_w"/>
                                          </p:val>
                                        </p:tav>
                                      </p:tavLst>
                                    </p:anim>
                                    <p:anim calcmode="lin" valueType="num">
                                      <p:cBhvr>
                                        <p:cTn id="24" dur="1000" fill="hold"/>
                                        <p:tgtEl>
                                          <p:spTgt spid="2050"/>
                                        </p:tgtEl>
                                        <p:attrNameLst>
                                          <p:attrName>ppt_h</p:attrName>
                                        </p:attrNameLst>
                                      </p:cBhvr>
                                      <p:tavLst>
                                        <p:tav tm="0">
                                          <p:val>
                                            <p:fltVal val="0"/>
                                          </p:val>
                                        </p:tav>
                                        <p:tav tm="100000">
                                          <p:val>
                                            <p:strVal val="#ppt_h"/>
                                          </p:val>
                                        </p:tav>
                                      </p:tavLst>
                                    </p:anim>
                                    <p:anim calcmode="lin" valueType="num">
                                      <p:cBhvr>
                                        <p:cTn id="25" dur="1000" fill="hold"/>
                                        <p:tgtEl>
                                          <p:spTgt spid="2050"/>
                                        </p:tgtEl>
                                        <p:attrNameLst>
                                          <p:attrName>style.rotation</p:attrName>
                                        </p:attrNameLst>
                                      </p:cBhvr>
                                      <p:tavLst>
                                        <p:tav tm="0">
                                          <p:val>
                                            <p:fltVal val="90"/>
                                          </p:val>
                                        </p:tav>
                                        <p:tav tm="100000">
                                          <p:val>
                                            <p:fltVal val="0"/>
                                          </p:val>
                                        </p:tav>
                                      </p:tavLst>
                                    </p:anim>
                                    <p:animEffect transition="in" filter="fade">
                                      <p:cBhvr>
                                        <p:cTn id="26"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What Is a Legally Defensible IEP?</a:t>
            </a:r>
            <a:endParaRPr lang="en-US" sz="3200" b="1" dirty="0"/>
          </a:p>
        </p:txBody>
      </p:sp>
      <p:sp>
        <p:nvSpPr>
          <p:cNvPr id="3" name="Content Placeholder 2"/>
          <p:cNvSpPr>
            <a:spLocks noGrp="1"/>
          </p:cNvSpPr>
          <p:nvPr>
            <p:ph idx="1"/>
          </p:nvPr>
        </p:nvSpPr>
        <p:spPr/>
        <p:txBody>
          <a:bodyPr/>
          <a:lstStyle/>
          <a:p>
            <a:pPr marL="0" indent="0" algn="just">
              <a:buNone/>
            </a:pPr>
            <a:endParaRPr lang="en-US" b="1" dirty="0" smtClean="0"/>
          </a:p>
          <a:p>
            <a:pPr marL="0" indent="0" algn="just">
              <a:buNone/>
            </a:pPr>
            <a:r>
              <a:rPr lang="en-US" b="1" dirty="0" smtClean="0"/>
              <a:t>A </a:t>
            </a:r>
            <a:r>
              <a:rPr lang="en-US" b="1" dirty="0" smtClean="0">
                <a:solidFill>
                  <a:srgbClr val="FF0000"/>
                </a:solidFill>
              </a:rPr>
              <a:t>legally defensible IEP</a:t>
            </a:r>
            <a:r>
              <a:rPr lang="en-US" b="1" dirty="0" smtClean="0"/>
              <a:t> is a document developed in collaboration with all appropriate stakeholders that includes all legally required information written in professional language and with the degree of specificity required for the “unfamiliar reader” to fully understand the content and implement the plan.</a:t>
            </a:r>
            <a:endParaRPr lang="en-US" b="1" dirty="0"/>
          </a:p>
        </p:txBody>
      </p:sp>
    </p:spTree>
    <p:extLst>
      <p:ext uri="{BB962C8B-B14F-4D97-AF65-F5344CB8AC3E}">
        <p14:creationId xmlns:p14="http://schemas.microsoft.com/office/powerpoint/2010/main" val="400430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IDEA 2004 Guidelines for IEP Team Membership</a:t>
            </a:r>
            <a:endParaRPr lang="en-US" sz="2800" b="1" dirty="0"/>
          </a:p>
        </p:txBody>
      </p:sp>
      <p:sp>
        <p:nvSpPr>
          <p:cNvPr id="3" name="Content Placeholder 2"/>
          <p:cNvSpPr>
            <a:spLocks noGrp="1"/>
          </p:cNvSpPr>
          <p:nvPr>
            <p:ph idx="1"/>
          </p:nvPr>
        </p:nvSpPr>
        <p:spPr/>
        <p:txBody>
          <a:bodyPr>
            <a:normAutofit/>
          </a:bodyPr>
          <a:lstStyle/>
          <a:p>
            <a:pPr marL="0" indent="0">
              <a:buNone/>
            </a:pPr>
            <a:r>
              <a:rPr lang="en-US" sz="2800" b="1" dirty="0" smtClean="0"/>
              <a:t>Student (if appropriate)</a:t>
            </a:r>
          </a:p>
          <a:p>
            <a:pPr marL="0" indent="0">
              <a:buNone/>
            </a:pPr>
            <a:r>
              <a:rPr lang="en-US" sz="2800" b="1" dirty="0" smtClean="0"/>
              <a:t>Parent(s)/Guardian(s)</a:t>
            </a:r>
          </a:p>
          <a:p>
            <a:pPr marL="0" indent="0">
              <a:buNone/>
            </a:pPr>
            <a:r>
              <a:rPr lang="en-US" sz="2800" b="1" dirty="0" smtClean="0"/>
              <a:t>General Education Teacher</a:t>
            </a:r>
          </a:p>
          <a:p>
            <a:pPr marL="0" indent="0">
              <a:buNone/>
            </a:pPr>
            <a:r>
              <a:rPr lang="en-US" sz="2800" b="1" dirty="0" smtClean="0"/>
              <a:t>Special Educator (Case Manager)</a:t>
            </a:r>
          </a:p>
          <a:p>
            <a:pPr marL="0" indent="0">
              <a:buNone/>
            </a:pPr>
            <a:r>
              <a:rPr lang="en-US" sz="2800" b="1" dirty="0" smtClean="0"/>
              <a:t>LEA Representative (Administrator or Designee)</a:t>
            </a:r>
          </a:p>
          <a:p>
            <a:pPr marL="0" indent="0">
              <a:buNone/>
            </a:pPr>
            <a:r>
              <a:rPr lang="en-US" sz="2800" b="1" dirty="0" smtClean="0"/>
              <a:t>DIS Service Provider(s)</a:t>
            </a:r>
          </a:p>
          <a:p>
            <a:pPr marL="0" indent="0">
              <a:buNone/>
            </a:pPr>
            <a:r>
              <a:rPr lang="en-US" sz="2800" b="1" dirty="0" smtClean="0"/>
              <a:t>Others invited by school district as appropriate</a:t>
            </a:r>
          </a:p>
          <a:p>
            <a:pPr marL="0" indent="0">
              <a:buNone/>
            </a:pPr>
            <a:r>
              <a:rPr lang="en-US" sz="2800" b="1" dirty="0" smtClean="0"/>
              <a:t>Others invited by parent/guardian as appropriate</a:t>
            </a:r>
            <a:endParaRPr lang="en-US" sz="2800" b="1" dirty="0"/>
          </a:p>
        </p:txBody>
      </p:sp>
      <p:pic>
        <p:nvPicPr>
          <p:cNvPr id="1026" name="Picture 2" descr="C:\Program Files (x86)\Microsoft Office\MEDIA\CAGCAT10\j023301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295401"/>
            <a:ext cx="3200399"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60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 calcmode="lin" valueType="num">
                                      <p:cBhvr>
                                        <p:cTn id="7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1026"/>
                                        </p:tgtEl>
                                        <p:attrNameLst>
                                          <p:attrName>style.visibility</p:attrName>
                                        </p:attrNameLst>
                                      </p:cBhvr>
                                      <p:to>
                                        <p:strVal val="visible"/>
                                      </p:to>
                                    </p:set>
                                    <p:anim calcmode="lin" valueType="num">
                                      <p:cBhvr>
                                        <p:cTn id="79" dur="1000" fill="hold"/>
                                        <p:tgtEl>
                                          <p:spTgt spid="1026"/>
                                        </p:tgtEl>
                                        <p:attrNameLst>
                                          <p:attrName>ppt_w</p:attrName>
                                        </p:attrNameLst>
                                      </p:cBhvr>
                                      <p:tavLst>
                                        <p:tav tm="0">
                                          <p:val>
                                            <p:fltVal val="0"/>
                                          </p:val>
                                        </p:tav>
                                        <p:tav tm="100000">
                                          <p:val>
                                            <p:strVal val="#ppt_w"/>
                                          </p:val>
                                        </p:tav>
                                      </p:tavLst>
                                    </p:anim>
                                    <p:anim calcmode="lin" valueType="num">
                                      <p:cBhvr>
                                        <p:cTn id="80" dur="1000" fill="hold"/>
                                        <p:tgtEl>
                                          <p:spTgt spid="1026"/>
                                        </p:tgtEl>
                                        <p:attrNameLst>
                                          <p:attrName>ppt_h</p:attrName>
                                        </p:attrNameLst>
                                      </p:cBhvr>
                                      <p:tavLst>
                                        <p:tav tm="0">
                                          <p:val>
                                            <p:fltVal val="0"/>
                                          </p:val>
                                        </p:tav>
                                        <p:tav tm="100000">
                                          <p:val>
                                            <p:strVal val="#ppt_h"/>
                                          </p:val>
                                        </p:tav>
                                      </p:tavLst>
                                    </p:anim>
                                    <p:anim calcmode="lin" valueType="num">
                                      <p:cBhvr>
                                        <p:cTn id="81" dur="1000" fill="hold"/>
                                        <p:tgtEl>
                                          <p:spTgt spid="1026"/>
                                        </p:tgtEl>
                                        <p:attrNameLst>
                                          <p:attrName>style.rotation</p:attrName>
                                        </p:attrNameLst>
                                      </p:cBhvr>
                                      <p:tavLst>
                                        <p:tav tm="0">
                                          <p:val>
                                            <p:fltVal val="90"/>
                                          </p:val>
                                        </p:tav>
                                        <p:tav tm="100000">
                                          <p:val>
                                            <p:fltVal val="0"/>
                                          </p:val>
                                        </p:tav>
                                      </p:tavLst>
                                    </p:anim>
                                    <p:animEffect transition="in" filter="fade">
                                      <p:cBhvr>
                                        <p:cTn id="82"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It’s All About the Calendar</a:t>
            </a:r>
            <a:endParaRPr lang="en-US" sz="2800" b="1" dirty="0"/>
          </a:p>
        </p:txBody>
      </p:sp>
      <p:sp>
        <p:nvSpPr>
          <p:cNvPr id="3" name="Content Placeholder 2"/>
          <p:cNvSpPr>
            <a:spLocks noGrp="1"/>
          </p:cNvSpPr>
          <p:nvPr>
            <p:ph idx="1"/>
          </p:nvPr>
        </p:nvSpPr>
        <p:spPr/>
        <p:txBody>
          <a:bodyPr>
            <a:normAutofit/>
          </a:bodyPr>
          <a:lstStyle/>
          <a:p>
            <a:pPr marL="0" indent="0" algn="just">
              <a:buNone/>
            </a:pPr>
            <a:r>
              <a:rPr lang="en-US" sz="2400" b="1" dirty="0" smtClean="0"/>
              <a:t>A persistent and significant concern is the missing of due dates many of which are specified in the law.</a:t>
            </a:r>
          </a:p>
          <a:p>
            <a:pPr marL="0" indent="0" algn="just">
              <a:buNone/>
            </a:pPr>
            <a:r>
              <a:rPr lang="en-US" sz="2400" b="1" dirty="0" smtClean="0"/>
              <a:t>Purchase a year-long calendar and make sure all school district dates are entered on it (holidays, vacations, trainings, etc.).</a:t>
            </a:r>
          </a:p>
          <a:p>
            <a:pPr marL="0" indent="0" algn="just">
              <a:buNone/>
            </a:pPr>
            <a:r>
              <a:rPr lang="en-US" sz="2400" b="1" dirty="0" smtClean="0"/>
              <a:t>Make sure all IEP due dates are entered on it.</a:t>
            </a:r>
          </a:p>
          <a:p>
            <a:pPr marL="0" indent="0" algn="just">
              <a:buNone/>
            </a:pPr>
            <a:r>
              <a:rPr lang="en-US" sz="2400" b="1" dirty="0" smtClean="0"/>
              <a:t>Make sure all IEP progress report due dates are entered on it.</a:t>
            </a:r>
          </a:p>
          <a:p>
            <a:pPr marL="0" indent="0" algn="just">
              <a:buNone/>
            </a:pPr>
            <a:r>
              <a:rPr lang="en-US" sz="2400" b="1" dirty="0" smtClean="0"/>
              <a:t>Look for conflicts (holidays and IEP dues dates, etc.) and reschedule in order to eliminate the conflicts.</a:t>
            </a:r>
          </a:p>
          <a:p>
            <a:pPr marL="0" indent="0" algn="just">
              <a:buNone/>
            </a:pPr>
            <a:r>
              <a:rPr lang="en-US" sz="2400" b="1" dirty="0" smtClean="0"/>
              <a:t>Keep the calendar updated on a regular schedule.</a:t>
            </a:r>
            <a:endParaRPr lang="en-US" sz="2400" b="1" dirty="0"/>
          </a:p>
        </p:txBody>
      </p:sp>
      <p:pic>
        <p:nvPicPr>
          <p:cNvPr id="1027" name="Picture 3" descr="C:\Users\Jay\AppData\Local\Microsoft\Windows\INetCache\IE\3AKSGND9\calendar_franklinmatter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495800"/>
            <a:ext cx="1676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13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027"/>
                                        </p:tgtEl>
                                        <p:attrNameLst>
                                          <p:attrName>style.visibility</p:attrName>
                                        </p:attrNameLst>
                                      </p:cBhvr>
                                      <p:to>
                                        <p:strVal val="visible"/>
                                      </p:to>
                                    </p:set>
                                    <p:anim calcmode="lin" valueType="num">
                                      <p:cBhvr>
                                        <p:cTn id="63" dur="1000" fill="hold"/>
                                        <p:tgtEl>
                                          <p:spTgt spid="1027"/>
                                        </p:tgtEl>
                                        <p:attrNameLst>
                                          <p:attrName>ppt_w</p:attrName>
                                        </p:attrNameLst>
                                      </p:cBhvr>
                                      <p:tavLst>
                                        <p:tav tm="0">
                                          <p:val>
                                            <p:fltVal val="0"/>
                                          </p:val>
                                        </p:tav>
                                        <p:tav tm="100000">
                                          <p:val>
                                            <p:strVal val="#ppt_w"/>
                                          </p:val>
                                        </p:tav>
                                      </p:tavLst>
                                    </p:anim>
                                    <p:anim calcmode="lin" valueType="num">
                                      <p:cBhvr>
                                        <p:cTn id="64" dur="1000" fill="hold"/>
                                        <p:tgtEl>
                                          <p:spTgt spid="1027"/>
                                        </p:tgtEl>
                                        <p:attrNameLst>
                                          <p:attrName>ppt_h</p:attrName>
                                        </p:attrNameLst>
                                      </p:cBhvr>
                                      <p:tavLst>
                                        <p:tav tm="0">
                                          <p:val>
                                            <p:fltVal val="0"/>
                                          </p:val>
                                        </p:tav>
                                        <p:tav tm="100000">
                                          <p:val>
                                            <p:strVal val="#ppt_h"/>
                                          </p:val>
                                        </p:tav>
                                      </p:tavLst>
                                    </p:anim>
                                    <p:anim calcmode="lin" valueType="num">
                                      <p:cBhvr>
                                        <p:cTn id="65" dur="1000" fill="hold"/>
                                        <p:tgtEl>
                                          <p:spTgt spid="1027"/>
                                        </p:tgtEl>
                                        <p:attrNameLst>
                                          <p:attrName>style.rotation</p:attrName>
                                        </p:attrNameLst>
                                      </p:cBhvr>
                                      <p:tavLst>
                                        <p:tav tm="0">
                                          <p:val>
                                            <p:fltVal val="90"/>
                                          </p:val>
                                        </p:tav>
                                        <p:tav tm="100000">
                                          <p:val>
                                            <p:fltVal val="0"/>
                                          </p:val>
                                        </p:tav>
                                      </p:tavLst>
                                    </p:anim>
                                    <p:animEffect transition="in" filter="fade">
                                      <p:cBhvr>
                                        <p:cTn id="66"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Changing IEP Due Dates</a:t>
            </a:r>
            <a:endParaRPr lang="en-US" sz="2800" b="1" dirty="0"/>
          </a:p>
        </p:txBody>
      </p:sp>
      <p:sp>
        <p:nvSpPr>
          <p:cNvPr id="3" name="Content Placeholder 2"/>
          <p:cNvSpPr>
            <a:spLocks noGrp="1"/>
          </p:cNvSpPr>
          <p:nvPr>
            <p:ph idx="1"/>
          </p:nvPr>
        </p:nvSpPr>
        <p:spPr/>
        <p:txBody>
          <a:bodyPr>
            <a:normAutofit/>
          </a:bodyPr>
          <a:lstStyle/>
          <a:p>
            <a:pPr marL="0" indent="0" algn="ctr">
              <a:buNone/>
            </a:pPr>
            <a:r>
              <a:rPr lang="en-US" sz="2400" b="1" dirty="0" smtClean="0"/>
              <a:t>You </a:t>
            </a:r>
            <a:r>
              <a:rPr lang="en-US" sz="2400" b="1" dirty="0" smtClean="0">
                <a:solidFill>
                  <a:srgbClr val="00B050"/>
                </a:solidFill>
              </a:rPr>
              <a:t>CAN</a:t>
            </a:r>
            <a:r>
              <a:rPr lang="en-US" sz="2400" b="1" dirty="0" smtClean="0"/>
              <a:t> schedule an IEP earlier than its annual due date.</a:t>
            </a:r>
          </a:p>
          <a:p>
            <a:pPr marL="0" indent="0" algn="ctr">
              <a:buNone/>
            </a:pPr>
            <a:endParaRPr lang="en-US" sz="2400" b="1" dirty="0"/>
          </a:p>
          <a:p>
            <a:pPr marL="0" indent="0" algn="ctr">
              <a:buNone/>
            </a:pPr>
            <a:r>
              <a:rPr lang="en-US" sz="2400" b="1" dirty="0" smtClean="0"/>
              <a:t>You </a:t>
            </a:r>
            <a:r>
              <a:rPr lang="en-US" sz="2400" b="1" dirty="0" smtClean="0">
                <a:solidFill>
                  <a:srgbClr val="FF0000"/>
                </a:solidFill>
              </a:rPr>
              <a:t>CANNOT</a:t>
            </a:r>
            <a:r>
              <a:rPr lang="en-US" sz="2400" b="1" dirty="0" smtClean="0"/>
              <a:t> schedule an IEP later than its annual due date.</a:t>
            </a:r>
          </a:p>
          <a:p>
            <a:pPr marL="0" indent="0" algn="ctr">
              <a:buNone/>
            </a:pPr>
            <a:endParaRPr lang="en-US" sz="2400" b="1" dirty="0"/>
          </a:p>
          <a:p>
            <a:pPr marL="0" indent="0" algn="ctr">
              <a:buNone/>
            </a:pPr>
            <a:r>
              <a:rPr lang="en-US" sz="2400" b="1" dirty="0" smtClean="0"/>
              <a:t>You </a:t>
            </a:r>
            <a:r>
              <a:rPr lang="en-US" sz="2400" b="1" dirty="0" smtClean="0">
                <a:solidFill>
                  <a:srgbClr val="00B050"/>
                </a:solidFill>
              </a:rPr>
              <a:t>CAN</a:t>
            </a:r>
            <a:r>
              <a:rPr lang="en-US" sz="2400" b="1" dirty="0" smtClean="0">
                <a:solidFill>
                  <a:srgbClr val="FF0000"/>
                </a:solidFill>
              </a:rPr>
              <a:t> </a:t>
            </a:r>
            <a:r>
              <a:rPr lang="en-US" sz="2400" b="1" dirty="0" smtClean="0"/>
              <a:t>plan strategically for IEP due dates.</a:t>
            </a:r>
          </a:p>
          <a:p>
            <a:pPr marL="0" indent="0" algn="ctr">
              <a:buNone/>
            </a:pPr>
            <a:endParaRPr lang="en-US" sz="2400" b="1" dirty="0"/>
          </a:p>
          <a:p>
            <a:pPr marL="0" indent="0" algn="ctr">
              <a:buNone/>
            </a:pPr>
            <a:r>
              <a:rPr lang="en-US" sz="2400" b="1" dirty="0" smtClean="0"/>
              <a:t>You </a:t>
            </a:r>
            <a:r>
              <a:rPr lang="en-US" sz="2400" b="1" dirty="0" smtClean="0">
                <a:solidFill>
                  <a:srgbClr val="FF0000"/>
                </a:solidFill>
              </a:rPr>
              <a:t>CANNOT</a:t>
            </a:r>
            <a:r>
              <a:rPr lang="en-US" sz="2400" b="1" dirty="0" smtClean="0"/>
              <a:t> ask the parent/guardian for an extension.</a:t>
            </a:r>
          </a:p>
        </p:txBody>
      </p:sp>
    </p:spTree>
    <p:extLst>
      <p:ext uri="{BB962C8B-B14F-4D97-AF65-F5344CB8AC3E}">
        <p14:creationId xmlns:p14="http://schemas.microsoft.com/office/powerpoint/2010/main" val="36790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Examples of Changing an IEP Due Date</a:t>
            </a:r>
            <a:endParaRPr lang="en-US" sz="2800" b="1" dirty="0"/>
          </a:p>
        </p:txBody>
      </p:sp>
      <p:sp>
        <p:nvSpPr>
          <p:cNvPr id="3" name="Content Placeholder 2"/>
          <p:cNvSpPr>
            <a:spLocks noGrp="1"/>
          </p:cNvSpPr>
          <p:nvPr>
            <p:ph idx="1"/>
          </p:nvPr>
        </p:nvSpPr>
        <p:spPr/>
        <p:txBody>
          <a:bodyPr>
            <a:normAutofit/>
          </a:bodyPr>
          <a:lstStyle/>
          <a:p>
            <a:pPr marL="0" indent="0" algn="just">
              <a:buNone/>
            </a:pPr>
            <a:r>
              <a:rPr lang="en-US" sz="2400" b="1" dirty="0" smtClean="0"/>
              <a:t>Mary’s annual IEP due date is June 12, 2015. It is the last instructional day of the school year and the same day as the high school graduation.</a:t>
            </a:r>
          </a:p>
          <a:p>
            <a:pPr marL="0" indent="0" algn="ctr">
              <a:buNone/>
            </a:pPr>
            <a:endParaRPr lang="en-US" sz="2400" b="1" dirty="0"/>
          </a:p>
          <a:p>
            <a:pPr marL="0" indent="0" algn="ctr">
              <a:buNone/>
            </a:pPr>
            <a:r>
              <a:rPr lang="en-US" sz="2400" b="1" dirty="0" smtClean="0">
                <a:solidFill>
                  <a:srgbClr val="00B050"/>
                </a:solidFill>
              </a:rPr>
              <a:t>Move Mary’s IEP forward to mid or late May 2015.</a:t>
            </a:r>
          </a:p>
          <a:p>
            <a:pPr marL="0" indent="0" algn="ctr">
              <a:buNone/>
            </a:pPr>
            <a:endParaRPr lang="en-US" sz="2400" b="1" dirty="0"/>
          </a:p>
          <a:p>
            <a:pPr marL="0" indent="0" algn="just">
              <a:buNone/>
            </a:pPr>
            <a:r>
              <a:rPr lang="en-US" sz="2400" b="1" dirty="0" smtClean="0"/>
              <a:t>Mark’s annual IEP due date is April 15, 2015. It is in the middle of spring break which begins on April 7, 2015.</a:t>
            </a:r>
          </a:p>
          <a:p>
            <a:pPr marL="0" indent="0" algn="just">
              <a:buNone/>
            </a:pPr>
            <a:endParaRPr lang="en-US" sz="2400" b="1" dirty="0"/>
          </a:p>
          <a:p>
            <a:pPr marL="0" indent="0" algn="ctr">
              <a:buNone/>
            </a:pPr>
            <a:r>
              <a:rPr lang="en-US" sz="2400" b="1" dirty="0" smtClean="0">
                <a:solidFill>
                  <a:srgbClr val="00B050"/>
                </a:solidFill>
              </a:rPr>
              <a:t>Move Mark’s IEP forward to early April 2015.</a:t>
            </a:r>
            <a:endParaRPr lang="en-US" sz="2400" b="1" dirty="0">
              <a:solidFill>
                <a:srgbClr val="00B050"/>
              </a:solidFill>
            </a:endParaRPr>
          </a:p>
        </p:txBody>
      </p:sp>
    </p:spTree>
    <p:extLst>
      <p:ext uri="{BB962C8B-B14F-4D97-AF65-F5344CB8AC3E}">
        <p14:creationId xmlns:p14="http://schemas.microsoft.com/office/powerpoint/2010/main" val="318242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Another Example of Changing an IEP Due Date</a:t>
            </a:r>
            <a:endParaRPr lang="en-US" sz="2800" b="1" dirty="0"/>
          </a:p>
        </p:txBody>
      </p:sp>
      <p:sp>
        <p:nvSpPr>
          <p:cNvPr id="3" name="Content Placeholder 2"/>
          <p:cNvSpPr>
            <a:spLocks noGrp="1"/>
          </p:cNvSpPr>
          <p:nvPr>
            <p:ph idx="1"/>
          </p:nvPr>
        </p:nvSpPr>
        <p:spPr/>
        <p:txBody>
          <a:bodyPr>
            <a:normAutofit/>
          </a:bodyPr>
          <a:lstStyle/>
          <a:p>
            <a:pPr marL="0" indent="0" algn="just">
              <a:buNone/>
            </a:pPr>
            <a:r>
              <a:rPr lang="en-US" sz="2400" b="1" dirty="0" smtClean="0"/>
              <a:t>Betty’s annual IEP due date is October 1, 2014 and her triennial IEP due date is November 2, 2014. Both dates are cleared on her teacher’s calendar to convene these 2 IEPs.</a:t>
            </a:r>
          </a:p>
          <a:p>
            <a:pPr marL="0" indent="0" algn="just">
              <a:buNone/>
            </a:pPr>
            <a:endParaRPr lang="en-US" sz="2400" b="1" dirty="0"/>
          </a:p>
          <a:p>
            <a:pPr marL="0" indent="0" algn="ctr">
              <a:buNone/>
            </a:pPr>
            <a:r>
              <a:rPr lang="en-US" sz="2400" b="1" dirty="0" smtClean="0">
                <a:solidFill>
                  <a:srgbClr val="00B050"/>
                </a:solidFill>
              </a:rPr>
              <a:t>Move the triennial IEP due date forward to coincide with the annual IEP due date.</a:t>
            </a:r>
          </a:p>
          <a:p>
            <a:pPr marL="0" indent="0" algn="ctr">
              <a:buNone/>
            </a:pPr>
            <a:endParaRPr lang="en-US" sz="2400" b="1" dirty="0">
              <a:solidFill>
                <a:srgbClr val="00B050"/>
              </a:solidFill>
            </a:endParaRPr>
          </a:p>
          <a:p>
            <a:pPr marL="0" indent="0" algn="just">
              <a:buNone/>
            </a:pPr>
            <a:r>
              <a:rPr lang="en-US" sz="2400" b="1" dirty="0" smtClean="0"/>
              <a:t>It is fairly common to have annual and triennial IEP due dates which are not consistent with one another. Always try to eliminate this inconsistency by moving the later IEP forward to the earlier IEP within reason.</a:t>
            </a:r>
            <a:endParaRPr lang="en-US" sz="2400" b="1" dirty="0"/>
          </a:p>
        </p:txBody>
      </p:sp>
    </p:spTree>
    <p:extLst>
      <p:ext uri="{BB962C8B-B14F-4D97-AF65-F5344CB8AC3E}">
        <p14:creationId xmlns:p14="http://schemas.microsoft.com/office/powerpoint/2010/main" val="107701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It Was a Mess When I Got Here!</a:t>
            </a:r>
            <a:endParaRPr lang="en-US" sz="2800" b="1" dirty="0"/>
          </a:p>
        </p:txBody>
      </p:sp>
      <p:sp>
        <p:nvSpPr>
          <p:cNvPr id="3" name="Content Placeholder 2"/>
          <p:cNvSpPr>
            <a:spLocks noGrp="1"/>
          </p:cNvSpPr>
          <p:nvPr>
            <p:ph idx="1"/>
          </p:nvPr>
        </p:nvSpPr>
        <p:spPr/>
        <p:txBody>
          <a:bodyPr>
            <a:normAutofit/>
          </a:bodyPr>
          <a:lstStyle/>
          <a:p>
            <a:pPr marL="0" indent="0" algn="just">
              <a:buNone/>
            </a:pPr>
            <a:r>
              <a:rPr lang="en-US" sz="2000" b="1" dirty="0" smtClean="0"/>
              <a:t>It is your 1</a:t>
            </a:r>
            <a:r>
              <a:rPr lang="en-US" sz="2000" b="1" baseline="30000" dirty="0" smtClean="0"/>
              <a:t>st</a:t>
            </a:r>
            <a:r>
              <a:rPr lang="en-US" sz="2000" b="1" dirty="0" smtClean="0"/>
              <a:t> day on the job as a RSP teacher. In reviewing your 28 students’ IEPs you notice that 5 are already overdue, 6 are coming up within the next month, and the remaining 17 are well spaced out for the remainder of the school year.</a:t>
            </a:r>
          </a:p>
          <a:p>
            <a:pPr marL="0" indent="0" algn="ctr">
              <a:buNone/>
            </a:pPr>
            <a:r>
              <a:rPr lang="en-US" sz="2000" b="1" dirty="0" smtClean="0"/>
              <a:t>What would you do?</a:t>
            </a:r>
          </a:p>
          <a:p>
            <a:pPr marL="0" indent="0" algn="ctr">
              <a:buNone/>
            </a:pPr>
            <a:endParaRPr lang="en-US" sz="2000" b="1" dirty="0"/>
          </a:p>
          <a:p>
            <a:pPr marL="0" indent="0" algn="ctr">
              <a:buNone/>
            </a:pPr>
            <a:endParaRPr lang="en-US" sz="2000" b="1" dirty="0" smtClean="0"/>
          </a:p>
          <a:p>
            <a:pPr marL="0" indent="0" algn="ctr">
              <a:buNone/>
            </a:pPr>
            <a:endParaRPr lang="en-US" sz="2400" b="1" dirty="0"/>
          </a:p>
          <a:p>
            <a:pPr marL="0" indent="0" algn="ctr">
              <a:buNone/>
            </a:pPr>
            <a:r>
              <a:rPr lang="en-US" sz="2000" b="1" dirty="0" smtClean="0"/>
              <a:t>But then what would you do?</a:t>
            </a:r>
          </a:p>
          <a:p>
            <a:pPr marL="0" indent="0" algn="ctr">
              <a:buNone/>
            </a:pPr>
            <a:endParaRPr lang="en-US" sz="2000" b="1" dirty="0"/>
          </a:p>
          <a:p>
            <a:pPr marL="0" indent="0" algn="just">
              <a:buNone/>
            </a:pPr>
            <a:r>
              <a:rPr lang="en-US" sz="2000" b="1" dirty="0" smtClean="0"/>
              <a:t>Focus on the upcoming 6 IEPs to make sure they are completed by the annual due date and then work on catching up the 5 overdue IEPs.</a:t>
            </a:r>
            <a:endParaRPr lang="en-US" sz="2400" b="1" dirty="0"/>
          </a:p>
          <a:p>
            <a:pPr marL="0" indent="0" algn="ctr">
              <a:buNone/>
            </a:pPr>
            <a:endParaRPr lang="en-US" sz="2400" b="1" dirty="0" smtClean="0"/>
          </a:p>
          <a:p>
            <a:pPr marL="0" indent="0" algn="ctr">
              <a:buNone/>
            </a:pPr>
            <a:endParaRPr lang="en-US" sz="2400" b="1" dirty="0"/>
          </a:p>
          <a:p>
            <a:pPr marL="0" indent="0" algn="ctr">
              <a:buNone/>
            </a:pPr>
            <a:endParaRPr lang="en-US" sz="2400" b="1" dirty="0" smtClean="0"/>
          </a:p>
          <a:p>
            <a:pPr marL="0" indent="0" algn="ctr">
              <a:buNone/>
            </a:pPr>
            <a:endParaRPr lang="en-US" sz="2400" b="1" dirty="0"/>
          </a:p>
          <a:p>
            <a:pPr marL="0" indent="0" algn="ctr">
              <a:buNone/>
            </a:pPr>
            <a:endParaRPr lang="en-US" sz="2400" b="1" dirty="0" smtClean="0"/>
          </a:p>
          <a:p>
            <a:pPr marL="0" indent="0" algn="ctr">
              <a:buNone/>
            </a:pPr>
            <a:endParaRPr lang="en-US" sz="2400" b="1" dirty="0"/>
          </a:p>
        </p:txBody>
      </p:sp>
      <p:pic>
        <p:nvPicPr>
          <p:cNvPr id="3074" name="Picture 2" descr="C:\Users\Jay\AppData\Local\Microsoft\Windows\INetCache\IE\ASJMOE8X\3971525059_b358acdd48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3429000"/>
            <a:ext cx="2057400" cy="92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45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p:cTn id="3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074"/>
                                        </p:tgtEl>
                                        <p:attrNameLst>
                                          <p:attrName>style.visibility</p:attrName>
                                        </p:attrNameLst>
                                      </p:cBhvr>
                                      <p:to>
                                        <p:strVal val="visible"/>
                                      </p:to>
                                    </p:set>
                                    <p:anim calcmode="lin" valueType="num">
                                      <p:cBhvr>
                                        <p:cTn id="47" dur="1000" fill="hold"/>
                                        <p:tgtEl>
                                          <p:spTgt spid="3074"/>
                                        </p:tgtEl>
                                        <p:attrNameLst>
                                          <p:attrName>ppt_w</p:attrName>
                                        </p:attrNameLst>
                                      </p:cBhvr>
                                      <p:tavLst>
                                        <p:tav tm="0">
                                          <p:val>
                                            <p:fltVal val="0"/>
                                          </p:val>
                                        </p:tav>
                                        <p:tav tm="100000">
                                          <p:val>
                                            <p:strVal val="#ppt_w"/>
                                          </p:val>
                                        </p:tav>
                                      </p:tavLst>
                                    </p:anim>
                                    <p:anim calcmode="lin" valueType="num">
                                      <p:cBhvr>
                                        <p:cTn id="48" dur="1000" fill="hold"/>
                                        <p:tgtEl>
                                          <p:spTgt spid="3074"/>
                                        </p:tgtEl>
                                        <p:attrNameLst>
                                          <p:attrName>ppt_h</p:attrName>
                                        </p:attrNameLst>
                                      </p:cBhvr>
                                      <p:tavLst>
                                        <p:tav tm="0">
                                          <p:val>
                                            <p:fltVal val="0"/>
                                          </p:val>
                                        </p:tav>
                                        <p:tav tm="100000">
                                          <p:val>
                                            <p:strVal val="#ppt_h"/>
                                          </p:val>
                                        </p:tav>
                                      </p:tavLst>
                                    </p:anim>
                                    <p:anim calcmode="lin" valueType="num">
                                      <p:cBhvr>
                                        <p:cTn id="49" dur="1000" fill="hold"/>
                                        <p:tgtEl>
                                          <p:spTgt spid="3074"/>
                                        </p:tgtEl>
                                        <p:attrNameLst>
                                          <p:attrName>style.rotation</p:attrName>
                                        </p:attrNameLst>
                                      </p:cBhvr>
                                      <p:tavLst>
                                        <p:tav tm="0">
                                          <p:val>
                                            <p:fltVal val="90"/>
                                          </p:val>
                                        </p:tav>
                                        <p:tav tm="100000">
                                          <p:val>
                                            <p:fltVal val="0"/>
                                          </p:val>
                                        </p:tav>
                                      </p:tavLst>
                                    </p:anim>
                                    <p:animEffect transition="in" filter="fade">
                                      <p:cBhvr>
                                        <p:cTn id="5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School Districts Differ Greatly</a:t>
            </a:r>
            <a:endParaRPr lang="en-US" sz="2800" b="1" dirty="0"/>
          </a:p>
        </p:txBody>
      </p:sp>
      <p:sp>
        <p:nvSpPr>
          <p:cNvPr id="3" name="Content Placeholder 2"/>
          <p:cNvSpPr>
            <a:spLocks noGrp="1"/>
          </p:cNvSpPr>
          <p:nvPr>
            <p:ph idx="1"/>
          </p:nvPr>
        </p:nvSpPr>
        <p:spPr/>
        <p:txBody>
          <a:bodyPr>
            <a:normAutofit lnSpcReduction="10000"/>
          </a:bodyPr>
          <a:lstStyle/>
          <a:p>
            <a:pPr marL="0" indent="0" algn="just">
              <a:buNone/>
            </a:pPr>
            <a:r>
              <a:rPr lang="en-US" sz="2800" b="1" dirty="0" smtClean="0"/>
              <a:t>School districts differ greatly in their cultures and approaches to doing the business of educating students.</a:t>
            </a:r>
          </a:p>
          <a:p>
            <a:pPr marL="0" indent="0" algn="just">
              <a:buNone/>
            </a:pPr>
            <a:r>
              <a:rPr lang="en-US" sz="2800" b="1" dirty="0" smtClean="0">
                <a:solidFill>
                  <a:srgbClr val="00B050"/>
                </a:solidFill>
              </a:rPr>
              <a:t>The best practice is to adapt to and/or adopt the culture and approaches.</a:t>
            </a:r>
          </a:p>
          <a:p>
            <a:pPr marL="0" indent="0" algn="just">
              <a:buNone/>
            </a:pPr>
            <a:r>
              <a:rPr lang="en-US" sz="2800" b="1" dirty="0" smtClean="0"/>
              <a:t>School districts differ greatly in their interpretation and implementation of the FED and CA Special Education laws.</a:t>
            </a:r>
          </a:p>
          <a:p>
            <a:pPr marL="0" indent="0" algn="just">
              <a:buNone/>
            </a:pPr>
            <a:r>
              <a:rPr lang="en-US" sz="2800" b="1" dirty="0" smtClean="0">
                <a:solidFill>
                  <a:srgbClr val="00B050"/>
                </a:solidFill>
              </a:rPr>
              <a:t>The best practice is to understand the rationale behind the interpretation and implement accordingly.</a:t>
            </a:r>
            <a:endParaRPr lang="en-US" sz="2800" b="1" dirty="0">
              <a:solidFill>
                <a:srgbClr val="00B050"/>
              </a:solidFill>
            </a:endParaRPr>
          </a:p>
        </p:txBody>
      </p:sp>
    </p:spTree>
    <p:extLst>
      <p:ext uri="{BB962C8B-B14F-4D97-AF65-F5344CB8AC3E}">
        <p14:creationId xmlns:p14="http://schemas.microsoft.com/office/powerpoint/2010/main" val="167200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KWL for Case Management</a:t>
            </a:r>
            <a:endParaRPr lang="en-US" sz="2800" b="1" dirty="0"/>
          </a:p>
        </p:txBody>
      </p:sp>
      <p:sp>
        <p:nvSpPr>
          <p:cNvPr id="3" name="Content Placeholder 2"/>
          <p:cNvSpPr>
            <a:spLocks noGrp="1"/>
          </p:cNvSpPr>
          <p:nvPr>
            <p:ph idx="1"/>
          </p:nvPr>
        </p:nvSpPr>
        <p:spPr/>
        <p:txBody>
          <a:bodyPr>
            <a:normAutofit/>
          </a:bodyPr>
          <a:lstStyle/>
          <a:p>
            <a:pPr marL="0" indent="0" algn="just">
              <a:buNone/>
            </a:pPr>
            <a:r>
              <a:rPr lang="en-US" sz="2800" b="1" dirty="0" smtClean="0"/>
              <a:t>You previously completed column #1 (left) and #2 (middle) of the KWL chart and shared that information with us.</a:t>
            </a:r>
          </a:p>
          <a:p>
            <a:pPr marL="0" indent="0" algn="just">
              <a:buNone/>
            </a:pPr>
            <a:endParaRPr lang="en-US" sz="2800" b="1" dirty="0"/>
          </a:p>
          <a:p>
            <a:pPr marL="0" indent="0" algn="just">
              <a:buNone/>
            </a:pPr>
            <a:r>
              <a:rPr lang="en-US" sz="2800" b="1" dirty="0" smtClean="0">
                <a:solidFill>
                  <a:srgbClr val="FF0000"/>
                </a:solidFill>
              </a:rPr>
              <a:t>In column #3 (right) </a:t>
            </a:r>
            <a:r>
              <a:rPr lang="en-US" sz="2800" b="1" dirty="0" smtClean="0"/>
              <a:t>write 1 fact that you learned about Special Education Case Management.</a:t>
            </a:r>
          </a:p>
          <a:p>
            <a:pPr marL="0" indent="0" algn="just">
              <a:buNone/>
            </a:pPr>
            <a:endParaRPr lang="en-US" sz="2800" b="1" dirty="0"/>
          </a:p>
          <a:p>
            <a:pPr marL="0" indent="0" algn="just">
              <a:buNone/>
            </a:pPr>
            <a:r>
              <a:rPr lang="en-US" sz="2800" b="1" dirty="0" smtClean="0"/>
              <a:t>Be prepared to share this information with us.</a:t>
            </a:r>
            <a:endParaRPr lang="en-US" sz="2800" b="1" dirty="0"/>
          </a:p>
        </p:txBody>
      </p:sp>
    </p:spTree>
    <p:extLst>
      <p:ext uri="{BB962C8B-B14F-4D97-AF65-F5344CB8AC3E}">
        <p14:creationId xmlns:p14="http://schemas.microsoft.com/office/powerpoint/2010/main" val="344633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rPr>
              <a:t>You Say </a:t>
            </a:r>
            <a:r>
              <a:rPr lang="en-US" sz="3200" b="1" dirty="0" smtClean="0"/>
              <a:t>… </a:t>
            </a:r>
            <a:r>
              <a:rPr lang="en-US" sz="3200" b="1" dirty="0" smtClean="0">
                <a:solidFill>
                  <a:srgbClr val="FF0000"/>
                </a:solidFill>
              </a:rPr>
              <a:t>I Say</a:t>
            </a:r>
            <a:endParaRPr lang="en-US" sz="3200" b="1" dirty="0">
              <a:solidFill>
                <a:srgbClr val="FF0000"/>
              </a:solidFill>
            </a:endParaRPr>
          </a:p>
        </p:txBody>
      </p:sp>
      <p:sp>
        <p:nvSpPr>
          <p:cNvPr id="3" name="Text Placeholder 2"/>
          <p:cNvSpPr>
            <a:spLocks noGrp="1"/>
          </p:cNvSpPr>
          <p:nvPr>
            <p:ph type="body" idx="1"/>
          </p:nvPr>
        </p:nvSpPr>
        <p:spPr/>
        <p:txBody>
          <a:bodyPr/>
          <a:lstStyle/>
          <a:p>
            <a:r>
              <a:rPr lang="en-US" dirty="0" smtClean="0"/>
              <a:t>            </a:t>
            </a:r>
            <a:r>
              <a:rPr lang="en-US" sz="2800" dirty="0" smtClean="0">
                <a:solidFill>
                  <a:srgbClr val="FF0000"/>
                </a:solidFill>
              </a:rPr>
              <a:t>When You Say …</a:t>
            </a:r>
            <a:endParaRPr lang="en-US" dirty="0">
              <a:solidFill>
                <a:srgbClr val="FF0000"/>
              </a:solidFill>
            </a:endParaRPr>
          </a:p>
        </p:txBody>
      </p:sp>
      <p:sp>
        <p:nvSpPr>
          <p:cNvPr id="4" name="Content Placeholder 3"/>
          <p:cNvSpPr>
            <a:spLocks noGrp="1"/>
          </p:cNvSpPr>
          <p:nvPr>
            <p:ph sz="half" idx="2"/>
          </p:nvPr>
        </p:nvSpPr>
        <p:spPr/>
        <p:txBody>
          <a:bodyPr>
            <a:normAutofit/>
          </a:bodyPr>
          <a:lstStyle/>
          <a:p>
            <a:pPr marL="0" indent="0">
              <a:buNone/>
            </a:pPr>
            <a:r>
              <a:rPr lang="en-US" sz="2800" b="1" dirty="0" smtClean="0"/>
              <a:t>“Is it legal to … ?”</a:t>
            </a:r>
          </a:p>
          <a:p>
            <a:pPr marL="0" indent="0">
              <a:buNone/>
            </a:pPr>
            <a:endParaRPr lang="en-US" sz="2800" b="1" dirty="0"/>
          </a:p>
          <a:p>
            <a:pPr marL="0" indent="0">
              <a:buNone/>
            </a:pPr>
            <a:r>
              <a:rPr lang="en-US" sz="2800" b="1" dirty="0" smtClean="0"/>
              <a:t>“Why is my school district</a:t>
            </a:r>
          </a:p>
          <a:p>
            <a:pPr marL="0" indent="0">
              <a:buNone/>
            </a:pPr>
            <a:r>
              <a:rPr lang="en-US" sz="2800" b="1" dirty="0"/>
              <a:t> </a:t>
            </a:r>
            <a:r>
              <a:rPr lang="en-US" sz="2800" b="1" dirty="0" smtClean="0"/>
              <a:t> saying I have to … ?”</a:t>
            </a:r>
          </a:p>
          <a:p>
            <a:pPr marL="0" indent="0">
              <a:buNone/>
            </a:pPr>
            <a:endParaRPr lang="en-US" sz="2800" b="1" dirty="0"/>
          </a:p>
          <a:p>
            <a:pPr marL="0" indent="0">
              <a:buNone/>
            </a:pPr>
            <a:r>
              <a:rPr lang="en-US" sz="2800" b="1" dirty="0" smtClean="0"/>
              <a:t>“Are you telling me I </a:t>
            </a:r>
          </a:p>
          <a:p>
            <a:pPr marL="0" indent="0">
              <a:buNone/>
            </a:pPr>
            <a:r>
              <a:rPr lang="en-US" sz="2800" b="1" dirty="0"/>
              <a:t> </a:t>
            </a:r>
            <a:r>
              <a:rPr lang="en-US" sz="2800" b="1" dirty="0" smtClean="0"/>
              <a:t> have to … ?”</a:t>
            </a:r>
            <a:endParaRPr lang="en-US" sz="2800" b="1" dirty="0"/>
          </a:p>
        </p:txBody>
      </p:sp>
      <p:sp>
        <p:nvSpPr>
          <p:cNvPr id="5" name="Text Placeholder 4"/>
          <p:cNvSpPr>
            <a:spLocks noGrp="1"/>
          </p:cNvSpPr>
          <p:nvPr>
            <p:ph type="body" sz="quarter" idx="3"/>
          </p:nvPr>
        </p:nvSpPr>
        <p:spPr/>
        <p:txBody>
          <a:bodyPr/>
          <a:lstStyle/>
          <a:p>
            <a:r>
              <a:rPr lang="en-US" dirty="0" smtClean="0"/>
              <a:t>              </a:t>
            </a:r>
            <a:r>
              <a:rPr lang="en-US" sz="2800" dirty="0" smtClean="0">
                <a:solidFill>
                  <a:srgbClr val="FF0000"/>
                </a:solidFill>
              </a:rPr>
              <a:t>Then I Say …</a:t>
            </a:r>
            <a:endParaRPr lang="en-US" dirty="0">
              <a:solidFill>
                <a:srgbClr val="FF0000"/>
              </a:solidFill>
            </a:endParaRPr>
          </a:p>
        </p:txBody>
      </p:sp>
      <p:sp>
        <p:nvSpPr>
          <p:cNvPr id="6" name="Content Placeholder 5"/>
          <p:cNvSpPr>
            <a:spLocks noGrp="1"/>
          </p:cNvSpPr>
          <p:nvPr>
            <p:ph sz="quarter" idx="4"/>
          </p:nvPr>
        </p:nvSpPr>
        <p:spPr/>
        <p:txBody>
          <a:bodyPr>
            <a:normAutofit/>
          </a:bodyPr>
          <a:lstStyle/>
          <a:p>
            <a:pPr marL="0" indent="0">
              <a:buNone/>
            </a:pPr>
            <a:r>
              <a:rPr lang="en-US" sz="2800" b="1" dirty="0" smtClean="0"/>
              <a:t>“Ask a lawyer.”</a:t>
            </a:r>
          </a:p>
          <a:p>
            <a:pPr marL="0" indent="0">
              <a:buNone/>
            </a:pPr>
            <a:endParaRPr lang="en-US" sz="2800" b="1" dirty="0"/>
          </a:p>
          <a:p>
            <a:pPr marL="0" indent="0">
              <a:buNone/>
            </a:pPr>
            <a:r>
              <a:rPr lang="en-US" sz="2800" b="1" dirty="0" smtClean="0"/>
              <a:t>“School districts differ.”</a:t>
            </a:r>
          </a:p>
          <a:p>
            <a:pPr marL="0" indent="0">
              <a:buNone/>
            </a:pPr>
            <a:endParaRPr lang="en-US" sz="2800" b="1" dirty="0" smtClean="0"/>
          </a:p>
          <a:p>
            <a:pPr marL="0" indent="0">
              <a:buNone/>
            </a:pPr>
            <a:endParaRPr lang="en-US" sz="2800" b="1" dirty="0" smtClean="0"/>
          </a:p>
          <a:p>
            <a:pPr marL="0" indent="0">
              <a:buNone/>
            </a:pPr>
            <a:r>
              <a:rPr lang="en-US" sz="2800" b="1" dirty="0" smtClean="0"/>
              <a:t>“Use best practices.”</a:t>
            </a:r>
            <a:endParaRPr lang="en-US" sz="2800" b="1" dirty="0"/>
          </a:p>
        </p:txBody>
      </p:sp>
    </p:spTree>
    <p:extLst>
      <p:ext uri="{BB962C8B-B14F-4D97-AF65-F5344CB8AC3E}">
        <p14:creationId xmlns:p14="http://schemas.microsoft.com/office/powerpoint/2010/main" val="38727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p:cTn id="31"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p:cTn id="3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 calcmode="lin" valueType="num">
                                      <p:cBhvr>
                                        <p:cTn id="4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anim calcmode="lin" valueType="num">
                                      <p:cBhvr>
                                        <p:cTn id="55"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 calcmode="lin" valueType="num">
                                      <p:cBhvr>
                                        <p:cTn id="63"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66" dur="1000"/>
                                        <p:tgtEl>
                                          <p:spTgt spid="4">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6">
                                            <p:txEl>
                                              <p:pRg st="0" end="0"/>
                                            </p:txEl>
                                          </p:spTgt>
                                        </p:tgtEl>
                                        <p:attrNameLst>
                                          <p:attrName>style.visibility</p:attrName>
                                        </p:attrNameLst>
                                      </p:cBhvr>
                                      <p:to>
                                        <p:strVal val="visible"/>
                                      </p:to>
                                    </p:set>
                                    <p:anim calcmode="lin" valueType="num">
                                      <p:cBhvr>
                                        <p:cTn id="71"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72"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73"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74" dur="1000"/>
                                        <p:tgtEl>
                                          <p:spTgt spid="6">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6">
                                            <p:txEl>
                                              <p:pRg st="2" end="2"/>
                                            </p:txEl>
                                          </p:spTgt>
                                        </p:tgtEl>
                                        <p:attrNameLst>
                                          <p:attrName>style.visibility</p:attrName>
                                        </p:attrNameLst>
                                      </p:cBhvr>
                                      <p:to>
                                        <p:strVal val="visible"/>
                                      </p:to>
                                    </p:set>
                                    <p:anim calcmode="lin" valueType="num">
                                      <p:cBhvr>
                                        <p:cTn id="79"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80"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81"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82" dur="1000"/>
                                        <p:tgtEl>
                                          <p:spTgt spid="6">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6">
                                            <p:txEl>
                                              <p:pRg st="5" end="5"/>
                                            </p:txEl>
                                          </p:spTgt>
                                        </p:tgtEl>
                                        <p:attrNameLst>
                                          <p:attrName>style.visibility</p:attrName>
                                        </p:attrNameLst>
                                      </p:cBhvr>
                                      <p:to>
                                        <p:strVal val="visible"/>
                                      </p:to>
                                    </p:set>
                                    <p:anim calcmode="lin" valueType="num">
                                      <p:cBhvr>
                                        <p:cTn id="87"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88"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89"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90"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ay\AppData\Local\Microsoft\Windows\INetCache\IE\Z1M9BL9G\Questions-Answers-Magnifying-Glass-Words-12253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193800"/>
            <a:ext cx="5715000" cy="44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79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4" name="Explosion 1 3"/>
          <p:cNvSpPr/>
          <p:nvPr/>
        </p:nvSpPr>
        <p:spPr>
          <a:xfrm>
            <a:off x="1257300" y="1447800"/>
            <a:ext cx="6477000" cy="3962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Selected IEP Topics</a:t>
            </a:r>
          </a:p>
          <a:p>
            <a:pPr algn="ctr"/>
            <a:r>
              <a:rPr lang="en-US" sz="2800" b="1" dirty="0" smtClean="0">
                <a:solidFill>
                  <a:schemeClr val="bg1"/>
                </a:solidFill>
              </a:rPr>
              <a:t>Part 1</a:t>
            </a:r>
            <a:endParaRPr lang="en-US" sz="2800" b="1" dirty="0">
              <a:solidFill>
                <a:schemeClr val="bg1"/>
              </a:solidFill>
            </a:endParaRPr>
          </a:p>
        </p:txBody>
      </p:sp>
    </p:spTree>
    <p:extLst>
      <p:ext uri="{BB962C8B-B14F-4D97-AF65-F5344CB8AC3E}">
        <p14:creationId xmlns:p14="http://schemas.microsoft.com/office/powerpoint/2010/main" val="151004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p:cNvSpPr/>
          <p:nvPr/>
        </p:nvSpPr>
        <p:spPr>
          <a:xfrm>
            <a:off x="1600200" y="1447800"/>
            <a:ext cx="6096000" cy="37338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Accurate Information</a:t>
            </a:r>
            <a:endParaRPr lang="en-US" sz="2800" b="1" dirty="0"/>
          </a:p>
        </p:txBody>
      </p:sp>
    </p:spTree>
    <p:extLst>
      <p:ext uri="{BB962C8B-B14F-4D97-AF65-F5344CB8AC3E}">
        <p14:creationId xmlns:p14="http://schemas.microsoft.com/office/powerpoint/2010/main" val="257341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Accurate Information</a:t>
            </a:r>
            <a:endParaRPr lang="en-US" sz="2800" b="1"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US" sz="2800" b="1" dirty="0" smtClean="0"/>
              <a:t>The IEP information must be accurate because the CA CASEMIS  accountability system is data-based.</a:t>
            </a:r>
          </a:p>
          <a:p>
            <a:pPr marL="0" indent="0" algn="just">
              <a:buNone/>
            </a:pPr>
            <a:r>
              <a:rPr lang="en-US" sz="2800" b="1" dirty="0" smtClean="0"/>
              <a:t>If this is the 1</a:t>
            </a:r>
            <a:r>
              <a:rPr lang="en-US" sz="2800" b="1" baseline="30000" dirty="0" smtClean="0"/>
              <a:t>st</a:t>
            </a:r>
            <a:r>
              <a:rPr lang="en-US" sz="2800" b="1" dirty="0" smtClean="0"/>
              <a:t> IEP for the student, check every bit of information from original source documents.</a:t>
            </a:r>
          </a:p>
          <a:p>
            <a:pPr marL="0" indent="0" algn="just">
              <a:buNone/>
            </a:pPr>
            <a:r>
              <a:rPr lang="en-US" sz="2800" b="1" dirty="0" smtClean="0"/>
              <a:t>If the same information is needed in more than one IEP section, make sure it is repeated exactly.</a:t>
            </a:r>
          </a:p>
          <a:p>
            <a:pPr marL="0" indent="0" algn="just">
              <a:buNone/>
            </a:pPr>
            <a:r>
              <a:rPr lang="en-US" sz="2800" b="1" dirty="0" smtClean="0"/>
              <a:t>If the information is not accurate, it will be detected at DEC and JUNE data dumps and require correction.</a:t>
            </a:r>
          </a:p>
          <a:p>
            <a:pPr marL="0" indent="0" algn="just">
              <a:buNone/>
            </a:pPr>
            <a:r>
              <a:rPr lang="en-US" sz="2800" b="1" dirty="0" smtClean="0"/>
              <a:t>If the information is not accurate (garbage in – garbage out), it will invalidate any program decisions undertaken by the school district.</a:t>
            </a:r>
            <a:endParaRPr lang="en-US" sz="2800" b="1" dirty="0"/>
          </a:p>
        </p:txBody>
      </p:sp>
      <p:pic>
        <p:nvPicPr>
          <p:cNvPr id="1026" name="Picture 2" descr="C:\Users\Jay\AppData\Local\Microsoft\Windows\INetCache\IE\HXU745BX\whats-in-a-nam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381000"/>
            <a:ext cx="16002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66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Typical Information</a:t>
            </a:r>
            <a:endParaRPr lang="en-US" sz="2800" b="1" dirty="0"/>
          </a:p>
        </p:txBody>
      </p:sp>
      <p:sp>
        <p:nvSpPr>
          <p:cNvPr id="3" name="Content Placeholder 2"/>
          <p:cNvSpPr>
            <a:spLocks noGrp="1"/>
          </p:cNvSpPr>
          <p:nvPr>
            <p:ph sz="half" idx="1"/>
          </p:nvPr>
        </p:nvSpPr>
        <p:spPr/>
        <p:txBody>
          <a:bodyPr>
            <a:normAutofit lnSpcReduction="10000"/>
          </a:bodyPr>
          <a:lstStyle/>
          <a:p>
            <a:pPr marL="0" indent="0">
              <a:buNone/>
            </a:pPr>
            <a:r>
              <a:rPr lang="en-US" b="1" dirty="0" smtClean="0"/>
              <a:t>Legal Name </a:t>
            </a:r>
            <a:r>
              <a:rPr lang="en-US" sz="2000" b="1" dirty="0" smtClean="0"/>
              <a:t>No nicknames</a:t>
            </a:r>
            <a:endParaRPr lang="en-US" b="1" dirty="0" smtClean="0"/>
          </a:p>
          <a:p>
            <a:pPr marL="0" indent="0">
              <a:buNone/>
            </a:pPr>
            <a:r>
              <a:rPr lang="en-US" b="1" dirty="0" smtClean="0"/>
              <a:t>Date of Birth</a:t>
            </a:r>
          </a:p>
          <a:p>
            <a:pPr marL="0" indent="0">
              <a:buNone/>
            </a:pPr>
            <a:r>
              <a:rPr lang="en-US" b="1" dirty="0" smtClean="0"/>
              <a:t>Age in Years + Months</a:t>
            </a:r>
          </a:p>
          <a:p>
            <a:pPr marL="0" indent="0">
              <a:buNone/>
            </a:pPr>
            <a:r>
              <a:rPr lang="en-US" b="1" dirty="0" smtClean="0"/>
              <a:t>Gender</a:t>
            </a:r>
          </a:p>
          <a:p>
            <a:pPr marL="0" indent="0">
              <a:buNone/>
            </a:pPr>
            <a:r>
              <a:rPr lang="en-US" b="1" dirty="0" smtClean="0"/>
              <a:t>Ethnicity</a:t>
            </a:r>
          </a:p>
          <a:p>
            <a:pPr marL="0" indent="0">
              <a:buNone/>
            </a:pPr>
            <a:r>
              <a:rPr lang="en-US" b="1" dirty="0" smtClean="0"/>
              <a:t>ELL Designation</a:t>
            </a:r>
          </a:p>
          <a:p>
            <a:pPr marL="0" indent="0">
              <a:buNone/>
            </a:pPr>
            <a:r>
              <a:rPr lang="en-US" b="1" dirty="0" smtClean="0"/>
              <a:t>Migrant Designation</a:t>
            </a:r>
          </a:p>
          <a:p>
            <a:pPr marL="0" indent="0">
              <a:buNone/>
            </a:pPr>
            <a:r>
              <a:rPr lang="en-US" b="1" dirty="0" smtClean="0"/>
              <a:t>Native Language</a:t>
            </a:r>
          </a:p>
          <a:p>
            <a:pPr marL="0" indent="0">
              <a:buNone/>
            </a:pPr>
            <a:r>
              <a:rPr lang="en-US" b="1" dirty="0" smtClean="0"/>
              <a:t>Grade  </a:t>
            </a:r>
            <a:r>
              <a:rPr lang="en-US" sz="2000" b="1" dirty="0" smtClean="0"/>
              <a:t>No ungraded</a:t>
            </a:r>
            <a:endParaRPr lang="en-US" b="1" dirty="0"/>
          </a:p>
        </p:txBody>
      </p:sp>
      <p:sp>
        <p:nvSpPr>
          <p:cNvPr id="4" name="Content Placeholder 3"/>
          <p:cNvSpPr>
            <a:spLocks noGrp="1"/>
          </p:cNvSpPr>
          <p:nvPr>
            <p:ph sz="half" idx="2"/>
          </p:nvPr>
        </p:nvSpPr>
        <p:spPr/>
        <p:txBody>
          <a:bodyPr>
            <a:normAutofit lnSpcReduction="10000"/>
          </a:bodyPr>
          <a:lstStyle/>
          <a:p>
            <a:pPr marL="0" indent="0">
              <a:buNone/>
            </a:pPr>
            <a:r>
              <a:rPr lang="en-US" b="1" dirty="0" smtClean="0"/>
              <a:t>Parent/Guardian Name</a:t>
            </a:r>
          </a:p>
          <a:p>
            <a:pPr marL="0" indent="0">
              <a:buNone/>
            </a:pPr>
            <a:r>
              <a:rPr lang="en-US" b="1" dirty="0" smtClean="0"/>
              <a:t>Home Address</a:t>
            </a:r>
          </a:p>
          <a:p>
            <a:pPr marL="0" indent="0">
              <a:buNone/>
            </a:pPr>
            <a:r>
              <a:rPr lang="en-US" b="1" dirty="0" smtClean="0"/>
              <a:t>City, State, Zip</a:t>
            </a:r>
          </a:p>
          <a:p>
            <a:pPr marL="0" indent="0">
              <a:buNone/>
            </a:pPr>
            <a:endParaRPr lang="en-US" b="1" dirty="0"/>
          </a:p>
          <a:p>
            <a:pPr marL="0" indent="0">
              <a:buNone/>
            </a:pPr>
            <a:r>
              <a:rPr lang="en-US" b="1" dirty="0" smtClean="0"/>
              <a:t>Home Phone</a:t>
            </a:r>
          </a:p>
          <a:p>
            <a:pPr marL="0" indent="0">
              <a:buNone/>
            </a:pPr>
            <a:r>
              <a:rPr lang="en-US" b="1" dirty="0" smtClean="0"/>
              <a:t>Work Phone</a:t>
            </a:r>
          </a:p>
          <a:p>
            <a:pPr marL="0" indent="0">
              <a:buNone/>
            </a:pPr>
            <a:r>
              <a:rPr lang="en-US" b="1" dirty="0" smtClean="0"/>
              <a:t>Cell Phone</a:t>
            </a:r>
          </a:p>
          <a:p>
            <a:pPr marL="0" indent="0">
              <a:buNone/>
            </a:pPr>
            <a:r>
              <a:rPr lang="en-US" b="1" dirty="0" smtClean="0"/>
              <a:t>Email Address</a:t>
            </a:r>
            <a:endParaRPr lang="en-US" b="1" dirty="0"/>
          </a:p>
        </p:txBody>
      </p:sp>
      <p:pic>
        <p:nvPicPr>
          <p:cNvPr id="3074" name="Picture 2" descr="C:\Users\Jay\AppData\Local\Microsoft\Windows\INetCache\IE\HXU745BX\whats-in-a-nam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04800"/>
            <a:ext cx="16764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65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1000" fill="hold"/>
                                        <p:tgtEl>
                                          <p:spTgt spid="3074"/>
                                        </p:tgtEl>
                                        <p:attrNameLst>
                                          <p:attrName>ppt_w</p:attrName>
                                        </p:attrNameLst>
                                      </p:cBhvr>
                                      <p:tavLst>
                                        <p:tav tm="0">
                                          <p:val>
                                            <p:fltVal val="0"/>
                                          </p:val>
                                        </p:tav>
                                        <p:tav tm="100000">
                                          <p:val>
                                            <p:strVal val="#ppt_w"/>
                                          </p:val>
                                        </p:tav>
                                      </p:tavLst>
                                    </p:anim>
                                    <p:anim calcmode="lin" valueType="num">
                                      <p:cBhvr>
                                        <p:cTn id="16" dur="1000" fill="hold"/>
                                        <p:tgtEl>
                                          <p:spTgt spid="3074"/>
                                        </p:tgtEl>
                                        <p:attrNameLst>
                                          <p:attrName>ppt_h</p:attrName>
                                        </p:attrNameLst>
                                      </p:cBhvr>
                                      <p:tavLst>
                                        <p:tav tm="0">
                                          <p:val>
                                            <p:fltVal val="0"/>
                                          </p:val>
                                        </p:tav>
                                        <p:tav tm="100000">
                                          <p:val>
                                            <p:strVal val="#ppt_h"/>
                                          </p:val>
                                        </p:tav>
                                      </p:tavLst>
                                    </p:anim>
                                    <p:anim calcmode="lin" valueType="num">
                                      <p:cBhvr>
                                        <p:cTn id="17" dur="1000" fill="hold"/>
                                        <p:tgtEl>
                                          <p:spTgt spid="3074"/>
                                        </p:tgtEl>
                                        <p:attrNameLst>
                                          <p:attrName>style.rotation</p:attrName>
                                        </p:attrNameLst>
                                      </p:cBhvr>
                                      <p:tavLst>
                                        <p:tav tm="0">
                                          <p:val>
                                            <p:fltVal val="90"/>
                                          </p:val>
                                        </p:tav>
                                        <p:tav tm="100000">
                                          <p:val>
                                            <p:fltVal val="0"/>
                                          </p:val>
                                        </p:tav>
                                      </p:tavLst>
                                    </p:anim>
                                    <p:animEffect transition="in" filter="fade">
                                      <p:cBhvr>
                                        <p:cTn id="18" dur="10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 calcmode="lin" valueType="num">
                                      <p:cBhvr>
                                        <p:cTn id="6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6" end="6"/>
                                            </p:txEl>
                                          </p:spTgt>
                                        </p:tgtEl>
                                        <p:attrNameLst>
                                          <p:attrName>style.visibility</p:attrName>
                                        </p:attrNameLst>
                                      </p:cBhvr>
                                      <p:to>
                                        <p:strVal val="visible"/>
                                      </p:to>
                                    </p:set>
                                    <p:anim calcmode="lin" valueType="num">
                                      <p:cBhvr>
                                        <p:cTn id="7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7" end="7"/>
                                            </p:txEl>
                                          </p:spTgt>
                                        </p:tgtEl>
                                        <p:attrNameLst>
                                          <p:attrName>style.visibility</p:attrName>
                                        </p:attrNameLst>
                                      </p:cBhvr>
                                      <p:to>
                                        <p:strVal val="visible"/>
                                      </p:to>
                                    </p:set>
                                    <p:anim calcmode="lin" valueType="num">
                                      <p:cBhvr>
                                        <p:cTn id="7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3">
                                            <p:txEl>
                                              <p:pRg st="8" end="8"/>
                                            </p:txEl>
                                          </p:spTgt>
                                        </p:tgtEl>
                                        <p:attrNameLst>
                                          <p:attrName>style.visibility</p:attrName>
                                        </p:attrNameLst>
                                      </p:cBhvr>
                                      <p:to>
                                        <p:strVal val="visible"/>
                                      </p:to>
                                    </p:set>
                                    <p:anim calcmode="lin" valueType="num">
                                      <p:cBhvr>
                                        <p:cTn id="87"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88"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89"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90" dur="1000"/>
                                        <p:tgtEl>
                                          <p:spTgt spid="3">
                                            <p:txEl>
                                              <p:pRg st="8" end="8"/>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4">
                                            <p:txEl>
                                              <p:pRg st="0" end="0"/>
                                            </p:txEl>
                                          </p:spTgt>
                                        </p:tgtEl>
                                        <p:attrNameLst>
                                          <p:attrName>style.visibility</p:attrName>
                                        </p:attrNameLst>
                                      </p:cBhvr>
                                      <p:to>
                                        <p:strVal val="visible"/>
                                      </p:to>
                                    </p:set>
                                    <p:anim calcmode="lin" valueType="num">
                                      <p:cBhvr>
                                        <p:cTn id="9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9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98" dur="1000"/>
                                        <p:tgtEl>
                                          <p:spTgt spid="4">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4">
                                            <p:txEl>
                                              <p:pRg st="1" end="1"/>
                                            </p:txEl>
                                          </p:spTgt>
                                        </p:tgtEl>
                                        <p:attrNameLst>
                                          <p:attrName>style.visibility</p:attrName>
                                        </p:attrNameLst>
                                      </p:cBhvr>
                                      <p:to>
                                        <p:strVal val="visible"/>
                                      </p:to>
                                    </p:set>
                                    <p:anim calcmode="lin" valueType="num">
                                      <p:cBhvr>
                                        <p:cTn id="10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0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0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06" dur="1000"/>
                                        <p:tgtEl>
                                          <p:spTgt spid="4">
                                            <p:txEl>
                                              <p:pRg st="1" end="1"/>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4">
                                            <p:txEl>
                                              <p:pRg st="2" end="2"/>
                                            </p:txEl>
                                          </p:spTgt>
                                        </p:tgtEl>
                                        <p:attrNameLst>
                                          <p:attrName>style.visibility</p:attrName>
                                        </p:attrNameLst>
                                      </p:cBhvr>
                                      <p:to>
                                        <p:strVal val="visible"/>
                                      </p:to>
                                    </p:set>
                                    <p:anim calcmode="lin" valueType="num">
                                      <p:cBhvr>
                                        <p:cTn id="11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1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13"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14" dur="1000"/>
                                        <p:tgtEl>
                                          <p:spTgt spid="4">
                                            <p:txEl>
                                              <p:pRg st="2" end="2"/>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4">
                                            <p:txEl>
                                              <p:pRg st="4" end="4"/>
                                            </p:txEl>
                                          </p:spTgt>
                                        </p:tgtEl>
                                        <p:attrNameLst>
                                          <p:attrName>style.visibility</p:attrName>
                                        </p:attrNameLst>
                                      </p:cBhvr>
                                      <p:to>
                                        <p:strVal val="visible"/>
                                      </p:to>
                                    </p:set>
                                    <p:anim calcmode="lin" valueType="num">
                                      <p:cBhvr>
                                        <p:cTn id="119"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20"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121"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122" dur="1000"/>
                                        <p:tgtEl>
                                          <p:spTgt spid="4">
                                            <p:txEl>
                                              <p:pRg st="4" end="4"/>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31" presetClass="entr" presetSubtype="0" fill="hold" grpId="0" nodeType="clickEffect">
                                  <p:stCondLst>
                                    <p:cond delay="0"/>
                                  </p:stCondLst>
                                  <p:childTnLst>
                                    <p:set>
                                      <p:cBhvr>
                                        <p:cTn id="126" dur="1" fill="hold">
                                          <p:stCondLst>
                                            <p:cond delay="0"/>
                                          </p:stCondLst>
                                        </p:cTn>
                                        <p:tgtEl>
                                          <p:spTgt spid="4">
                                            <p:txEl>
                                              <p:pRg st="5" end="5"/>
                                            </p:txEl>
                                          </p:spTgt>
                                        </p:tgtEl>
                                        <p:attrNameLst>
                                          <p:attrName>style.visibility</p:attrName>
                                        </p:attrNameLst>
                                      </p:cBhvr>
                                      <p:to>
                                        <p:strVal val="visible"/>
                                      </p:to>
                                    </p:set>
                                    <p:anim calcmode="lin" valueType="num">
                                      <p:cBhvr>
                                        <p:cTn id="127"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128"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129"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130" dur="1000"/>
                                        <p:tgtEl>
                                          <p:spTgt spid="4">
                                            <p:txEl>
                                              <p:pRg st="5" end="5"/>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31" presetClass="entr" presetSubtype="0" fill="hold" grpId="0" nodeType="clickEffect">
                                  <p:stCondLst>
                                    <p:cond delay="0"/>
                                  </p:stCondLst>
                                  <p:childTnLst>
                                    <p:set>
                                      <p:cBhvr>
                                        <p:cTn id="134" dur="1" fill="hold">
                                          <p:stCondLst>
                                            <p:cond delay="0"/>
                                          </p:stCondLst>
                                        </p:cTn>
                                        <p:tgtEl>
                                          <p:spTgt spid="4">
                                            <p:txEl>
                                              <p:pRg st="6" end="6"/>
                                            </p:txEl>
                                          </p:spTgt>
                                        </p:tgtEl>
                                        <p:attrNameLst>
                                          <p:attrName>style.visibility</p:attrName>
                                        </p:attrNameLst>
                                      </p:cBhvr>
                                      <p:to>
                                        <p:strVal val="visible"/>
                                      </p:to>
                                    </p:set>
                                    <p:anim calcmode="lin" valueType="num">
                                      <p:cBhvr>
                                        <p:cTn id="135"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136"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137"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138" dur="1000"/>
                                        <p:tgtEl>
                                          <p:spTgt spid="4">
                                            <p:txEl>
                                              <p:pRg st="6" end="6"/>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31" presetClass="entr" presetSubtype="0" fill="hold" grpId="0" nodeType="clickEffect">
                                  <p:stCondLst>
                                    <p:cond delay="0"/>
                                  </p:stCondLst>
                                  <p:childTnLst>
                                    <p:set>
                                      <p:cBhvr>
                                        <p:cTn id="142" dur="1" fill="hold">
                                          <p:stCondLst>
                                            <p:cond delay="0"/>
                                          </p:stCondLst>
                                        </p:cTn>
                                        <p:tgtEl>
                                          <p:spTgt spid="4">
                                            <p:txEl>
                                              <p:pRg st="7" end="7"/>
                                            </p:txEl>
                                          </p:spTgt>
                                        </p:tgtEl>
                                        <p:attrNameLst>
                                          <p:attrName>style.visibility</p:attrName>
                                        </p:attrNameLst>
                                      </p:cBhvr>
                                      <p:to>
                                        <p:strVal val="visible"/>
                                      </p:to>
                                    </p:set>
                                    <p:anim calcmode="lin" valueType="num">
                                      <p:cBhvr>
                                        <p:cTn id="143"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144"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145"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146"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Accurate Information - Name</a:t>
            </a:r>
            <a:endParaRPr lang="en-US" sz="2800" b="1" dirty="0"/>
          </a:p>
        </p:txBody>
      </p:sp>
      <p:sp>
        <p:nvSpPr>
          <p:cNvPr id="3" name="Content Placeholder 2"/>
          <p:cNvSpPr>
            <a:spLocks noGrp="1"/>
          </p:cNvSpPr>
          <p:nvPr>
            <p:ph idx="1"/>
          </p:nvPr>
        </p:nvSpPr>
        <p:spPr/>
        <p:txBody>
          <a:bodyPr>
            <a:normAutofit/>
          </a:bodyPr>
          <a:lstStyle/>
          <a:p>
            <a:pPr marL="0" indent="0" algn="just">
              <a:buNone/>
            </a:pPr>
            <a:r>
              <a:rPr lang="en-US" sz="2800" b="1" dirty="0" smtClean="0"/>
              <a:t>The probability that more than one student has the same name is significant.</a:t>
            </a:r>
          </a:p>
          <a:p>
            <a:pPr marL="0" indent="0" algn="just">
              <a:buNone/>
            </a:pPr>
            <a:endParaRPr lang="en-US" sz="2800" b="1" dirty="0"/>
          </a:p>
          <a:p>
            <a:pPr marL="0" indent="0" algn="just">
              <a:buNone/>
            </a:pPr>
            <a:r>
              <a:rPr lang="en-US" sz="2800" b="1" dirty="0" smtClean="0"/>
              <a:t>4,292,303 = Michael in USA</a:t>
            </a:r>
          </a:p>
          <a:p>
            <a:pPr marL="0" indent="0" algn="just">
              <a:buNone/>
            </a:pPr>
            <a:r>
              <a:rPr lang="en-US" sz="2800" b="1" dirty="0" smtClean="0"/>
              <a:t>2,863,223 = Smith in USA</a:t>
            </a:r>
          </a:p>
          <a:p>
            <a:pPr marL="0" indent="0" algn="just">
              <a:buNone/>
            </a:pPr>
            <a:r>
              <a:rPr lang="en-US" sz="2800" b="1" dirty="0"/>
              <a:t> </a:t>
            </a:r>
            <a:r>
              <a:rPr lang="en-US" sz="2800" b="1" dirty="0" smtClean="0"/>
              <a:t>     37,809 = Michael Smith in USA</a:t>
            </a:r>
          </a:p>
          <a:p>
            <a:pPr marL="0" indent="0" algn="just">
              <a:buNone/>
            </a:pPr>
            <a:endParaRPr lang="en-US" sz="2800" b="1" dirty="0"/>
          </a:p>
          <a:p>
            <a:pPr marL="0" indent="0" algn="just">
              <a:buNone/>
            </a:pPr>
            <a:r>
              <a:rPr lang="en-US" sz="2800" b="1" dirty="0" smtClean="0"/>
              <a:t>    734,422 = Total CA Students with Disabilities</a:t>
            </a:r>
            <a:endParaRPr lang="en-US" sz="2800" b="1" dirty="0"/>
          </a:p>
        </p:txBody>
      </p:sp>
      <p:pic>
        <p:nvPicPr>
          <p:cNvPr id="3074" name="Picture 2" descr="C:\Users\Jay\AppData\Local\Microsoft\Windows\INetCache\IE\Y7HK5TS4\whats-in-a-nam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304800"/>
            <a:ext cx="13716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40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1000" fill="hold"/>
                                        <p:tgtEl>
                                          <p:spTgt spid="3074"/>
                                        </p:tgtEl>
                                        <p:attrNameLst>
                                          <p:attrName>ppt_w</p:attrName>
                                        </p:attrNameLst>
                                      </p:cBhvr>
                                      <p:tavLst>
                                        <p:tav tm="0">
                                          <p:val>
                                            <p:fltVal val="0"/>
                                          </p:val>
                                        </p:tav>
                                        <p:tav tm="100000">
                                          <p:val>
                                            <p:strVal val="#ppt_w"/>
                                          </p:val>
                                        </p:tav>
                                      </p:tavLst>
                                    </p:anim>
                                    <p:anim calcmode="lin" valueType="num">
                                      <p:cBhvr>
                                        <p:cTn id="16" dur="1000" fill="hold"/>
                                        <p:tgtEl>
                                          <p:spTgt spid="3074"/>
                                        </p:tgtEl>
                                        <p:attrNameLst>
                                          <p:attrName>ppt_h</p:attrName>
                                        </p:attrNameLst>
                                      </p:cBhvr>
                                      <p:tavLst>
                                        <p:tav tm="0">
                                          <p:val>
                                            <p:fltVal val="0"/>
                                          </p:val>
                                        </p:tav>
                                        <p:tav tm="100000">
                                          <p:val>
                                            <p:strVal val="#ppt_h"/>
                                          </p:val>
                                        </p:tav>
                                      </p:tavLst>
                                    </p:anim>
                                    <p:anim calcmode="lin" valueType="num">
                                      <p:cBhvr>
                                        <p:cTn id="17" dur="1000" fill="hold"/>
                                        <p:tgtEl>
                                          <p:spTgt spid="3074"/>
                                        </p:tgtEl>
                                        <p:attrNameLst>
                                          <p:attrName>style.rotation</p:attrName>
                                        </p:attrNameLst>
                                      </p:cBhvr>
                                      <p:tavLst>
                                        <p:tav tm="0">
                                          <p:val>
                                            <p:fltVal val="90"/>
                                          </p:val>
                                        </p:tav>
                                        <p:tav tm="100000">
                                          <p:val>
                                            <p:fltVal val="0"/>
                                          </p:val>
                                        </p:tav>
                                      </p:tavLst>
                                    </p:anim>
                                    <p:animEffect transition="in" filter="fade">
                                      <p:cBhvr>
                                        <p:cTn id="18" dur="10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But Isn’t A Name A Name?</a:t>
            </a:r>
            <a:endParaRPr lang="en-US" sz="2800" b="1" dirty="0"/>
          </a:p>
        </p:txBody>
      </p:sp>
      <p:sp>
        <p:nvSpPr>
          <p:cNvPr id="3" name="Content Placeholder 2"/>
          <p:cNvSpPr>
            <a:spLocks noGrp="1"/>
          </p:cNvSpPr>
          <p:nvPr>
            <p:ph idx="1"/>
          </p:nvPr>
        </p:nvSpPr>
        <p:spPr/>
        <p:txBody>
          <a:bodyPr>
            <a:normAutofit fontScale="92500" lnSpcReduction="20000"/>
          </a:bodyPr>
          <a:lstStyle/>
          <a:p>
            <a:pPr marL="0" indent="0">
              <a:buNone/>
            </a:pPr>
            <a:r>
              <a:rPr lang="en-US" sz="2400" b="1" dirty="0" smtClean="0"/>
              <a:t>The student’s legal name is Juan Jose Rodriguez-Mendoza but the computer does not know that.  It only knows what you tell it and it has the student listed under 10 different names.</a:t>
            </a:r>
          </a:p>
          <a:p>
            <a:pPr marL="0" indent="0">
              <a:buNone/>
            </a:pPr>
            <a:endParaRPr lang="en-US" sz="2400" b="1" dirty="0"/>
          </a:p>
          <a:p>
            <a:pPr marL="0" indent="0" algn="ctr">
              <a:buNone/>
            </a:pPr>
            <a:r>
              <a:rPr lang="en-US" sz="2000" b="1" dirty="0" smtClean="0"/>
              <a:t>Juan Rodriguez</a:t>
            </a:r>
          </a:p>
          <a:p>
            <a:pPr marL="0" indent="0" algn="ctr">
              <a:buNone/>
            </a:pPr>
            <a:r>
              <a:rPr lang="en-US" sz="2000" b="1" dirty="0" smtClean="0"/>
              <a:t>Juan Mendoza</a:t>
            </a:r>
          </a:p>
          <a:p>
            <a:pPr marL="0" indent="0" algn="ctr">
              <a:buNone/>
            </a:pPr>
            <a:r>
              <a:rPr lang="en-US" sz="2000" b="1" dirty="0" smtClean="0"/>
              <a:t>Juan Rodriguez-Mendoza</a:t>
            </a:r>
          </a:p>
          <a:p>
            <a:pPr marL="0" indent="0" algn="ctr">
              <a:buNone/>
            </a:pPr>
            <a:r>
              <a:rPr lang="en-US" sz="2000" b="1" dirty="0" smtClean="0"/>
              <a:t>Jose Rodriguez</a:t>
            </a:r>
          </a:p>
          <a:p>
            <a:pPr marL="0" indent="0" algn="ctr">
              <a:buNone/>
            </a:pPr>
            <a:r>
              <a:rPr lang="en-US" sz="2000" b="1" dirty="0" smtClean="0"/>
              <a:t>Jose Mendoza</a:t>
            </a:r>
          </a:p>
          <a:p>
            <a:pPr marL="0" indent="0" algn="ctr">
              <a:buNone/>
            </a:pPr>
            <a:r>
              <a:rPr lang="en-US" sz="2000" b="1" dirty="0" smtClean="0"/>
              <a:t>Jose Rodriguez-Mendoza</a:t>
            </a:r>
          </a:p>
          <a:p>
            <a:pPr marL="0" indent="0" algn="ctr">
              <a:buNone/>
            </a:pPr>
            <a:r>
              <a:rPr lang="en-US" sz="2000" b="1" dirty="0" smtClean="0"/>
              <a:t>J. Rodriguez</a:t>
            </a:r>
          </a:p>
          <a:p>
            <a:pPr marL="0" indent="0" algn="ctr">
              <a:buNone/>
            </a:pPr>
            <a:r>
              <a:rPr lang="en-US" sz="2000" b="1" dirty="0" smtClean="0"/>
              <a:t>J. Mendoza</a:t>
            </a:r>
          </a:p>
          <a:p>
            <a:pPr marL="0" indent="0" algn="ctr">
              <a:buNone/>
            </a:pPr>
            <a:r>
              <a:rPr lang="en-US" sz="2000" b="1" dirty="0" smtClean="0"/>
              <a:t>J. Rodriguez-Mendoza</a:t>
            </a:r>
          </a:p>
          <a:p>
            <a:pPr marL="0" indent="0" algn="ctr">
              <a:buNone/>
            </a:pPr>
            <a:r>
              <a:rPr lang="en-US" sz="2000" b="1" dirty="0" smtClean="0"/>
              <a:t>John Rodriguez-Mendoza</a:t>
            </a:r>
          </a:p>
          <a:p>
            <a:pPr marL="0" indent="0" algn="ctr">
              <a:buNone/>
            </a:pPr>
            <a:endParaRPr lang="en-US" sz="2000" b="1" dirty="0" smtClean="0"/>
          </a:p>
        </p:txBody>
      </p:sp>
      <p:pic>
        <p:nvPicPr>
          <p:cNvPr id="2050" name="Picture 2" descr="C:\Users\Jay\AppData\Local\Microsoft\Windows\INetCache\IE\Y7HK5TS4\whats-in-a-nam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57200"/>
            <a:ext cx="13716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69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1000" fill="hold"/>
                                        <p:tgtEl>
                                          <p:spTgt spid="2050"/>
                                        </p:tgtEl>
                                        <p:attrNameLst>
                                          <p:attrName>ppt_w</p:attrName>
                                        </p:attrNameLst>
                                      </p:cBhvr>
                                      <p:tavLst>
                                        <p:tav tm="0">
                                          <p:val>
                                            <p:fltVal val="0"/>
                                          </p:val>
                                        </p:tav>
                                        <p:tav tm="100000">
                                          <p:val>
                                            <p:strVal val="#ppt_w"/>
                                          </p:val>
                                        </p:tav>
                                      </p:tavLst>
                                    </p:anim>
                                    <p:anim calcmode="lin" valueType="num">
                                      <p:cBhvr>
                                        <p:cTn id="16" dur="1000" fill="hold"/>
                                        <p:tgtEl>
                                          <p:spTgt spid="2050"/>
                                        </p:tgtEl>
                                        <p:attrNameLst>
                                          <p:attrName>ppt_h</p:attrName>
                                        </p:attrNameLst>
                                      </p:cBhvr>
                                      <p:tavLst>
                                        <p:tav tm="0">
                                          <p:val>
                                            <p:fltVal val="0"/>
                                          </p:val>
                                        </p:tav>
                                        <p:tav tm="100000">
                                          <p:val>
                                            <p:strVal val="#ppt_h"/>
                                          </p:val>
                                        </p:tav>
                                      </p:tavLst>
                                    </p:anim>
                                    <p:anim calcmode="lin" valueType="num">
                                      <p:cBhvr>
                                        <p:cTn id="17" dur="1000" fill="hold"/>
                                        <p:tgtEl>
                                          <p:spTgt spid="2050"/>
                                        </p:tgtEl>
                                        <p:attrNameLst>
                                          <p:attrName>style.rotation</p:attrName>
                                        </p:attrNameLst>
                                      </p:cBhvr>
                                      <p:tavLst>
                                        <p:tav tm="0">
                                          <p:val>
                                            <p:fltVal val="90"/>
                                          </p:val>
                                        </p:tav>
                                        <p:tav tm="100000">
                                          <p:val>
                                            <p:fltVal val="0"/>
                                          </p:val>
                                        </p:tav>
                                      </p:tavLst>
                                    </p:anim>
                                    <p:animEffect transition="in" filter="fade">
                                      <p:cBhvr>
                                        <p:cTn id="18" dur="1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 calcmode="lin" valueType="num">
                                      <p:cBhvr>
                                        <p:cTn id="7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 calcmode="lin" valueType="num">
                                      <p:cBhvr>
                                        <p:cTn id="79"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8" end="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3">
                                            <p:txEl>
                                              <p:pRg st="9" end="9"/>
                                            </p:txEl>
                                          </p:spTgt>
                                        </p:tgtEl>
                                        <p:attrNameLst>
                                          <p:attrName>style.visibility</p:attrName>
                                        </p:attrNameLst>
                                      </p:cBhvr>
                                      <p:to>
                                        <p:strVal val="visible"/>
                                      </p:to>
                                    </p:set>
                                    <p:anim calcmode="lin" valueType="num">
                                      <p:cBhvr>
                                        <p:cTn id="87"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8"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9"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90" dur="1000"/>
                                        <p:tgtEl>
                                          <p:spTgt spid="3">
                                            <p:txEl>
                                              <p:pRg st="9" end="9"/>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3">
                                            <p:txEl>
                                              <p:pRg st="10" end="10"/>
                                            </p:txEl>
                                          </p:spTgt>
                                        </p:tgtEl>
                                        <p:attrNameLst>
                                          <p:attrName>style.visibility</p:attrName>
                                        </p:attrNameLst>
                                      </p:cBhvr>
                                      <p:to>
                                        <p:strVal val="visible"/>
                                      </p:to>
                                    </p:set>
                                    <p:anim calcmode="lin" valueType="num">
                                      <p:cBhvr>
                                        <p:cTn id="95"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96"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97"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98" dur="1000"/>
                                        <p:tgtEl>
                                          <p:spTgt spid="3">
                                            <p:txEl>
                                              <p:pRg st="10" end="1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3">
                                            <p:txEl>
                                              <p:pRg st="11" end="11"/>
                                            </p:txEl>
                                          </p:spTgt>
                                        </p:tgtEl>
                                        <p:attrNameLst>
                                          <p:attrName>style.visibility</p:attrName>
                                        </p:attrNameLst>
                                      </p:cBhvr>
                                      <p:to>
                                        <p:strVal val="visible"/>
                                      </p:to>
                                    </p:set>
                                    <p:anim calcmode="lin" valueType="num">
                                      <p:cBhvr>
                                        <p:cTn id="103"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104"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105"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106"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10 Most Common First and Last Names</a:t>
            </a:r>
            <a:endParaRPr lang="en-US" sz="2800" b="1" dirty="0"/>
          </a:p>
        </p:txBody>
      </p:sp>
      <p:sp>
        <p:nvSpPr>
          <p:cNvPr id="3" name="Text Placeholder 2"/>
          <p:cNvSpPr>
            <a:spLocks noGrp="1"/>
          </p:cNvSpPr>
          <p:nvPr>
            <p:ph type="body" idx="1"/>
          </p:nvPr>
        </p:nvSpPr>
        <p:spPr/>
        <p:txBody>
          <a:bodyPr/>
          <a:lstStyle/>
          <a:p>
            <a:r>
              <a:rPr lang="en-US" dirty="0" smtClean="0"/>
              <a:t>         Common First Names</a:t>
            </a:r>
            <a:endParaRPr lang="en-US" dirty="0"/>
          </a:p>
        </p:txBody>
      </p:sp>
      <p:sp>
        <p:nvSpPr>
          <p:cNvPr id="4" name="Content Placeholder 3"/>
          <p:cNvSpPr>
            <a:spLocks noGrp="1"/>
          </p:cNvSpPr>
          <p:nvPr>
            <p:ph sz="half" idx="2"/>
          </p:nvPr>
        </p:nvSpPr>
        <p:spPr/>
        <p:txBody>
          <a:bodyPr>
            <a:normAutofit fontScale="92500" lnSpcReduction="10000"/>
          </a:bodyPr>
          <a:lstStyle/>
          <a:p>
            <a:pPr marL="0" indent="0">
              <a:buNone/>
            </a:pPr>
            <a:r>
              <a:rPr lang="en-US" b="1" dirty="0" smtClean="0"/>
              <a:t>Michael</a:t>
            </a:r>
          </a:p>
          <a:p>
            <a:pPr marL="0" indent="0">
              <a:buNone/>
            </a:pPr>
            <a:r>
              <a:rPr lang="en-US" b="1" dirty="0" smtClean="0"/>
              <a:t>James</a:t>
            </a:r>
            <a:endParaRPr lang="en-US" b="1" dirty="0"/>
          </a:p>
          <a:p>
            <a:pPr marL="0" indent="0">
              <a:buNone/>
            </a:pPr>
            <a:r>
              <a:rPr lang="en-US" b="1" dirty="0" smtClean="0"/>
              <a:t>John</a:t>
            </a:r>
          </a:p>
          <a:p>
            <a:pPr marL="0" indent="0">
              <a:buNone/>
            </a:pPr>
            <a:r>
              <a:rPr lang="en-US" b="1" dirty="0" smtClean="0"/>
              <a:t>Robert</a:t>
            </a:r>
          </a:p>
          <a:p>
            <a:pPr marL="0" indent="0">
              <a:buNone/>
            </a:pPr>
            <a:r>
              <a:rPr lang="en-US" b="1" dirty="0" smtClean="0"/>
              <a:t>David</a:t>
            </a:r>
          </a:p>
          <a:p>
            <a:pPr marL="0" indent="0">
              <a:buNone/>
            </a:pPr>
            <a:r>
              <a:rPr lang="en-US" b="1" dirty="0" smtClean="0"/>
              <a:t>William</a:t>
            </a:r>
          </a:p>
          <a:p>
            <a:pPr marL="0" indent="0">
              <a:buNone/>
            </a:pPr>
            <a:r>
              <a:rPr lang="en-US" b="1" dirty="0" smtClean="0"/>
              <a:t>Mary</a:t>
            </a:r>
          </a:p>
          <a:p>
            <a:pPr marL="0" indent="0">
              <a:buNone/>
            </a:pPr>
            <a:r>
              <a:rPr lang="en-US" b="1" dirty="0" smtClean="0"/>
              <a:t>Christopher</a:t>
            </a:r>
          </a:p>
          <a:p>
            <a:pPr marL="0" indent="0">
              <a:buNone/>
            </a:pPr>
            <a:r>
              <a:rPr lang="en-US" b="1" dirty="0" smtClean="0"/>
              <a:t>Joseph</a:t>
            </a:r>
          </a:p>
          <a:p>
            <a:pPr marL="0" indent="0">
              <a:buNone/>
            </a:pPr>
            <a:r>
              <a:rPr lang="en-US" b="1" dirty="0" smtClean="0"/>
              <a:t>Richard</a:t>
            </a:r>
            <a:endParaRPr lang="en-US" b="1" dirty="0"/>
          </a:p>
        </p:txBody>
      </p:sp>
      <p:sp>
        <p:nvSpPr>
          <p:cNvPr id="5" name="Text Placeholder 4"/>
          <p:cNvSpPr>
            <a:spLocks noGrp="1"/>
          </p:cNvSpPr>
          <p:nvPr>
            <p:ph type="body" sz="quarter" idx="3"/>
          </p:nvPr>
        </p:nvSpPr>
        <p:spPr/>
        <p:txBody>
          <a:bodyPr/>
          <a:lstStyle/>
          <a:p>
            <a:r>
              <a:rPr lang="en-US" dirty="0" smtClean="0"/>
              <a:t>         Common Last Names          </a:t>
            </a:r>
            <a:endParaRPr lang="en-US" dirty="0"/>
          </a:p>
        </p:txBody>
      </p:sp>
      <p:sp>
        <p:nvSpPr>
          <p:cNvPr id="6" name="Content Placeholder 5"/>
          <p:cNvSpPr>
            <a:spLocks noGrp="1"/>
          </p:cNvSpPr>
          <p:nvPr>
            <p:ph sz="quarter" idx="4"/>
          </p:nvPr>
        </p:nvSpPr>
        <p:spPr/>
        <p:txBody>
          <a:bodyPr>
            <a:normAutofit fontScale="92500" lnSpcReduction="10000"/>
          </a:bodyPr>
          <a:lstStyle/>
          <a:p>
            <a:pPr marL="0" indent="0">
              <a:buNone/>
            </a:pPr>
            <a:r>
              <a:rPr lang="en-US" b="1" dirty="0" smtClean="0"/>
              <a:t>Smith</a:t>
            </a:r>
          </a:p>
          <a:p>
            <a:pPr marL="0" indent="0">
              <a:buNone/>
            </a:pPr>
            <a:r>
              <a:rPr lang="en-US" b="1" dirty="0" smtClean="0"/>
              <a:t>Johnson</a:t>
            </a:r>
          </a:p>
          <a:p>
            <a:pPr marL="0" indent="0">
              <a:buNone/>
            </a:pPr>
            <a:r>
              <a:rPr lang="en-US" b="1" dirty="0" smtClean="0"/>
              <a:t>Williams</a:t>
            </a:r>
          </a:p>
          <a:p>
            <a:pPr marL="0" indent="0">
              <a:buNone/>
            </a:pPr>
            <a:r>
              <a:rPr lang="en-US" b="1" dirty="0" smtClean="0"/>
              <a:t>Brown</a:t>
            </a:r>
          </a:p>
          <a:p>
            <a:pPr marL="0" indent="0">
              <a:buNone/>
            </a:pPr>
            <a:r>
              <a:rPr lang="en-US" b="1" dirty="0" smtClean="0"/>
              <a:t>Jones</a:t>
            </a:r>
          </a:p>
          <a:p>
            <a:pPr marL="0" indent="0">
              <a:buNone/>
            </a:pPr>
            <a:r>
              <a:rPr lang="en-US" b="1" dirty="0" smtClean="0"/>
              <a:t>Garcia</a:t>
            </a:r>
          </a:p>
          <a:p>
            <a:pPr marL="0" indent="0">
              <a:buNone/>
            </a:pPr>
            <a:r>
              <a:rPr lang="en-US" b="1" dirty="0" smtClean="0"/>
              <a:t>Rodriguez</a:t>
            </a:r>
          </a:p>
          <a:p>
            <a:pPr marL="0" indent="0">
              <a:buNone/>
            </a:pPr>
            <a:r>
              <a:rPr lang="en-US" b="1" dirty="0" smtClean="0"/>
              <a:t>Miller</a:t>
            </a:r>
          </a:p>
          <a:p>
            <a:pPr marL="0" indent="0">
              <a:buNone/>
            </a:pPr>
            <a:r>
              <a:rPr lang="en-US" b="1" dirty="0" smtClean="0"/>
              <a:t>Martinez</a:t>
            </a:r>
          </a:p>
          <a:p>
            <a:pPr marL="0" indent="0">
              <a:buNone/>
            </a:pPr>
            <a:r>
              <a:rPr lang="en-US" b="1" dirty="0" smtClean="0"/>
              <a:t>Davis</a:t>
            </a:r>
            <a:endParaRPr lang="en-US" b="1" dirty="0"/>
          </a:p>
        </p:txBody>
      </p:sp>
      <p:pic>
        <p:nvPicPr>
          <p:cNvPr id="2050" name="Picture 2" descr="C:\Users\Jay\AppData\Local\Microsoft\Windows\INetCache\IE\5HXBFROX\whats-in-a-nam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533400"/>
            <a:ext cx="9906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51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p:cTn id="2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p:cTn id="31"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p:cTn id="3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 calcmode="lin" valueType="num">
                                      <p:cBhvr>
                                        <p:cTn id="4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 calcmode="lin" valueType="num">
                                      <p:cBhvr>
                                        <p:cTn id="55"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4">
                                            <p:txEl>
                                              <p:pRg st="5" end="5"/>
                                            </p:txEl>
                                          </p:spTgt>
                                        </p:tgtEl>
                                        <p:attrNameLst>
                                          <p:attrName>style.visibility</p:attrName>
                                        </p:attrNameLst>
                                      </p:cBhvr>
                                      <p:to>
                                        <p:strVal val="visible"/>
                                      </p:to>
                                    </p:set>
                                    <p:anim calcmode="lin" valueType="num">
                                      <p:cBhvr>
                                        <p:cTn id="63"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64"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65"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66" dur="1000"/>
                                        <p:tgtEl>
                                          <p:spTgt spid="4">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4">
                                            <p:txEl>
                                              <p:pRg st="6" end="6"/>
                                            </p:txEl>
                                          </p:spTgt>
                                        </p:tgtEl>
                                        <p:attrNameLst>
                                          <p:attrName>style.visibility</p:attrName>
                                        </p:attrNameLst>
                                      </p:cBhvr>
                                      <p:to>
                                        <p:strVal val="visible"/>
                                      </p:to>
                                    </p:set>
                                    <p:anim calcmode="lin" valueType="num">
                                      <p:cBhvr>
                                        <p:cTn id="71"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72"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73"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74" dur="1000"/>
                                        <p:tgtEl>
                                          <p:spTgt spid="4">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4">
                                            <p:txEl>
                                              <p:pRg st="7" end="7"/>
                                            </p:txEl>
                                          </p:spTgt>
                                        </p:tgtEl>
                                        <p:attrNameLst>
                                          <p:attrName>style.visibility</p:attrName>
                                        </p:attrNameLst>
                                      </p:cBhvr>
                                      <p:to>
                                        <p:strVal val="visible"/>
                                      </p:to>
                                    </p:set>
                                    <p:anim calcmode="lin" valueType="num">
                                      <p:cBhvr>
                                        <p:cTn id="79"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80"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81"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82" dur="1000"/>
                                        <p:tgtEl>
                                          <p:spTgt spid="4">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4">
                                            <p:txEl>
                                              <p:pRg st="8" end="8"/>
                                            </p:txEl>
                                          </p:spTgt>
                                        </p:tgtEl>
                                        <p:attrNameLst>
                                          <p:attrName>style.visibility</p:attrName>
                                        </p:attrNameLst>
                                      </p:cBhvr>
                                      <p:to>
                                        <p:strVal val="visible"/>
                                      </p:to>
                                    </p:set>
                                    <p:anim calcmode="lin" valueType="num">
                                      <p:cBhvr>
                                        <p:cTn id="87"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88"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89"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90" dur="1000"/>
                                        <p:tgtEl>
                                          <p:spTgt spid="4">
                                            <p:txEl>
                                              <p:pRg st="8" end="8"/>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4">
                                            <p:txEl>
                                              <p:pRg st="9" end="9"/>
                                            </p:txEl>
                                          </p:spTgt>
                                        </p:tgtEl>
                                        <p:attrNameLst>
                                          <p:attrName>style.visibility</p:attrName>
                                        </p:attrNameLst>
                                      </p:cBhvr>
                                      <p:to>
                                        <p:strVal val="visible"/>
                                      </p:to>
                                    </p:set>
                                    <p:anim calcmode="lin" valueType="num">
                                      <p:cBhvr>
                                        <p:cTn id="95" dur="1000" fill="hold"/>
                                        <p:tgtEl>
                                          <p:spTgt spid="4">
                                            <p:txEl>
                                              <p:pRg st="9" end="9"/>
                                            </p:txEl>
                                          </p:spTgt>
                                        </p:tgtEl>
                                        <p:attrNameLst>
                                          <p:attrName>ppt_w</p:attrName>
                                        </p:attrNameLst>
                                      </p:cBhvr>
                                      <p:tavLst>
                                        <p:tav tm="0">
                                          <p:val>
                                            <p:fltVal val="0"/>
                                          </p:val>
                                        </p:tav>
                                        <p:tav tm="100000">
                                          <p:val>
                                            <p:strVal val="#ppt_w"/>
                                          </p:val>
                                        </p:tav>
                                      </p:tavLst>
                                    </p:anim>
                                    <p:anim calcmode="lin" valueType="num">
                                      <p:cBhvr>
                                        <p:cTn id="96" dur="1000" fill="hold"/>
                                        <p:tgtEl>
                                          <p:spTgt spid="4">
                                            <p:txEl>
                                              <p:pRg st="9" end="9"/>
                                            </p:txEl>
                                          </p:spTgt>
                                        </p:tgtEl>
                                        <p:attrNameLst>
                                          <p:attrName>ppt_h</p:attrName>
                                        </p:attrNameLst>
                                      </p:cBhvr>
                                      <p:tavLst>
                                        <p:tav tm="0">
                                          <p:val>
                                            <p:fltVal val="0"/>
                                          </p:val>
                                        </p:tav>
                                        <p:tav tm="100000">
                                          <p:val>
                                            <p:strVal val="#ppt_h"/>
                                          </p:val>
                                        </p:tav>
                                      </p:tavLst>
                                    </p:anim>
                                    <p:anim calcmode="lin" valueType="num">
                                      <p:cBhvr>
                                        <p:cTn id="97" dur="1000" fill="hold"/>
                                        <p:tgtEl>
                                          <p:spTgt spid="4">
                                            <p:txEl>
                                              <p:pRg st="9" end="9"/>
                                            </p:txEl>
                                          </p:spTgt>
                                        </p:tgtEl>
                                        <p:attrNameLst>
                                          <p:attrName>style.rotation</p:attrName>
                                        </p:attrNameLst>
                                      </p:cBhvr>
                                      <p:tavLst>
                                        <p:tav tm="0">
                                          <p:val>
                                            <p:fltVal val="90"/>
                                          </p:val>
                                        </p:tav>
                                        <p:tav tm="100000">
                                          <p:val>
                                            <p:fltVal val="0"/>
                                          </p:val>
                                        </p:tav>
                                      </p:tavLst>
                                    </p:anim>
                                    <p:animEffect transition="in" filter="fade">
                                      <p:cBhvr>
                                        <p:cTn id="98" dur="1000"/>
                                        <p:tgtEl>
                                          <p:spTgt spid="4">
                                            <p:txEl>
                                              <p:pRg st="9" end="9"/>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5">
                                            <p:txEl>
                                              <p:pRg st="0" end="0"/>
                                            </p:txEl>
                                          </p:spTgt>
                                        </p:tgtEl>
                                        <p:attrNameLst>
                                          <p:attrName>style.visibility</p:attrName>
                                        </p:attrNameLst>
                                      </p:cBhvr>
                                      <p:to>
                                        <p:strVal val="visible"/>
                                      </p:to>
                                    </p:set>
                                    <p:anim calcmode="lin" valueType="num">
                                      <p:cBhvr>
                                        <p:cTn id="10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0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0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6" dur="1000"/>
                                        <p:tgtEl>
                                          <p:spTgt spid="5">
                                            <p:txEl>
                                              <p:pRg st="0" end="0"/>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6">
                                            <p:txEl>
                                              <p:pRg st="0" end="0"/>
                                            </p:txEl>
                                          </p:spTgt>
                                        </p:tgtEl>
                                        <p:attrNameLst>
                                          <p:attrName>style.visibility</p:attrName>
                                        </p:attrNameLst>
                                      </p:cBhvr>
                                      <p:to>
                                        <p:strVal val="visible"/>
                                      </p:to>
                                    </p:set>
                                    <p:anim calcmode="lin" valueType="num">
                                      <p:cBhvr>
                                        <p:cTn id="111"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12"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13"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14" dur="1000"/>
                                        <p:tgtEl>
                                          <p:spTgt spid="6">
                                            <p:txEl>
                                              <p:pRg st="0" end="0"/>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6">
                                            <p:txEl>
                                              <p:pRg st="1" end="1"/>
                                            </p:txEl>
                                          </p:spTgt>
                                        </p:tgtEl>
                                        <p:attrNameLst>
                                          <p:attrName>style.visibility</p:attrName>
                                        </p:attrNameLst>
                                      </p:cBhvr>
                                      <p:to>
                                        <p:strVal val="visible"/>
                                      </p:to>
                                    </p:set>
                                    <p:anim calcmode="lin" valueType="num">
                                      <p:cBhvr>
                                        <p:cTn id="119"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20"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21"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22" dur="1000"/>
                                        <p:tgtEl>
                                          <p:spTgt spid="6">
                                            <p:txEl>
                                              <p:pRg st="1" end="1"/>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31" presetClass="entr" presetSubtype="0" fill="hold" grpId="0" nodeType="clickEffect">
                                  <p:stCondLst>
                                    <p:cond delay="0"/>
                                  </p:stCondLst>
                                  <p:childTnLst>
                                    <p:set>
                                      <p:cBhvr>
                                        <p:cTn id="126" dur="1" fill="hold">
                                          <p:stCondLst>
                                            <p:cond delay="0"/>
                                          </p:stCondLst>
                                        </p:cTn>
                                        <p:tgtEl>
                                          <p:spTgt spid="6">
                                            <p:txEl>
                                              <p:pRg st="2" end="2"/>
                                            </p:txEl>
                                          </p:spTgt>
                                        </p:tgtEl>
                                        <p:attrNameLst>
                                          <p:attrName>style.visibility</p:attrName>
                                        </p:attrNameLst>
                                      </p:cBhvr>
                                      <p:to>
                                        <p:strVal val="visible"/>
                                      </p:to>
                                    </p:set>
                                    <p:anim calcmode="lin" valueType="num">
                                      <p:cBhvr>
                                        <p:cTn id="127"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28"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129"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130" dur="1000"/>
                                        <p:tgtEl>
                                          <p:spTgt spid="6">
                                            <p:txEl>
                                              <p:pRg st="2" end="2"/>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31" presetClass="entr" presetSubtype="0" fill="hold" grpId="0" nodeType="clickEffect">
                                  <p:stCondLst>
                                    <p:cond delay="0"/>
                                  </p:stCondLst>
                                  <p:childTnLst>
                                    <p:set>
                                      <p:cBhvr>
                                        <p:cTn id="134" dur="1" fill="hold">
                                          <p:stCondLst>
                                            <p:cond delay="0"/>
                                          </p:stCondLst>
                                        </p:cTn>
                                        <p:tgtEl>
                                          <p:spTgt spid="6">
                                            <p:txEl>
                                              <p:pRg st="3" end="3"/>
                                            </p:txEl>
                                          </p:spTgt>
                                        </p:tgtEl>
                                        <p:attrNameLst>
                                          <p:attrName>style.visibility</p:attrName>
                                        </p:attrNameLst>
                                      </p:cBhvr>
                                      <p:to>
                                        <p:strVal val="visible"/>
                                      </p:to>
                                    </p:set>
                                    <p:anim calcmode="lin" valueType="num">
                                      <p:cBhvr>
                                        <p:cTn id="135"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136"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137"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138" dur="1000"/>
                                        <p:tgtEl>
                                          <p:spTgt spid="6">
                                            <p:txEl>
                                              <p:pRg st="3" end="3"/>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31" presetClass="entr" presetSubtype="0" fill="hold" grpId="0" nodeType="clickEffect">
                                  <p:stCondLst>
                                    <p:cond delay="0"/>
                                  </p:stCondLst>
                                  <p:childTnLst>
                                    <p:set>
                                      <p:cBhvr>
                                        <p:cTn id="142" dur="1" fill="hold">
                                          <p:stCondLst>
                                            <p:cond delay="0"/>
                                          </p:stCondLst>
                                        </p:cTn>
                                        <p:tgtEl>
                                          <p:spTgt spid="6">
                                            <p:txEl>
                                              <p:pRg st="4" end="4"/>
                                            </p:txEl>
                                          </p:spTgt>
                                        </p:tgtEl>
                                        <p:attrNameLst>
                                          <p:attrName>style.visibility</p:attrName>
                                        </p:attrNameLst>
                                      </p:cBhvr>
                                      <p:to>
                                        <p:strVal val="visible"/>
                                      </p:to>
                                    </p:set>
                                    <p:anim calcmode="lin" valueType="num">
                                      <p:cBhvr>
                                        <p:cTn id="143"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144"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145"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146" dur="1000"/>
                                        <p:tgtEl>
                                          <p:spTgt spid="6">
                                            <p:txEl>
                                              <p:pRg st="4" end="4"/>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31" presetClass="entr" presetSubtype="0" fill="hold" grpId="0" nodeType="clickEffect">
                                  <p:stCondLst>
                                    <p:cond delay="0"/>
                                  </p:stCondLst>
                                  <p:childTnLst>
                                    <p:set>
                                      <p:cBhvr>
                                        <p:cTn id="150" dur="1" fill="hold">
                                          <p:stCondLst>
                                            <p:cond delay="0"/>
                                          </p:stCondLst>
                                        </p:cTn>
                                        <p:tgtEl>
                                          <p:spTgt spid="6">
                                            <p:txEl>
                                              <p:pRg st="5" end="5"/>
                                            </p:txEl>
                                          </p:spTgt>
                                        </p:tgtEl>
                                        <p:attrNameLst>
                                          <p:attrName>style.visibility</p:attrName>
                                        </p:attrNameLst>
                                      </p:cBhvr>
                                      <p:to>
                                        <p:strVal val="visible"/>
                                      </p:to>
                                    </p:set>
                                    <p:anim calcmode="lin" valueType="num">
                                      <p:cBhvr>
                                        <p:cTn id="151"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152"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153"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154" dur="1000"/>
                                        <p:tgtEl>
                                          <p:spTgt spid="6">
                                            <p:txEl>
                                              <p:pRg st="5" end="5"/>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31" presetClass="entr" presetSubtype="0" fill="hold" grpId="0" nodeType="clickEffect">
                                  <p:stCondLst>
                                    <p:cond delay="0"/>
                                  </p:stCondLst>
                                  <p:childTnLst>
                                    <p:set>
                                      <p:cBhvr>
                                        <p:cTn id="158" dur="1" fill="hold">
                                          <p:stCondLst>
                                            <p:cond delay="0"/>
                                          </p:stCondLst>
                                        </p:cTn>
                                        <p:tgtEl>
                                          <p:spTgt spid="6">
                                            <p:txEl>
                                              <p:pRg st="6" end="6"/>
                                            </p:txEl>
                                          </p:spTgt>
                                        </p:tgtEl>
                                        <p:attrNameLst>
                                          <p:attrName>style.visibility</p:attrName>
                                        </p:attrNameLst>
                                      </p:cBhvr>
                                      <p:to>
                                        <p:strVal val="visible"/>
                                      </p:to>
                                    </p:set>
                                    <p:anim calcmode="lin" valueType="num">
                                      <p:cBhvr>
                                        <p:cTn id="159"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160"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161" dur="10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162" dur="1000"/>
                                        <p:tgtEl>
                                          <p:spTgt spid="6">
                                            <p:txEl>
                                              <p:pRg st="6" end="6"/>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31" presetClass="entr" presetSubtype="0" fill="hold" grpId="0" nodeType="clickEffect">
                                  <p:stCondLst>
                                    <p:cond delay="0"/>
                                  </p:stCondLst>
                                  <p:childTnLst>
                                    <p:set>
                                      <p:cBhvr>
                                        <p:cTn id="166" dur="1" fill="hold">
                                          <p:stCondLst>
                                            <p:cond delay="0"/>
                                          </p:stCondLst>
                                        </p:cTn>
                                        <p:tgtEl>
                                          <p:spTgt spid="6">
                                            <p:txEl>
                                              <p:pRg st="7" end="7"/>
                                            </p:txEl>
                                          </p:spTgt>
                                        </p:tgtEl>
                                        <p:attrNameLst>
                                          <p:attrName>style.visibility</p:attrName>
                                        </p:attrNameLst>
                                      </p:cBhvr>
                                      <p:to>
                                        <p:strVal val="visible"/>
                                      </p:to>
                                    </p:set>
                                    <p:anim calcmode="lin" valueType="num">
                                      <p:cBhvr>
                                        <p:cTn id="167"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168"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169" dur="1000" fill="hold"/>
                                        <p:tgtEl>
                                          <p:spTgt spid="6">
                                            <p:txEl>
                                              <p:pRg st="7" end="7"/>
                                            </p:txEl>
                                          </p:spTgt>
                                        </p:tgtEl>
                                        <p:attrNameLst>
                                          <p:attrName>style.rotation</p:attrName>
                                        </p:attrNameLst>
                                      </p:cBhvr>
                                      <p:tavLst>
                                        <p:tav tm="0">
                                          <p:val>
                                            <p:fltVal val="90"/>
                                          </p:val>
                                        </p:tav>
                                        <p:tav tm="100000">
                                          <p:val>
                                            <p:fltVal val="0"/>
                                          </p:val>
                                        </p:tav>
                                      </p:tavLst>
                                    </p:anim>
                                    <p:animEffect transition="in" filter="fade">
                                      <p:cBhvr>
                                        <p:cTn id="170" dur="1000"/>
                                        <p:tgtEl>
                                          <p:spTgt spid="6">
                                            <p:txEl>
                                              <p:pRg st="7" end="7"/>
                                            </p:txEl>
                                          </p:spTgt>
                                        </p:tgtEl>
                                      </p:cBhvr>
                                    </p:animEffect>
                                  </p:childTnLst>
                                </p:cTn>
                              </p:par>
                            </p:childTnLst>
                          </p:cTn>
                        </p:par>
                      </p:childTnLst>
                    </p:cTn>
                  </p:par>
                  <p:par>
                    <p:cTn id="171" fill="hold">
                      <p:stCondLst>
                        <p:cond delay="indefinite"/>
                      </p:stCondLst>
                      <p:childTnLst>
                        <p:par>
                          <p:cTn id="172" fill="hold">
                            <p:stCondLst>
                              <p:cond delay="0"/>
                            </p:stCondLst>
                            <p:childTnLst>
                              <p:par>
                                <p:cTn id="173" presetID="31" presetClass="entr" presetSubtype="0" fill="hold" grpId="0" nodeType="clickEffect">
                                  <p:stCondLst>
                                    <p:cond delay="0"/>
                                  </p:stCondLst>
                                  <p:childTnLst>
                                    <p:set>
                                      <p:cBhvr>
                                        <p:cTn id="174" dur="1" fill="hold">
                                          <p:stCondLst>
                                            <p:cond delay="0"/>
                                          </p:stCondLst>
                                        </p:cTn>
                                        <p:tgtEl>
                                          <p:spTgt spid="6">
                                            <p:txEl>
                                              <p:pRg st="8" end="8"/>
                                            </p:txEl>
                                          </p:spTgt>
                                        </p:tgtEl>
                                        <p:attrNameLst>
                                          <p:attrName>style.visibility</p:attrName>
                                        </p:attrNameLst>
                                      </p:cBhvr>
                                      <p:to>
                                        <p:strVal val="visible"/>
                                      </p:to>
                                    </p:set>
                                    <p:anim calcmode="lin" valueType="num">
                                      <p:cBhvr>
                                        <p:cTn id="175" dur="1000" fill="hold"/>
                                        <p:tgtEl>
                                          <p:spTgt spid="6">
                                            <p:txEl>
                                              <p:pRg st="8" end="8"/>
                                            </p:txEl>
                                          </p:spTgt>
                                        </p:tgtEl>
                                        <p:attrNameLst>
                                          <p:attrName>ppt_w</p:attrName>
                                        </p:attrNameLst>
                                      </p:cBhvr>
                                      <p:tavLst>
                                        <p:tav tm="0">
                                          <p:val>
                                            <p:fltVal val="0"/>
                                          </p:val>
                                        </p:tav>
                                        <p:tav tm="100000">
                                          <p:val>
                                            <p:strVal val="#ppt_w"/>
                                          </p:val>
                                        </p:tav>
                                      </p:tavLst>
                                    </p:anim>
                                    <p:anim calcmode="lin" valueType="num">
                                      <p:cBhvr>
                                        <p:cTn id="176" dur="1000" fill="hold"/>
                                        <p:tgtEl>
                                          <p:spTgt spid="6">
                                            <p:txEl>
                                              <p:pRg st="8" end="8"/>
                                            </p:txEl>
                                          </p:spTgt>
                                        </p:tgtEl>
                                        <p:attrNameLst>
                                          <p:attrName>ppt_h</p:attrName>
                                        </p:attrNameLst>
                                      </p:cBhvr>
                                      <p:tavLst>
                                        <p:tav tm="0">
                                          <p:val>
                                            <p:fltVal val="0"/>
                                          </p:val>
                                        </p:tav>
                                        <p:tav tm="100000">
                                          <p:val>
                                            <p:strVal val="#ppt_h"/>
                                          </p:val>
                                        </p:tav>
                                      </p:tavLst>
                                    </p:anim>
                                    <p:anim calcmode="lin" valueType="num">
                                      <p:cBhvr>
                                        <p:cTn id="177" dur="1000" fill="hold"/>
                                        <p:tgtEl>
                                          <p:spTgt spid="6">
                                            <p:txEl>
                                              <p:pRg st="8" end="8"/>
                                            </p:txEl>
                                          </p:spTgt>
                                        </p:tgtEl>
                                        <p:attrNameLst>
                                          <p:attrName>style.rotation</p:attrName>
                                        </p:attrNameLst>
                                      </p:cBhvr>
                                      <p:tavLst>
                                        <p:tav tm="0">
                                          <p:val>
                                            <p:fltVal val="90"/>
                                          </p:val>
                                        </p:tav>
                                        <p:tav tm="100000">
                                          <p:val>
                                            <p:fltVal val="0"/>
                                          </p:val>
                                        </p:tav>
                                      </p:tavLst>
                                    </p:anim>
                                    <p:animEffect transition="in" filter="fade">
                                      <p:cBhvr>
                                        <p:cTn id="178" dur="1000"/>
                                        <p:tgtEl>
                                          <p:spTgt spid="6">
                                            <p:txEl>
                                              <p:pRg st="8" end="8"/>
                                            </p:txEl>
                                          </p:spTgt>
                                        </p:tgtEl>
                                      </p:cBhvr>
                                    </p:animEffect>
                                  </p:childTnLst>
                                </p:cTn>
                              </p:par>
                            </p:childTnLst>
                          </p:cTn>
                        </p:par>
                      </p:childTnLst>
                    </p:cTn>
                  </p:par>
                  <p:par>
                    <p:cTn id="179" fill="hold">
                      <p:stCondLst>
                        <p:cond delay="indefinite"/>
                      </p:stCondLst>
                      <p:childTnLst>
                        <p:par>
                          <p:cTn id="180" fill="hold">
                            <p:stCondLst>
                              <p:cond delay="0"/>
                            </p:stCondLst>
                            <p:childTnLst>
                              <p:par>
                                <p:cTn id="181" presetID="31" presetClass="entr" presetSubtype="0" fill="hold" grpId="0" nodeType="clickEffect">
                                  <p:stCondLst>
                                    <p:cond delay="0"/>
                                  </p:stCondLst>
                                  <p:childTnLst>
                                    <p:set>
                                      <p:cBhvr>
                                        <p:cTn id="182" dur="1" fill="hold">
                                          <p:stCondLst>
                                            <p:cond delay="0"/>
                                          </p:stCondLst>
                                        </p:cTn>
                                        <p:tgtEl>
                                          <p:spTgt spid="6">
                                            <p:txEl>
                                              <p:pRg st="9" end="9"/>
                                            </p:txEl>
                                          </p:spTgt>
                                        </p:tgtEl>
                                        <p:attrNameLst>
                                          <p:attrName>style.visibility</p:attrName>
                                        </p:attrNameLst>
                                      </p:cBhvr>
                                      <p:to>
                                        <p:strVal val="visible"/>
                                      </p:to>
                                    </p:set>
                                    <p:anim calcmode="lin" valueType="num">
                                      <p:cBhvr>
                                        <p:cTn id="183" dur="1000" fill="hold"/>
                                        <p:tgtEl>
                                          <p:spTgt spid="6">
                                            <p:txEl>
                                              <p:pRg st="9" end="9"/>
                                            </p:txEl>
                                          </p:spTgt>
                                        </p:tgtEl>
                                        <p:attrNameLst>
                                          <p:attrName>ppt_w</p:attrName>
                                        </p:attrNameLst>
                                      </p:cBhvr>
                                      <p:tavLst>
                                        <p:tav tm="0">
                                          <p:val>
                                            <p:fltVal val="0"/>
                                          </p:val>
                                        </p:tav>
                                        <p:tav tm="100000">
                                          <p:val>
                                            <p:strVal val="#ppt_w"/>
                                          </p:val>
                                        </p:tav>
                                      </p:tavLst>
                                    </p:anim>
                                    <p:anim calcmode="lin" valueType="num">
                                      <p:cBhvr>
                                        <p:cTn id="184" dur="1000" fill="hold"/>
                                        <p:tgtEl>
                                          <p:spTgt spid="6">
                                            <p:txEl>
                                              <p:pRg st="9" end="9"/>
                                            </p:txEl>
                                          </p:spTgt>
                                        </p:tgtEl>
                                        <p:attrNameLst>
                                          <p:attrName>ppt_h</p:attrName>
                                        </p:attrNameLst>
                                      </p:cBhvr>
                                      <p:tavLst>
                                        <p:tav tm="0">
                                          <p:val>
                                            <p:fltVal val="0"/>
                                          </p:val>
                                        </p:tav>
                                        <p:tav tm="100000">
                                          <p:val>
                                            <p:strVal val="#ppt_h"/>
                                          </p:val>
                                        </p:tav>
                                      </p:tavLst>
                                    </p:anim>
                                    <p:anim calcmode="lin" valueType="num">
                                      <p:cBhvr>
                                        <p:cTn id="185" dur="1000" fill="hold"/>
                                        <p:tgtEl>
                                          <p:spTgt spid="6">
                                            <p:txEl>
                                              <p:pRg st="9" end="9"/>
                                            </p:txEl>
                                          </p:spTgt>
                                        </p:tgtEl>
                                        <p:attrNameLst>
                                          <p:attrName>style.rotation</p:attrName>
                                        </p:attrNameLst>
                                      </p:cBhvr>
                                      <p:tavLst>
                                        <p:tav tm="0">
                                          <p:val>
                                            <p:fltVal val="90"/>
                                          </p:val>
                                        </p:tav>
                                        <p:tav tm="100000">
                                          <p:val>
                                            <p:fltVal val="0"/>
                                          </p:val>
                                        </p:tav>
                                      </p:tavLst>
                                    </p:anim>
                                    <p:animEffect transition="in" filter="fade">
                                      <p:cBhvr>
                                        <p:cTn id="186" dur="1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IEP Notes Page</a:t>
            </a:r>
            <a:endParaRPr lang="en-US" sz="2800" b="1" dirty="0"/>
          </a:p>
        </p:txBody>
      </p:sp>
      <p:sp>
        <p:nvSpPr>
          <p:cNvPr id="3" name="Content Placeholder 2"/>
          <p:cNvSpPr>
            <a:spLocks noGrp="1"/>
          </p:cNvSpPr>
          <p:nvPr>
            <p:ph sz="half"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just">
              <a:buNone/>
            </a:pPr>
            <a:r>
              <a:rPr lang="en-US" sz="2400" b="1" dirty="0" smtClean="0"/>
              <a:t>Everything that happens during the IEP team meeting is captured in the notes.</a:t>
            </a:r>
          </a:p>
          <a:p>
            <a:pPr marL="0" indent="0" algn="just">
              <a:buNone/>
            </a:pPr>
            <a:endParaRPr lang="en-US" sz="2400" b="1" dirty="0"/>
          </a:p>
          <a:p>
            <a:pPr marL="0" indent="0" algn="just">
              <a:buNone/>
            </a:pPr>
            <a:r>
              <a:rPr lang="en-US" sz="2400" b="1" dirty="0" smtClean="0"/>
              <a:t>This is not practical for a number of reasons.</a:t>
            </a:r>
            <a:endParaRPr lang="en-US" sz="2400" b="1" dirty="0"/>
          </a:p>
        </p:txBody>
      </p:sp>
      <p:sp>
        <p:nvSpPr>
          <p:cNvPr id="4" name="Content Placeholder 3"/>
          <p:cNvSpPr>
            <a:spLocks noGrp="1"/>
          </p:cNvSpPr>
          <p:nvPr>
            <p:ph sz="half" idx="2"/>
          </p:nvPr>
        </p:nvSpPr>
        <p:spPr/>
        <p:txBody>
          <a:bodyPr>
            <a:normAutofit/>
          </a:bodyPr>
          <a:lstStyle/>
          <a:p>
            <a:pPr marL="0" indent="0">
              <a:buNone/>
            </a:pPr>
            <a:endParaRPr lang="en-US" sz="2400" b="1" dirty="0" smtClean="0"/>
          </a:p>
          <a:p>
            <a:pPr marL="0" indent="0">
              <a:buNone/>
            </a:pPr>
            <a:endParaRPr lang="en-US" sz="2400" b="1" dirty="0"/>
          </a:p>
          <a:p>
            <a:pPr marL="0" indent="0">
              <a:buNone/>
            </a:pPr>
            <a:endParaRPr lang="en-US" sz="2400" b="1" dirty="0" smtClean="0"/>
          </a:p>
          <a:p>
            <a:pPr marL="0" indent="0">
              <a:buNone/>
            </a:pPr>
            <a:endParaRPr lang="en-US" sz="2400" b="1" dirty="0"/>
          </a:p>
          <a:p>
            <a:pPr marL="0" indent="0" algn="just">
              <a:buNone/>
            </a:pPr>
            <a:r>
              <a:rPr lang="en-US" sz="2400" b="1" dirty="0" smtClean="0"/>
              <a:t>Only </a:t>
            </a:r>
            <a:r>
              <a:rPr lang="en-US" sz="2400" b="1" smtClean="0"/>
              <a:t>the noteworthy </a:t>
            </a:r>
            <a:r>
              <a:rPr lang="en-US" sz="2400" b="1" dirty="0" smtClean="0"/>
              <a:t>things that happen during the IEP team meeting are captured in the notes.</a:t>
            </a:r>
          </a:p>
          <a:p>
            <a:pPr marL="0" indent="0" algn="just">
              <a:buNone/>
            </a:pPr>
            <a:endParaRPr lang="en-US" sz="2400" b="1" dirty="0"/>
          </a:p>
          <a:p>
            <a:pPr marL="0" indent="0" algn="just">
              <a:buNone/>
            </a:pPr>
            <a:r>
              <a:rPr lang="en-US" sz="2400" b="1" dirty="0" smtClean="0"/>
              <a:t>This is very practical.</a:t>
            </a:r>
          </a:p>
          <a:p>
            <a:pPr marL="0" indent="0">
              <a:buNone/>
            </a:pPr>
            <a:endParaRPr lang="en-US" sz="2400" b="1" dirty="0"/>
          </a:p>
          <a:p>
            <a:pPr marL="0" indent="0">
              <a:buNone/>
            </a:pPr>
            <a:endParaRPr lang="en-US" sz="2400" b="1" dirty="0" smtClean="0"/>
          </a:p>
          <a:p>
            <a:pPr marL="0" indent="0">
              <a:buNone/>
            </a:pPr>
            <a:endParaRPr lang="en-US" sz="2400" b="1" dirty="0"/>
          </a:p>
          <a:p>
            <a:pPr marL="0" indent="0">
              <a:buNone/>
            </a:pPr>
            <a:endParaRPr lang="en-US" sz="2400" b="1" dirty="0" smtClean="0"/>
          </a:p>
          <a:p>
            <a:pPr marL="0" indent="0">
              <a:buNone/>
            </a:pPr>
            <a:endParaRPr lang="en-US" sz="2400" b="1" dirty="0" smtClean="0"/>
          </a:p>
        </p:txBody>
      </p:sp>
      <p:pic>
        <p:nvPicPr>
          <p:cNvPr id="4098" name="Picture 2" descr="C:\Users\Jay\AppData\Local\Microsoft\Windows\INetCache\IE\Y7HK5TS4\whats-in-a-nam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04800"/>
            <a:ext cx="18288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Jay\AppData\Local\Microsoft\Windows\INetCache\IE\Y7HK5TS4\symbolicM-redarrow-nex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843755">
            <a:off x="2063527" y="1995305"/>
            <a:ext cx="2214816" cy="59034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Jay\AppData\Local\Microsoft\Windows\INetCache\IE\HXU745BX\green-arrow-md[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872524">
            <a:off x="4477963" y="1987521"/>
            <a:ext cx="2080499" cy="599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56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p:cTn id="15" dur="1000" fill="hold"/>
                                        <p:tgtEl>
                                          <p:spTgt spid="4098"/>
                                        </p:tgtEl>
                                        <p:attrNameLst>
                                          <p:attrName>ppt_w</p:attrName>
                                        </p:attrNameLst>
                                      </p:cBhvr>
                                      <p:tavLst>
                                        <p:tav tm="0">
                                          <p:val>
                                            <p:fltVal val="0"/>
                                          </p:val>
                                        </p:tav>
                                        <p:tav tm="100000">
                                          <p:val>
                                            <p:strVal val="#ppt_w"/>
                                          </p:val>
                                        </p:tav>
                                      </p:tavLst>
                                    </p:anim>
                                    <p:anim calcmode="lin" valueType="num">
                                      <p:cBhvr>
                                        <p:cTn id="16" dur="1000" fill="hold"/>
                                        <p:tgtEl>
                                          <p:spTgt spid="4098"/>
                                        </p:tgtEl>
                                        <p:attrNameLst>
                                          <p:attrName>ppt_h</p:attrName>
                                        </p:attrNameLst>
                                      </p:cBhvr>
                                      <p:tavLst>
                                        <p:tav tm="0">
                                          <p:val>
                                            <p:fltVal val="0"/>
                                          </p:val>
                                        </p:tav>
                                        <p:tav tm="100000">
                                          <p:val>
                                            <p:strVal val="#ppt_h"/>
                                          </p:val>
                                        </p:tav>
                                      </p:tavLst>
                                    </p:anim>
                                    <p:anim calcmode="lin" valueType="num">
                                      <p:cBhvr>
                                        <p:cTn id="17" dur="1000" fill="hold"/>
                                        <p:tgtEl>
                                          <p:spTgt spid="4098"/>
                                        </p:tgtEl>
                                        <p:attrNameLst>
                                          <p:attrName>style.rotation</p:attrName>
                                        </p:attrNameLst>
                                      </p:cBhvr>
                                      <p:tavLst>
                                        <p:tav tm="0">
                                          <p:val>
                                            <p:fltVal val="90"/>
                                          </p:val>
                                        </p:tav>
                                        <p:tav tm="100000">
                                          <p:val>
                                            <p:fltVal val="0"/>
                                          </p:val>
                                        </p:tav>
                                      </p:tavLst>
                                    </p:anim>
                                    <p:animEffect transition="in" filter="fade">
                                      <p:cBhvr>
                                        <p:cTn id="18" dur="1000"/>
                                        <p:tgtEl>
                                          <p:spTgt spid="409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p:cTn id="39"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 calcmode="lin" valueType="num">
                                      <p:cBhvr>
                                        <p:cTn id="47"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4099"/>
                                        </p:tgtEl>
                                        <p:attrNameLst>
                                          <p:attrName>style.visibility</p:attrName>
                                        </p:attrNameLst>
                                      </p:cBhvr>
                                      <p:to>
                                        <p:strVal val="visible"/>
                                      </p:to>
                                    </p:set>
                                    <p:anim calcmode="lin" valueType="num">
                                      <p:cBhvr>
                                        <p:cTn id="55" dur="1000" fill="hold"/>
                                        <p:tgtEl>
                                          <p:spTgt spid="4099"/>
                                        </p:tgtEl>
                                        <p:attrNameLst>
                                          <p:attrName>ppt_w</p:attrName>
                                        </p:attrNameLst>
                                      </p:cBhvr>
                                      <p:tavLst>
                                        <p:tav tm="0">
                                          <p:val>
                                            <p:fltVal val="0"/>
                                          </p:val>
                                        </p:tav>
                                        <p:tav tm="100000">
                                          <p:val>
                                            <p:strVal val="#ppt_w"/>
                                          </p:val>
                                        </p:tav>
                                      </p:tavLst>
                                    </p:anim>
                                    <p:anim calcmode="lin" valueType="num">
                                      <p:cBhvr>
                                        <p:cTn id="56" dur="1000" fill="hold"/>
                                        <p:tgtEl>
                                          <p:spTgt spid="4099"/>
                                        </p:tgtEl>
                                        <p:attrNameLst>
                                          <p:attrName>ppt_h</p:attrName>
                                        </p:attrNameLst>
                                      </p:cBhvr>
                                      <p:tavLst>
                                        <p:tav tm="0">
                                          <p:val>
                                            <p:fltVal val="0"/>
                                          </p:val>
                                        </p:tav>
                                        <p:tav tm="100000">
                                          <p:val>
                                            <p:strVal val="#ppt_h"/>
                                          </p:val>
                                        </p:tav>
                                      </p:tavLst>
                                    </p:anim>
                                    <p:anim calcmode="lin" valueType="num">
                                      <p:cBhvr>
                                        <p:cTn id="57" dur="1000" fill="hold"/>
                                        <p:tgtEl>
                                          <p:spTgt spid="4099"/>
                                        </p:tgtEl>
                                        <p:attrNameLst>
                                          <p:attrName>style.rotation</p:attrName>
                                        </p:attrNameLst>
                                      </p:cBhvr>
                                      <p:tavLst>
                                        <p:tav tm="0">
                                          <p:val>
                                            <p:fltVal val="90"/>
                                          </p:val>
                                        </p:tav>
                                        <p:tav tm="100000">
                                          <p:val>
                                            <p:fltVal val="0"/>
                                          </p:val>
                                        </p:tav>
                                      </p:tavLst>
                                    </p:anim>
                                    <p:animEffect transition="in" filter="fade">
                                      <p:cBhvr>
                                        <p:cTn id="58" dur="1000"/>
                                        <p:tgtEl>
                                          <p:spTgt spid="4099"/>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4100"/>
                                        </p:tgtEl>
                                        <p:attrNameLst>
                                          <p:attrName>style.visibility</p:attrName>
                                        </p:attrNameLst>
                                      </p:cBhvr>
                                      <p:to>
                                        <p:strVal val="visible"/>
                                      </p:to>
                                    </p:set>
                                    <p:anim calcmode="lin" valueType="num">
                                      <p:cBhvr>
                                        <p:cTn id="63" dur="1000" fill="hold"/>
                                        <p:tgtEl>
                                          <p:spTgt spid="4100"/>
                                        </p:tgtEl>
                                        <p:attrNameLst>
                                          <p:attrName>ppt_w</p:attrName>
                                        </p:attrNameLst>
                                      </p:cBhvr>
                                      <p:tavLst>
                                        <p:tav tm="0">
                                          <p:val>
                                            <p:fltVal val="0"/>
                                          </p:val>
                                        </p:tav>
                                        <p:tav tm="100000">
                                          <p:val>
                                            <p:strVal val="#ppt_w"/>
                                          </p:val>
                                        </p:tav>
                                      </p:tavLst>
                                    </p:anim>
                                    <p:anim calcmode="lin" valueType="num">
                                      <p:cBhvr>
                                        <p:cTn id="64" dur="1000" fill="hold"/>
                                        <p:tgtEl>
                                          <p:spTgt spid="4100"/>
                                        </p:tgtEl>
                                        <p:attrNameLst>
                                          <p:attrName>ppt_h</p:attrName>
                                        </p:attrNameLst>
                                      </p:cBhvr>
                                      <p:tavLst>
                                        <p:tav tm="0">
                                          <p:val>
                                            <p:fltVal val="0"/>
                                          </p:val>
                                        </p:tav>
                                        <p:tav tm="100000">
                                          <p:val>
                                            <p:strVal val="#ppt_h"/>
                                          </p:val>
                                        </p:tav>
                                      </p:tavLst>
                                    </p:anim>
                                    <p:anim calcmode="lin" valueType="num">
                                      <p:cBhvr>
                                        <p:cTn id="65" dur="1000" fill="hold"/>
                                        <p:tgtEl>
                                          <p:spTgt spid="4100"/>
                                        </p:tgtEl>
                                        <p:attrNameLst>
                                          <p:attrName>style.rotation</p:attrName>
                                        </p:attrNameLst>
                                      </p:cBhvr>
                                      <p:tavLst>
                                        <p:tav tm="0">
                                          <p:val>
                                            <p:fltVal val="90"/>
                                          </p:val>
                                        </p:tav>
                                        <p:tav tm="100000">
                                          <p:val>
                                            <p:fltVal val="0"/>
                                          </p:val>
                                        </p:tav>
                                      </p:tavLst>
                                    </p:anim>
                                    <p:animEffect transition="in" filter="fade">
                                      <p:cBhvr>
                                        <p:cTn id="66"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Identify the Noteworthy Comments</a:t>
            </a:r>
            <a:endParaRPr lang="en-US" sz="2800" b="1" dirty="0"/>
          </a:p>
        </p:txBody>
      </p:sp>
      <p:sp>
        <p:nvSpPr>
          <p:cNvPr id="3" name="Content Placeholder 2"/>
          <p:cNvSpPr>
            <a:spLocks noGrp="1"/>
          </p:cNvSpPr>
          <p:nvPr>
            <p:ph sz="half" idx="1"/>
          </p:nvPr>
        </p:nvSpPr>
        <p:spPr/>
        <p:txBody>
          <a:bodyPr>
            <a:normAutofit/>
          </a:bodyPr>
          <a:lstStyle/>
          <a:p>
            <a:pPr marL="0" indent="0">
              <a:buNone/>
            </a:pPr>
            <a:r>
              <a:rPr lang="en-US" sz="2000" b="1" dirty="0" smtClean="0"/>
              <a:t>Parent </a:t>
            </a:r>
            <a:r>
              <a:rPr lang="en-US" sz="2000" b="1" dirty="0" err="1" smtClean="0"/>
              <a:t>recd</a:t>
            </a:r>
            <a:r>
              <a:rPr lang="en-US" sz="2000" b="1" dirty="0" smtClean="0"/>
              <a:t> Procedural Safeguards</a:t>
            </a:r>
          </a:p>
          <a:p>
            <a:pPr marL="0" indent="0">
              <a:buNone/>
            </a:pPr>
            <a:r>
              <a:rPr lang="en-US" sz="2000" b="1" dirty="0" smtClean="0"/>
              <a:t>IEP goals progress reviewed</a:t>
            </a:r>
          </a:p>
          <a:p>
            <a:pPr marL="0" indent="0">
              <a:buNone/>
            </a:pPr>
            <a:r>
              <a:rPr lang="en-US" sz="2000" b="1" dirty="0" smtClean="0"/>
              <a:t>Parent concern re communications</a:t>
            </a:r>
          </a:p>
          <a:p>
            <a:pPr marL="0" indent="0">
              <a:buNone/>
            </a:pPr>
            <a:r>
              <a:rPr lang="en-US" sz="2000" b="1" dirty="0" smtClean="0"/>
              <a:t>IEP goal reworded/dropped because</a:t>
            </a:r>
          </a:p>
          <a:p>
            <a:pPr marL="0" indent="0">
              <a:buNone/>
            </a:pPr>
            <a:r>
              <a:rPr lang="en-US" sz="2000" b="1" dirty="0" smtClean="0"/>
              <a:t>IEP follow-up meeting scheduled</a:t>
            </a:r>
          </a:p>
          <a:p>
            <a:pPr marL="0" indent="0">
              <a:buNone/>
            </a:pPr>
            <a:r>
              <a:rPr lang="en-US" sz="2000" b="1" dirty="0" smtClean="0"/>
              <a:t>SLP missed 10 sessions no make-up</a:t>
            </a:r>
          </a:p>
          <a:p>
            <a:pPr marL="0" indent="0">
              <a:buNone/>
            </a:pPr>
            <a:r>
              <a:rPr lang="en-US" sz="2000" b="1" dirty="0" smtClean="0"/>
              <a:t>Parent contact info remains same</a:t>
            </a:r>
          </a:p>
          <a:p>
            <a:pPr marL="0" indent="0">
              <a:buNone/>
            </a:pPr>
            <a:r>
              <a:rPr lang="en-US" sz="2000" b="1" dirty="0" smtClean="0"/>
              <a:t>Inclusion time reduced by 25%</a:t>
            </a:r>
          </a:p>
          <a:p>
            <a:pPr marL="0" indent="0">
              <a:buNone/>
            </a:pPr>
            <a:r>
              <a:rPr lang="en-US" sz="2000" b="1" dirty="0" smtClean="0"/>
              <a:t>Parent </a:t>
            </a:r>
            <a:r>
              <a:rPr lang="en-US" sz="2000" b="1" dirty="0" err="1" smtClean="0"/>
              <a:t>req</a:t>
            </a:r>
            <a:r>
              <a:rPr lang="en-US" sz="2000" b="1" dirty="0" smtClean="0"/>
              <a:t> OT and PT assessments</a:t>
            </a:r>
          </a:p>
          <a:p>
            <a:pPr marL="0" indent="0">
              <a:buNone/>
            </a:pPr>
            <a:r>
              <a:rPr lang="en-US" sz="2000" b="1" dirty="0" smtClean="0"/>
              <a:t>Transition goals added</a:t>
            </a:r>
          </a:p>
          <a:p>
            <a:pPr marL="0" indent="0">
              <a:buNone/>
            </a:pPr>
            <a:r>
              <a:rPr lang="en-US" sz="2000" b="1" dirty="0" smtClean="0"/>
              <a:t>Translator/interpreter not present</a:t>
            </a:r>
          </a:p>
          <a:p>
            <a:pPr marL="0" indent="0">
              <a:buNone/>
            </a:pPr>
            <a:r>
              <a:rPr lang="en-US" sz="2000" b="1" dirty="0" smtClean="0"/>
              <a:t>Parent </a:t>
            </a:r>
            <a:r>
              <a:rPr lang="en-US" sz="2000" b="1" dirty="0" err="1" smtClean="0"/>
              <a:t>req</a:t>
            </a:r>
            <a:r>
              <a:rPr lang="en-US" sz="2000" b="1" dirty="0" smtClean="0"/>
              <a:t> IEP translation Spanish</a:t>
            </a:r>
            <a:endParaRPr lang="en-US" sz="2000" b="1" dirty="0"/>
          </a:p>
        </p:txBody>
      </p:sp>
      <p:sp>
        <p:nvSpPr>
          <p:cNvPr id="4" name="Content Placeholder 3"/>
          <p:cNvSpPr>
            <a:spLocks noGrp="1"/>
          </p:cNvSpPr>
          <p:nvPr>
            <p:ph sz="half" idx="2"/>
          </p:nvPr>
        </p:nvSpPr>
        <p:spPr/>
        <p:txBody>
          <a:bodyPr>
            <a:normAutofit/>
          </a:bodyPr>
          <a:lstStyle/>
          <a:p>
            <a:pPr marL="0" indent="0">
              <a:buNone/>
            </a:pPr>
            <a:r>
              <a:rPr lang="en-US" sz="2000" b="1" dirty="0" smtClean="0">
                <a:solidFill>
                  <a:srgbClr val="00B050"/>
                </a:solidFill>
              </a:rPr>
              <a:t>Yes</a:t>
            </a:r>
          </a:p>
          <a:p>
            <a:pPr marL="0" indent="0">
              <a:buNone/>
            </a:pPr>
            <a:r>
              <a:rPr lang="en-US" sz="2000" b="1" dirty="0" smtClean="0">
                <a:solidFill>
                  <a:srgbClr val="FF0000"/>
                </a:solidFill>
              </a:rPr>
              <a:t>No there is another IEP section</a:t>
            </a:r>
          </a:p>
          <a:p>
            <a:pPr marL="0" indent="0">
              <a:buNone/>
            </a:pPr>
            <a:r>
              <a:rPr lang="en-US" sz="2000" b="1" dirty="0" smtClean="0">
                <a:solidFill>
                  <a:srgbClr val="00B050"/>
                </a:solidFill>
              </a:rPr>
              <a:t>Yes</a:t>
            </a:r>
          </a:p>
          <a:p>
            <a:pPr marL="0" indent="0">
              <a:buNone/>
            </a:pPr>
            <a:r>
              <a:rPr lang="en-US" sz="2000" b="1" dirty="0" smtClean="0">
                <a:solidFill>
                  <a:srgbClr val="00B050"/>
                </a:solidFill>
              </a:rPr>
              <a:t>Yes</a:t>
            </a:r>
          </a:p>
          <a:p>
            <a:pPr marL="0" indent="0">
              <a:buNone/>
            </a:pPr>
            <a:r>
              <a:rPr lang="en-US" sz="2000" b="1" dirty="0" smtClean="0">
                <a:solidFill>
                  <a:srgbClr val="00B050"/>
                </a:solidFill>
              </a:rPr>
              <a:t>Yes</a:t>
            </a:r>
          </a:p>
          <a:p>
            <a:pPr marL="0" indent="0">
              <a:buNone/>
            </a:pPr>
            <a:r>
              <a:rPr lang="en-US" sz="2000" b="1" dirty="0" smtClean="0">
                <a:solidFill>
                  <a:srgbClr val="00B050"/>
                </a:solidFill>
              </a:rPr>
              <a:t>Yes</a:t>
            </a:r>
          </a:p>
          <a:p>
            <a:pPr marL="0" indent="0">
              <a:buNone/>
            </a:pPr>
            <a:r>
              <a:rPr lang="en-US" sz="2000" b="1" dirty="0" smtClean="0">
                <a:solidFill>
                  <a:srgbClr val="FF0000"/>
                </a:solidFill>
              </a:rPr>
              <a:t>No there is no change </a:t>
            </a:r>
          </a:p>
          <a:p>
            <a:pPr marL="0" indent="0">
              <a:buNone/>
            </a:pPr>
            <a:r>
              <a:rPr lang="en-US" sz="2000" b="1" dirty="0" smtClean="0">
                <a:solidFill>
                  <a:srgbClr val="00B050"/>
                </a:solidFill>
              </a:rPr>
              <a:t>Yes</a:t>
            </a:r>
          </a:p>
          <a:p>
            <a:pPr marL="0" indent="0">
              <a:buNone/>
            </a:pPr>
            <a:r>
              <a:rPr lang="en-US" sz="2000" b="1" dirty="0" smtClean="0">
                <a:solidFill>
                  <a:srgbClr val="00B050"/>
                </a:solidFill>
              </a:rPr>
              <a:t>Yes</a:t>
            </a:r>
          </a:p>
          <a:p>
            <a:pPr marL="0" indent="0">
              <a:buNone/>
            </a:pPr>
            <a:r>
              <a:rPr lang="en-US" sz="2000" b="1" dirty="0" smtClean="0">
                <a:solidFill>
                  <a:srgbClr val="FF0000"/>
                </a:solidFill>
              </a:rPr>
              <a:t>No ITP goals are identified as such</a:t>
            </a:r>
          </a:p>
          <a:p>
            <a:pPr marL="0" indent="0">
              <a:buNone/>
            </a:pPr>
            <a:r>
              <a:rPr lang="en-US" sz="2000" b="1" dirty="0" smtClean="0">
                <a:solidFill>
                  <a:srgbClr val="00B050"/>
                </a:solidFill>
              </a:rPr>
              <a:t>Yes</a:t>
            </a:r>
          </a:p>
          <a:p>
            <a:pPr marL="0" indent="0">
              <a:buNone/>
            </a:pPr>
            <a:r>
              <a:rPr lang="en-US" sz="2000" b="1" dirty="0" smtClean="0">
                <a:solidFill>
                  <a:srgbClr val="00B050"/>
                </a:solidFill>
              </a:rPr>
              <a:t>Yes</a:t>
            </a:r>
            <a:endParaRPr lang="en-US" sz="2000" b="1" dirty="0">
              <a:solidFill>
                <a:srgbClr val="00B050"/>
              </a:solidFill>
            </a:endParaRPr>
          </a:p>
        </p:txBody>
      </p:sp>
      <p:pic>
        <p:nvPicPr>
          <p:cNvPr id="4098" name="Picture 2" descr="C:\Users\Jay\AppData\Local\Microsoft\Windows\INetCache\IE\HXU745BX\whats-in-a-nam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381000"/>
            <a:ext cx="12954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2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p:cTn id="15" dur="1000" fill="hold"/>
                                        <p:tgtEl>
                                          <p:spTgt spid="4098"/>
                                        </p:tgtEl>
                                        <p:attrNameLst>
                                          <p:attrName>ppt_w</p:attrName>
                                        </p:attrNameLst>
                                      </p:cBhvr>
                                      <p:tavLst>
                                        <p:tav tm="0">
                                          <p:val>
                                            <p:fltVal val="0"/>
                                          </p:val>
                                        </p:tav>
                                        <p:tav tm="100000">
                                          <p:val>
                                            <p:strVal val="#ppt_w"/>
                                          </p:val>
                                        </p:tav>
                                      </p:tavLst>
                                    </p:anim>
                                    <p:anim calcmode="lin" valueType="num">
                                      <p:cBhvr>
                                        <p:cTn id="16" dur="1000" fill="hold"/>
                                        <p:tgtEl>
                                          <p:spTgt spid="4098"/>
                                        </p:tgtEl>
                                        <p:attrNameLst>
                                          <p:attrName>ppt_h</p:attrName>
                                        </p:attrNameLst>
                                      </p:cBhvr>
                                      <p:tavLst>
                                        <p:tav tm="0">
                                          <p:val>
                                            <p:fltVal val="0"/>
                                          </p:val>
                                        </p:tav>
                                        <p:tav tm="100000">
                                          <p:val>
                                            <p:strVal val="#ppt_h"/>
                                          </p:val>
                                        </p:tav>
                                      </p:tavLst>
                                    </p:anim>
                                    <p:anim calcmode="lin" valueType="num">
                                      <p:cBhvr>
                                        <p:cTn id="17" dur="1000" fill="hold"/>
                                        <p:tgtEl>
                                          <p:spTgt spid="4098"/>
                                        </p:tgtEl>
                                        <p:attrNameLst>
                                          <p:attrName>style.rotation</p:attrName>
                                        </p:attrNameLst>
                                      </p:cBhvr>
                                      <p:tavLst>
                                        <p:tav tm="0">
                                          <p:val>
                                            <p:fltVal val="90"/>
                                          </p:val>
                                        </p:tav>
                                        <p:tav tm="100000">
                                          <p:val>
                                            <p:fltVal val="0"/>
                                          </p:val>
                                        </p:tav>
                                      </p:tavLst>
                                    </p:anim>
                                    <p:animEffect transition="in" filter="fade">
                                      <p:cBhvr>
                                        <p:cTn id="18" dur="1000"/>
                                        <p:tgtEl>
                                          <p:spTgt spid="409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 calcmode="lin" valueType="num">
                                      <p:cBhvr>
                                        <p:cTn id="6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6" end="6"/>
                                            </p:txEl>
                                          </p:spTgt>
                                        </p:tgtEl>
                                        <p:attrNameLst>
                                          <p:attrName>style.visibility</p:attrName>
                                        </p:attrNameLst>
                                      </p:cBhvr>
                                      <p:to>
                                        <p:strVal val="visible"/>
                                      </p:to>
                                    </p:set>
                                    <p:anim calcmode="lin" valueType="num">
                                      <p:cBhvr>
                                        <p:cTn id="7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7" end="7"/>
                                            </p:txEl>
                                          </p:spTgt>
                                        </p:tgtEl>
                                        <p:attrNameLst>
                                          <p:attrName>style.visibility</p:attrName>
                                        </p:attrNameLst>
                                      </p:cBhvr>
                                      <p:to>
                                        <p:strVal val="visible"/>
                                      </p:to>
                                    </p:set>
                                    <p:anim calcmode="lin" valueType="num">
                                      <p:cBhvr>
                                        <p:cTn id="7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3">
                                            <p:txEl>
                                              <p:pRg st="8" end="8"/>
                                            </p:txEl>
                                          </p:spTgt>
                                        </p:tgtEl>
                                        <p:attrNameLst>
                                          <p:attrName>style.visibility</p:attrName>
                                        </p:attrNameLst>
                                      </p:cBhvr>
                                      <p:to>
                                        <p:strVal val="visible"/>
                                      </p:to>
                                    </p:set>
                                    <p:anim calcmode="lin" valueType="num">
                                      <p:cBhvr>
                                        <p:cTn id="87"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88"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89"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90" dur="1000"/>
                                        <p:tgtEl>
                                          <p:spTgt spid="3">
                                            <p:txEl>
                                              <p:pRg st="8" end="8"/>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3">
                                            <p:txEl>
                                              <p:pRg st="9" end="9"/>
                                            </p:txEl>
                                          </p:spTgt>
                                        </p:tgtEl>
                                        <p:attrNameLst>
                                          <p:attrName>style.visibility</p:attrName>
                                        </p:attrNameLst>
                                      </p:cBhvr>
                                      <p:to>
                                        <p:strVal val="visible"/>
                                      </p:to>
                                    </p:set>
                                    <p:anim calcmode="lin" valueType="num">
                                      <p:cBhvr>
                                        <p:cTn id="95"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96"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97"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98" dur="1000"/>
                                        <p:tgtEl>
                                          <p:spTgt spid="3">
                                            <p:txEl>
                                              <p:pRg st="9" end="9"/>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3">
                                            <p:txEl>
                                              <p:pRg st="10" end="10"/>
                                            </p:txEl>
                                          </p:spTgt>
                                        </p:tgtEl>
                                        <p:attrNameLst>
                                          <p:attrName>style.visibility</p:attrName>
                                        </p:attrNameLst>
                                      </p:cBhvr>
                                      <p:to>
                                        <p:strVal val="visible"/>
                                      </p:to>
                                    </p:set>
                                    <p:anim calcmode="lin" valueType="num">
                                      <p:cBhvr>
                                        <p:cTn id="103"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104"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105"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106" dur="1000"/>
                                        <p:tgtEl>
                                          <p:spTgt spid="3">
                                            <p:txEl>
                                              <p:pRg st="10" end="10"/>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3">
                                            <p:txEl>
                                              <p:pRg st="11" end="11"/>
                                            </p:txEl>
                                          </p:spTgt>
                                        </p:tgtEl>
                                        <p:attrNameLst>
                                          <p:attrName>style.visibility</p:attrName>
                                        </p:attrNameLst>
                                      </p:cBhvr>
                                      <p:to>
                                        <p:strVal val="visible"/>
                                      </p:to>
                                    </p:set>
                                    <p:anim calcmode="lin" valueType="num">
                                      <p:cBhvr>
                                        <p:cTn id="111"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112"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113"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114" dur="1000"/>
                                        <p:tgtEl>
                                          <p:spTgt spid="3">
                                            <p:txEl>
                                              <p:pRg st="11" end="11"/>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4">
                                            <p:txEl>
                                              <p:pRg st="0" end="0"/>
                                            </p:txEl>
                                          </p:spTgt>
                                        </p:tgtEl>
                                        <p:attrNameLst>
                                          <p:attrName>style.visibility</p:attrName>
                                        </p:attrNameLst>
                                      </p:cBhvr>
                                      <p:to>
                                        <p:strVal val="visible"/>
                                      </p:to>
                                    </p:set>
                                    <p:anim calcmode="lin" valueType="num">
                                      <p:cBhvr>
                                        <p:cTn id="119"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0"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21"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22" dur="1000"/>
                                        <p:tgtEl>
                                          <p:spTgt spid="4">
                                            <p:txEl>
                                              <p:pRg st="0" end="0"/>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31" presetClass="entr" presetSubtype="0" fill="hold" grpId="0" nodeType="clickEffect">
                                  <p:stCondLst>
                                    <p:cond delay="0"/>
                                  </p:stCondLst>
                                  <p:childTnLst>
                                    <p:set>
                                      <p:cBhvr>
                                        <p:cTn id="126" dur="1" fill="hold">
                                          <p:stCondLst>
                                            <p:cond delay="0"/>
                                          </p:stCondLst>
                                        </p:cTn>
                                        <p:tgtEl>
                                          <p:spTgt spid="4">
                                            <p:txEl>
                                              <p:pRg st="1" end="1"/>
                                            </p:txEl>
                                          </p:spTgt>
                                        </p:tgtEl>
                                        <p:attrNameLst>
                                          <p:attrName>style.visibility</p:attrName>
                                        </p:attrNameLst>
                                      </p:cBhvr>
                                      <p:to>
                                        <p:strVal val="visible"/>
                                      </p:to>
                                    </p:set>
                                    <p:anim calcmode="lin" valueType="num">
                                      <p:cBhvr>
                                        <p:cTn id="12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2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2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30" dur="1000"/>
                                        <p:tgtEl>
                                          <p:spTgt spid="4">
                                            <p:txEl>
                                              <p:pRg st="1" end="1"/>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31" presetClass="entr" presetSubtype="0" fill="hold" grpId="0" nodeType="clickEffect">
                                  <p:stCondLst>
                                    <p:cond delay="0"/>
                                  </p:stCondLst>
                                  <p:childTnLst>
                                    <p:set>
                                      <p:cBhvr>
                                        <p:cTn id="134" dur="1" fill="hold">
                                          <p:stCondLst>
                                            <p:cond delay="0"/>
                                          </p:stCondLst>
                                        </p:cTn>
                                        <p:tgtEl>
                                          <p:spTgt spid="4">
                                            <p:txEl>
                                              <p:pRg st="2" end="2"/>
                                            </p:txEl>
                                          </p:spTgt>
                                        </p:tgtEl>
                                        <p:attrNameLst>
                                          <p:attrName>style.visibility</p:attrName>
                                        </p:attrNameLst>
                                      </p:cBhvr>
                                      <p:to>
                                        <p:strVal val="visible"/>
                                      </p:to>
                                    </p:set>
                                    <p:anim calcmode="lin" valueType="num">
                                      <p:cBhvr>
                                        <p:cTn id="13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3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3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38" dur="1000"/>
                                        <p:tgtEl>
                                          <p:spTgt spid="4">
                                            <p:txEl>
                                              <p:pRg st="2" end="2"/>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31" presetClass="entr" presetSubtype="0" fill="hold" grpId="0" nodeType="clickEffect">
                                  <p:stCondLst>
                                    <p:cond delay="0"/>
                                  </p:stCondLst>
                                  <p:childTnLst>
                                    <p:set>
                                      <p:cBhvr>
                                        <p:cTn id="142" dur="1" fill="hold">
                                          <p:stCondLst>
                                            <p:cond delay="0"/>
                                          </p:stCondLst>
                                        </p:cTn>
                                        <p:tgtEl>
                                          <p:spTgt spid="4">
                                            <p:txEl>
                                              <p:pRg st="3" end="3"/>
                                            </p:txEl>
                                          </p:spTgt>
                                        </p:tgtEl>
                                        <p:attrNameLst>
                                          <p:attrName>style.visibility</p:attrName>
                                        </p:attrNameLst>
                                      </p:cBhvr>
                                      <p:to>
                                        <p:strVal val="visible"/>
                                      </p:to>
                                    </p:set>
                                    <p:anim calcmode="lin" valueType="num">
                                      <p:cBhvr>
                                        <p:cTn id="143"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44"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145"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146" dur="1000"/>
                                        <p:tgtEl>
                                          <p:spTgt spid="4">
                                            <p:txEl>
                                              <p:pRg st="3" end="3"/>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31" presetClass="entr" presetSubtype="0" fill="hold" grpId="0" nodeType="clickEffect">
                                  <p:stCondLst>
                                    <p:cond delay="0"/>
                                  </p:stCondLst>
                                  <p:childTnLst>
                                    <p:set>
                                      <p:cBhvr>
                                        <p:cTn id="150" dur="1" fill="hold">
                                          <p:stCondLst>
                                            <p:cond delay="0"/>
                                          </p:stCondLst>
                                        </p:cTn>
                                        <p:tgtEl>
                                          <p:spTgt spid="4">
                                            <p:txEl>
                                              <p:pRg st="4" end="4"/>
                                            </p:txEl>
                                          </p:spTgt>
                                        </p:tgtEl>
                                        <p:attrNameLst>
                                          <p:attrName>style.visibility</p:attrName>
                                        </p:attrNameLst>
                                      </p:cBhvr>
                                      <p:to>
                                        <p:strVal val="visible"/>
                                      </p:to>
                                    </p:set>
                                    <p:anim calcmode="lin" valueType="num">
                                      <p:cBhvr>
                                        <p:cTn id="151"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52"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153"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154" dur="1000"/>
                                        <p:tgtEl>
                                          <p:spTgt spid="4">
                                            <p:txEl>
                                              <p:pRg st="4" end="4"/>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31" presetClass="entr" presetSubtype="0" fill="hold" grpId="0" nodeType="clickEffect">
                                  <p:stCondLst>
                                    <p:cond delay="0"/>
                                  </p:stCondLst>
                                  <p:childTnLst>
                                    <p:set>
                                      <p:cBhvr>
                                        <p:cTn id="158" dur="1" fill="hold">
                                          <p:stCondLst>
                                            <p:cond delay="0"/>
                                          </p:stCondLst>
                                        </p:cTn>
                                        <p:tgtEl>
                                          <p:spTgt spid="4">
                                            <p:txEl>
                                              <p:pRg st="5" end="5"/>
                                            </p:txEl>
                                          </p:spTgt>
                                        </p:tgtEl>
                                        <p:attrNameLst>
                                          <p:attrName>style.visibility</p:attrName>
                                        </p:attrNameLst>
                                      </p:cBhvr>
                                      <p:to>
                                        <p:strVal val="visible"/>
                                      </p:to>
                                    </p:set>
                                    <p:anim calcmode="lin" valueType="num">
                                      <p:cBhvr>
                                        <p:cTn id="159"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160"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161"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162" dur="1000"/>
                                        <p:tgtEl>
                                          <p:spTgt spid="4">
                                            <p:txEl>
                                              <p:pRg st="5" end="5"/>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31" presetClass="entr" presetSubtype="0" fill="hold" grpId="0" nodeType="clickEffect">
                                  <p:stCondLst>
                                    <p:cond delay="0"/>
                                  </p:stCondLst>
                                  <p:childTnLst>
                                    <p:set>
                                      <p:cBhvr>
                                        <p:cTn id="166" dur="1" fill="hold">
                                          <p:stCondLst>
                                            <p:cond delay="0"/>
                                          </p:stCondLst>
                                        </p:cTn>
                                        <p:tgtEl>
                                          <p:spTgt spid="4">
                                            <p:txEl>
                                              <p:pRg st="6" end="6"/>
                                            </p:txEl>
                                          </p:spTgt>
                                        </p:tgtEl>
                                        <p:attrNameLst>
                                          <p:attrName>style.visibility</p:attrName>
                                        </p:attrNameLst>
                                      </p:cBhvr>
                                      <p:to>
                                        <p:strVal val="visible"/>
                                      </p:to>
                                    </p:set>
                                    <p:anim calcmode="lin" valueType="num">
                                      <p:cBhvr>
                                        <p:cTn id="167"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168"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169"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170" dur="1000"/>
                                        <p:tgtEl>
                                          <p:spTgt spid="4">
                                            <p:txEl>
                                              <p:pRg st="6" end="6"/>
                                            </p:txEl>
                                          </p:spTgt>
                                        </p:tgtEl>
                                      </p:cBhvr>
                                    </p:animEffect>
                                  </p:childTnLst>
                                </p:cTn>
                              </p:par>
                            </p:childTnLst>
                          </p:cTn>
                        </p:par>
                      </p:childTnLst>
                    </p:cTn>
                  </p:par>
                  <p:par>
                    <p:cTn id="171" fill="hold">
                      <p:stCondLst>
                        <p:cond delay="indefinite"/>
                      </p:stCondLst>
                      <p:childTnLst>
                        <p:par>
                          <p:cTn id="172" fill="hold">
                            <p:stCondLst>
                              <p:cond delay="0"/>
                            </p:stCondLst>
                            <p:childTnLst>
                              <p:par>
                                <p:cTn id="173" presetID="31" presetClass="entr" presetSubtype="0" fill="hold" grpId="0" nodeType="clickEffect">
                                  <p:stCondLst>
                                    <p:cond delay="0"/>
                                  </p:stCondLst>
                                  <p:childTnLst>
                                    <p:set>
                                      <p:cBhvr>
                                        <p:cTn id="174" dur="1" fill="hold">
                                          <p:stCondLst>
                                            <p:cond delay="0"/>
                                          </p:stCondLst>
                                        </p:cTn>
                                        <p:tgtEl>
                                          <p:spTgt spid="4">
                                            <p:txEl>
                                              <p:pRg st="7" end="7"/>
                                            </p:txEl>
                                          </p:spTgt>
                                        </p:tgtEl>
                                        <p:attrNameLst>
                                          <p:attrName>style.visibility</p:attrName>
                                        </p:attrNameLst>
                                      </p:cBhvr>
                                      <p:to>
                                        <p:strVal val="visible"/>
                                      </p:to>
                                    </p:set>
                                    <p:anim calcmode="lin" valueType="num">
                                      <p:cBhvr>
                                        <p:cTn id="175"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176"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177"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178" dur="1000"/>
                                        <p:tgtEl>
                                          <p:spTgt spid="4">
                                            <p:txEl>
                                              <p:pRg st="7" end="7"/>
                                            </p:txEl>
                                          </p:spTgt>
                                        </p:tgtEl>
                                      </p:cBhvr>
                                    </p:animEffect>
                                  </p:childTnLst>
                                </p:cTn>
                              </p:par>
                            </p:childTnLst>
                          </p:cTn>
                        </p:par>
                      </p:childTnLst>
                    </p:cTn>
                  </p:par>
                  <p:par>
                    <p:cTn id="179" fill="hold">
                      <p:stCondLst>
                        <p:cond delay="indefinite"/>
                      </p:stCondLst>
                      <p:childTnLst>
                        <p:par>
                          <p:cTn id="180" fill="hold">
                            <p:stCondLst>
                              <p:cond delay="0"/>
                            </p:stCondLst>
                            <p:childTnLst>
                              <p:par>
                                <p:cTn id="181" presetID="31" presetClass="entr" presetSubtype="0" fill="hold" grpId="0" nodeType="clickEffect">
                                  <p:stCondLst>
                                    <p:cond delay="0"/>
                                  </p:stCondLst>
                                  <p:childTnLst>
                                    <p:set>
                                      <p:cBhvr>
                                        <p:cTn id="182" dur="1" fill="hold">
                                          <p:stCondLst>
                                            <p:cond delay="0"/>
                                          </p:stCondLst>
                                        </p:cTn>
                                        <p:tgtEl>
                                          <p:spTgt spid="4">
                                            <p:txEl>
                                              <p:pRg st="8" end="8"/>
                                            </p:txEl>
                                          </p:spTgt>
                                        </p:tgtEl>
                                        <p:attrNameLst>
                                          <p:attrName>style.visibility</p:attrName>
                                        </p:attrNameLst>
                                      </p:cBhvr>
                                      <p:to>
                                        <p:strVal val="visible"/>
                                      </p:to>
                                    </p:set>
                                    <p:anim calcmode="lin" valueType="num">
                                      <p:cBhvr>
                                        <p:cTn id="183"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184"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185"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186" dur="1000"/>
                                        <p:tgtEl>
                                          <p:spTgt spid="4">
                                            <p:txEl>
                                              <p:pRg st="8" end="8"/>
                                            </p:txEl>
                                          </p:spTgt>
                                        </p:tgtEl>
                                      </p:cBhvr>
                                    </p:animEffect>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4">
                                            <p:txEl>
                                              <p:pRg st="9" end="9"/>
                                            </p:txEl>
                                          </p:spTgt>
                                        </p:tgtEl>
                                        <p:attrNameLst>
                                          <p:attrName>style.visibility</p:attrName>
                                        </p:attrNameLst>
                                      </p:cBhvr>
                                      <p:to>
                                        <p:strVal val="visible"/>
                                      </p:to>
                                    </p:set>
                                    <p:anim calcmode="lin" valueType="num">
                                      <p:cBhvr>
                                        <p:cTn id="191" dur="1000" fill="hold"/>
                                        <p:tgtEl>
                                          <p:spTgt spid="4">
                                            <p:txEl>
                                              <p:pRg st="9" end="9"/>
                                            </p:txEl>
                                          </p:spTgt>
                                        </p:tgtEl>
                                        <p:attrNameLst>
                                          <p:attrName>ppt_w</p:attrName>
                                        </p:attrNameLst>
                                      </p:cBhvr>
                                      <p:tavLst>
                                        <p:tav tm="0">
                                          <p:val>
                                            <p:fltVal val="0"/>
                                          </p:val>
                                        </p:tav>
                                        <p:tav tm="100000">
                                          <p:val>
                                            <p:strVal val="#ppt_w"/>
                                          </p:val>
                                        </p:tav>
                                      </p:tavLst>
                                    </p:anim>
                                    <p:anim calcmode="lin" valueType="num">
                                      <p:cBhvr>
                                        <p:cTn id="192" dur="1000" fill="hold"/>
                                        <p:tgtEl>
                                          <p:spTgt spid="4">
                                            <p:txEl>
                                              <p:pRg st="9" end="9"/>
                                            </p:txEl>
                                          </p:spTgt>
                                        </p:tgtEl>
                                        <p:attrNameLst>
                                          <p:attrName>ppt_h</p:attrName>
                                        </p:attrNameLst>
                                      </p:cBhvr>
                                      <p:tavLst>
                                        <p:tav tm="0">
                                          <p:val>
                                            <p:fltVal val="0"/>
                                          </p:val>
                                        </p:tav>
                                        <p:tav tm="100000">
                                          <p:val>
                                            <p:strVal val="#ppt_h"/>
                                          </p:val>
                                        </p:tav>
                                      </p:tavLst>
                                    </p:anim>
                                    <p:anim calcmode="lin" valueType="num">
                                      <p:cBhvr>
                                        <p:cTn id="193" dur="1000" fill="hold"/>
                                        <p:tgtEl>
                                          <p:spTgt spid="4">
                                            <p:txEl>
                                              <p:pRg st="9" end="9"/>
                                            </p:txEl>
                                          </p:spTgt>
                                        </p:tgtEl>
                                        <p:attrNameLst>
                                          <p:attrName>style.rotation</p:attrName>
                                        </p:attrNameLst>
                                      </p:cBhvr>
                                      <p:tavLst>
                                        <p:tav tm="0">
                                          <p:val>
                                            <p:fltVal val="90"/>
                                          </p:val>
                                        </p:tav>
                                        <p:tav tm="100000">
                                          <p:val>
                                            <p:fltVal val="0"/>
                                          </p:val>
                                        </p:tav>
                                      </p:tavLst>
                                    </p:anim>
                                    <p:animEffect transition="in" filter="fade">
                                      <p:cBhvr>
                                        <p:cTn id="194" dur="1000"/>
                                        <p:tgtEl>
                                          <p:spTgt spid="4">
                                            <p:txEl>
                                              <p:pRg st="9" end="9"/>
                                            </p:txEl>
                                          </p:spTgt>
                                        </p:tgtEl>
                                      </p:cBhvr>
                                    </p:animEffect>
                                  </p:childTnLst>
                                </p:cTn>
                              </p:par>
                            </p:childTnLst>
                          </p:cTn>
                        </p:par>
                      </p:childTnLst>
                    </p:cTn>
                  </p:par>
                  <p:par>
                    <p:cTn id="195" fill="hold">
                      <p:stCondLst>
                        <p:cond delay="indefinite"/>
                      </p:stCondLst>
                      <p:childTnLst>
                        <p:par>
                          <p:cTn id="196" fill="hold">
                            <p:stCondLst>
                              <p:cond delay="0"/>
                            </p:stCondLst>
                            <p:childTnLst>
                              <p:par>
                                <p:cTn id="197" presetID="31" presetClass="entr" presetSubtype="0" fill="hold" grpId="0" nodeType="clickEffect">
                                  <p:stCondLst>
                                    <p:cond delay="0"/>
                                  </p:stCondLst>
                                  <p:childTnLst>
                                    <p:set>
                                      <p:cBhvr>
                                        <p:cTn id="198" dur="1" fill="hold">
                                          <p:stCondLst>
                                            <p:cond delay="0"/>
                                          </p:stCondLst>
                                        </p:cTn>
                                        <p:tgtEl>
                                          <p:spTgt spid="4">
                                            <p:txEl>
                                              <p:pRg st="10" end="10"/>
                                            </p:txEl>
                                          </p:spTgt>
                                        </p:tgtEl>
                                        <p:attrNameLst>
                                          <p:attrName>style.visibility</p:attrName>
                                        </p:attrNameLst>
                                      </p:cBhvr>
                                      <p:to>
                                        <p:strVal val="visible"/>
                                      </p:to>
                                    </p:set>
                                    <p:anim calcmode="lin" valueType="num">
                                      <p:cBhvr>
                                        <p:cTn id="199" dur="10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200" dur="1000" fill="hold"/>
                                        <p:tgtEl>
                                          <p:spTgt spid="4">
                                            <p:txEl>
                                              <p:pRg st="10" end="10"/>
                                            </p:txEl>
                                          </p:spTgt>
                                        </p:tgtEl>
                                        <p:attrNameLst>
                                          <p:attrName>ppt_h</p:attrName>
                                        </p:attrNameLst>
                                      </p:cBhvr>
                                      <p:tavLst>
                                        <p:tav tm="0">
                                          <p:val>
                                            <p:fltVal val="0"/>
                                          </p:val>
                                        </p:tav>
                                        <p:tav tm="100000">
                                          <p:val>
                                            <p:strVal val="#ppt_h"/>
                                          </p:val>
                                        </p:tav>
                                      </p:tavLst>
                                    </p:anim>
                                    <p:anim calcmode="lin" valueType="num">
                                      <p:cBhvr>
                                        <p:cTn id="201" dur="1000" fill="hold"/>
                                        <p:tgtEl>
                                          <p:spTgt spid="4">
                                            <p:txEl>
                                              <p:pRg st="10" end="10"/>
                                            </p:txEl>
                                          </p:spTgt>
                                        </p:tgtEl>
                                        <p:attrNameLst>
                                          <p:attrName>style.rotation</p:attrName>
                                        </p:attrNameLst>
                                      </p:cBhvr>
                                      <p:tavLst>
                                        <p:tav tm="0">
                                          <p:val>
                                            <p:fltVal val="90"/>
                                          </p:val>
                                        </p:tav>
                                        <p:tav tm="100000">
                                          <p:val>
                                            <p:fltVal val="0"/>
                                          </p:val>
                                        </p:tav>
                                      </p:tavLst>
                                    </p:anim>
                                    <p:animEffect transition="in" filter="fade">
                                      <p:cBhvr>
                                        <p:cTn id="202" dur="1000"/>
                                        <p:tgtEl>
                                          <p:spTgt spid="4">
                                            <p:txEl>
                                              <p:pRg st="10" end="10"/>
                                            </p:txEl>
                                          </p:spTgt>
                                        </p:tgtEl>
                                      </p:cBhvr>
                                    </p:animEffect>
                                  </p:childTnLst>
                                </p:cTn>
                              </p:par>
                            </p:childTnLst>
                          </p:cTn>
                        </p:par>
                      </p:childTnLst>
                    </p:cTn>
                  </p:par>
                  <p:par>
                    <p:cTn id="203" fill="hold">
                      <p:stCondLst>
                        <p:cond delay="indefinite"/>
                      </p:stCondLst>
                      <p:childTnLst>
                        <p:par>
                          <p:cTn id="204" fill="hold">
                            <p:stCondLst>
                              <p:cond delay="0"/>
                            </p:stCondLst>
                            <p:childTnLst>
                              <p:par>
                                <p:cTn id="205" presetID="31" presetClass="entr" presetSubtype="0" fill="hold" grpId="0" nodeType="clickEffect">
                                  <p:stCondLst>
                                    <p:cond delay="0"/>
                                  </p:stCondLst>
                                  <p:childTnLst>
                                    <p:set>
                                      <p:cBhvr>
                                        <p:cTn id="206" dur="1" fill="hold">
                                          <p:stCondLst>
                                            <p:cond delay="0"/>
                                          </p:stCondLst>
                                        </p:cTn>
                                        <p:tgtEl>
                                          <p:spTgt spid="4">
                                            <p:txEl>
                                              <p:pRg st="11" end="11"/>
                                            </p:txEl>
                                          </p:spTgt>
                                        </p:tgtEl>
                                        <p:attrNameLst>
                                          <p:attrName>style.visibility</p:attrName>
                                        </p:attrNameLst>
                                      </p:cBhvr>
                                      <p:to>
                                        <p:strVal val="visible"/>
                                      </p:to>
                                    </p:set>
                                    <p:anim calcmode="lin" valueType="num">
                                      <p:cBhvr>
                                        <p:cTn id="207" dur="10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208" dur="1000" fill="hold"/>
                                        <p:tgtEl>
                                          <p:spTgt spid="4">
                                            <p:txEl>
                                              <p:pRg st="11" end="11"/>
                                            </p:txEl>
                                          </p:spTgt>
                                        </p:tgtEl>
                                        <p:attrNameLst>
                                          <p:attrName>ppt_h</p:attrName>
                                        </p:attrNameLst>
                                      </p:cBhvr>
                                      <p:tavLst>
                                        <p:tav tm="0">
                                          <p:val>
                                            <p:fltVal val="0"/>
                                          </p:val>
                                        </p:tav>
                                        <p:tav tm="100000">
                                          <p:val>
                                            <p:strVal val="#ppt_h"/>
                                          </p:val>
                                        </p:tav>
                                      </p:tavLst>
                                    </p:anim>
                                    <p:anim calcmode="lin" valueType="num">
                                      <p:cBhvr>
                                        <p:cTn id="209" dur="1000" fill="hold"/>
                                        <p:tgtEl>
                                          <p:spTgt spid="4">
                                            <p:txEl>
                                              <p:pRg st="11" end="11"/>
                                            </p:txEl>
                                          </p:spTgt>
                                        </p:tgtEl>
                                        <p:attrNameLst>
                                          <p:attrName>style.rotation</p:attrName>
                                        </p:attrNameLst>
                                      </p:cBhvr>
                                      <p:tavLst>
                                        <p:tav tm="0">
                                          <p:val>
                                            <p:fltVal val="90"/>
                                          </p:val>
                                        </p:tav>
                                        <p:tav tm="100000">
                                          <p:val>
                                            <p:fltVal val="0"/>
                                          </p:val>
                                        </p:tav>
                                      </p:tavLst>
                                    </p:anim>
                                    <p:animEffect transition="in" filter="fade">
                                      <p:cBhvr>
                                        <p:cTn id="210" dur="10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As We Begin Our Journey</a:t>
            </a:r>
            <a:endParaRPr lang="en-US" sz="2800" b="1" dirty="0"/>
          </a:p>
        </p:txBody>
      </p:sp>
      <p:pic>
        <p:nvPicPr>
          <p:cNvPr id="3076" name="Picture 4" descr="C:\Users\Jay\AppData\Local\Microsoft\Windows\INetCache\IE\HXU745BX\Forest_path_in_Yvelines_-_France[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1524000"/>
            <a:ext cx="3124200" cy="452596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Jay\AppData\Local\Microsoft\Windows\INetCache\IE\ASJMOE8X\Attitude-image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524000"/>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Jay\AppData\Local\Microsoft\Windows\INetCache\IE\5HXBFROX\confused-child[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200400"/>
            <a:ext cx="205740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Jay\AppData\Local\Microsoft\Windows\INetCache\IE\5HXBFROX\today-will-be-awesome-the-positive-pear[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1562100"/>
            <a:ext cx="16002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Jay\AppData\Local\Microsoft\Windows\INetCache\IE\Y7HK5TS4\hiking-clipart-185x300[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3429000"/>
            <a:ext cx="1762125" cy="261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58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 calcmode="lin" valueType="num">
                                      <p:cBhvr>
                                        <p:cTn id="15" dur="1000" fill="hold"/>
                                        <p:tgtEl>
                                          <p:spTgt spid="3076"/>
                                        </p:tgtEl>
                                        <p:attrNameLst>
                                          <p:attrName>ppt_w</p:attrName>
                                        </p:attrNameLst>
                                      </p:cBhvr>
                                      <p:tavLst>
                                        <p:tav tm="0">
                                          <p:val>
                                            <p:fltVal val="0"/>
                                          </p:val>
                                        </p:tav>
                                        <p:tav tm="100000">
                                          <p:val>
                                            <p:strVal val="#ppt_w"/>
                                          </p:val>
                                        </p:tav>
                                      </p:tavLst>
                                    </p:anim>
                                    <p:anim calcmode="lin" valueType="num">
                                      <p:cBhvr>
                                        <p:cTn id="16" dur="1000" fill="hold"/>
                                        <p:tgtEl>
                                          <p:spTgt spid="3076"/>
                                        </p:tgtEl>
                                        <p:attrNameLst>
                                          <p:attrName>ppt_h</p:attrName>
                                        </p:attrNameLst>
                                      </p:cBhvr>
                                      <p:tavLst>
                                        <p:tav tm="0">
                                          <p:val>
                                            <p:fltVal val="0"/>
                                          </p:val>
                                        </p:tav>
                                        <p:tav tm="100000">
                                          <p:val>
                                            <p:strVal val="#ppt_h"/>
                                          </p:val>
                                        </p:tav>
                                      </p:tavLst>
                                    </p:anim>
                                    <p:anim calcmode="lin" valueType="num">
                                      <p:cBhvr>
                                        <p:cTn id="17" dur="1000" fill="hold"/>
                                        <p:tgtEl>
                                          <p:spTgt spid="3076"/>
                                        </p:tgtEl>
                                        <p:attrNameLst>
                                          <p:attrName>style.rotation</p:attrName>
                                        </p:attrNameLst>
                                      </p:cBhvr>
                                      <p:tavLst>
                                        <p:tav tm="0">
                                          <p:val>
                                            <p:fltVal val="90"/>
                                          </p:val>
                                        </p:tav>
                                        <p:tav tm="100000">
                                          <p:val>
                                            <p:fltVal val="0"/>
                                          </p:val>
                                        </p:tav>
                                      </p:tavLst>
                                    </p:anim>
                                    <p:animEffect transition="in" filter="fade">
                                      <p:cBhvr>
                                        <p:cTn id="18" dur="1000"/>
                                        <p:tgtEl>
                                          <p:spTgt spid="307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077"/>
                                        </p:tgtEl>
                                        <p:attrNameLst>
                                          <p:attrName>style.visibility</p:attrName>
                                        </p:attrNameLst>
                                      </p:cBhvr>
                                      <p:to>
                                        <p:strVal val="visible"/>
                                      </p:to>
                                    </p:set>
                                    <p:anim calcmode="lin" valueType="num">
                                      <p:cBhvr>
                                        <p:cTn id="23" dur="1000" fill="hold"/>
                                        <p:tgtEl>
                                          <p:spTgt spid="3077"/>
                                        </p:tgtEl>
                                        <p:attrNameLst>
                                          <p:attrName>ppt_w</p:attrName>
                                        </p:attrNameLst>
                                      </p:cBhvr>
                                      <p:tavLst>
                                        <p:tav tm="0">
                                          <p:val>
                                            <p:fltVal val="0"/>
                                          </p:val>
                                        </p:tav>
                                        <p:tav tm="100000">
                                          <p:val>
                                            <p:strVal val="#ppt_w"/>
                                          </p:val>
                                        </p:tav>
                                      </p:tavLst>
                                    </p:anim>
                                    <p:anim calcmode="lin" valueType="num">
                                      <p:cBhvr>
                                        <p:cTn id="24" dur="1000" fill="hold"/>
                                        <p:tgtEl>
                                          <p:spTgt spid="3077"/>
                                        </p:tgtEl>
                                        <p:attrNameLst>
                                          <p:attrName>ppt_h</p:attrName>
                                        </p:attrNameLst>
                                      </p:cBhvr>
                                      <p:tavLst>
                                        <p:tav tm="0">
                                          <p:val>
                                            <p:fltVal val="0"/>
                                          </p:val>
                                        </p:tav>
                                        <p:tav tm="100000">
                                          <p:val>
                                            <p:strVal val="#ppt_h"/>
                                          </p:val>
                                        </p:tav>
                                      </p:tavLst>
                                    </p:anim>
                                    <p:anim calcmode="lin" valueType="num">
                                      <p:cBhvr>
                                        <p:cTn id="25" dur="1000" fill="hold"/>
                                        <p:tgtEl>
                                          <p:spTgt spid="3077"/>
                                        </p:tgtEl>
                                        <p:attrNameLst>
                                          <p:attrName>style.rotation</p:attrName>
                                        </p:attrNameLst>
                                      </p:cBhvr>
                                      <p:tavLst>
                                        <p:tav tm="0">
                                          <p:val>
                                            <p:fltVal val="90"/>
                                          </p:val>
                                        </p:tav>
                                        <p:tav tm="100000">
                                          <p:val>
                                            <p:fltVal val="0"/>
                                          </p:val>
                                        </p:tav>
                                      </p:tavLst>
                                    </p:anim>
                                    <p:animEffect transition="in" filter="fade">
                                      <p:cBhvr>
                                        <p:cTn id="26" dur="1000"/>
                                        <p:tgtEl>
                                          <p:spTgt spid="307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078"/>
                                        </p:tgtEl>
                                        <p:attrNameLst>
                                          <p:attrName>style.visibility</p:attrName>
                                        </p:attrNameLst>
                                      </p:cBhvr>
                                      <p:to>
                                        <p:strVal val="visible"/>
                                      </p:to>
                                    </p:set>
                                    <p:anim calcmode="lin" valueType="num">
                                      <p:cBhvr>
                                        <p:cTn id="31" dur="1000" fill="hold"/>
                                        <p:tgtEl>
                                          <p:spTgt spid="3078"/>
                                        </p:tgtEl>
                                        <p:attrNameLst>
                                          <p:attrName>ppt_w</p:attrName>
                                        </p:attrNameLst>
                                      </p:cBhvr>
                                      <p:tavLst>
                                        <p:tav tm="0">
                                          <p:val>
                                            <p:fltVal val="0"/>
                                          </p:val>
                                        </p:tav>
                                        <p:tav tm="100000">
                                          <p:val>
                                            <p:strVal val="#ppt_w"/>
                                          </p:val>
                                        </p:tav>
                                      </p:tavLst>
                                    </p:anim>
                                    <p:anim calcmode="lin" valueType="num">
                                      <p:cBhvr>
                                        <p:cTn id="32" dur="1000" fill="hold"/>
                                        <p:tgtEl>
                                          <p:spTgt spid="3078"/>
                                        </p:tgtEl>
                                        <p:attrNameLst>
                                          <p:attrName>ppt_h</p:attrName>
                                        </p:attrNameLst>
                                      </p:cBhvr>
                                      <p:tavLst>
                                        <p:tav tm="0">
                                          <p:val>
                                            <p:fltVal val="0"/>
                                          </p:val>
                                        </p:tav>
                                        <p:tav tm="100000">
                                          <p:val>
                                            <p:strVal val="#ppt_h"/>
                                          </p:val>
                                        </p:tav>
                                      </p:tavLst>
                                    </p:anim>
                                    <p:anim calcmode="lin" valueType="num">
                                      <p:cBhvr>
                                        <p:cTn id="33" dur="1000" fill="hold"/>
                                        <p:tgtEl>
                                          <p:spTgt spid="3078"/>
                                        </p:tgtEl>
                                        <p:attrNameLst>
                                          <p:attrName>style.rotation</p:attrName>
                                        </p:attrNameLst>
                                      </p:cBhvr>
                                      <p:tavLst>
                                        <p:tav tm="0">
                                          <p:val>
                                            <p:fltVal val="90"/>
                                          </p:val>
                                        </p:tav>
                                        <p:tav tm="100000">
                                          <p:val>
                                            <p:fltVal val="0"/>
                                          </p:val>
                                        </p:tav>
                                      </p:tavLst>
                                    </p:anim>
                                    <p:animEffect transition="in" filter="fade">
                                      <p:cBhvr>
                                        <p:cTn id="34" dur="1000"/>
                                        <p:tgtEl>
                                          <p:spTgt spid="307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079"/>
                                        </p:tgtEl>
                                        <p:attrNameLst>
                                          <p:attrName>style.visibility</p:attrName>
                                        </p:attrNameLst>
                                      </p:cBhvr>
                                      <p:to>
                                        <p:strVal val="visible"/>
                                      </p:to>
                                    </p:set>
                                    <p:anim calcmode="lin" valueType="num">
                                      <p:cBhvr>
                                        <p:cTn id="39" dur="1000" fill="hold"/>
                                        <p:tgtEl>
                                          <p:spTgt spid="3079"/>
                                        </p:tgtEl>
                                        <p:attrNameLst>
                                          <p:attrName>ppt_w</p:attrName>
                                        </p:attrNameLst>
                                      </p:cBhvr>
                                      <p:tavLst>
                                        <p:tav tm="0">
                                          <p:val>
                                            <p:fltVal val="0"/>
                                          </p:val>
                                        </p:tav>
                                        <p:tav tm="100000">
                                          <p:val>
                                            <p:strVal val="#ppt_w"/>
                                          </p:val>
                                        </p:tav>
                                      </p:tavLst>
                                    </p:anim>
                                    <p:anim calcmode="lin" valueType="num">
                                      <p:cBhvr>
                                        <p:cTn id="40" dur="1000" fill="hold"/>
                                        <p:tgtEl>
                                          <p:spTgt spid="3079"/>
                                        </p:tgtEl>
                                        <p:attrNameLst>
                                          <p:attrName>ppt_h</p:attrName>
                                        </p:attrNameLst>
                                      </p:cBhvr>
                                      <p:tavLst>
                                        <p:tav tm="0">
                                          <p:val>
                                            <p:fltVal val="0"/>
                                          </p:val>
                                        </p:tav>
                                        <p:tav tm="100000">
                                          <p:val>
                                            <p:strVal val="#ppt_h"/>
                                          </p:val>
                                        </p:tav>
                                      </p:tavLst>
                                    </p:anim>
                                    <p:anim calcmode="lin" valueType="num">
                                      <p:cBhvr>
                                        <p:cTn id="41" dur="1000" fill="hold"/>
                                        <p:tgtEl>
                                          <p:spTgt spid="3079"/>
                                        </p:tgtEl>
                                        <p:attrNameLst>
                                          <p:attrName>style.rotation</p:attrName>
                                        </p:attrNameLst>
                                      </p:cBhvr>
                                      <p:tavLst>
                                        <p:tav tm="0">
                                          <p:val>
                                            <p:fltVal val="90"/>
                                          </p:val>
                                        </p:tav>
                                        <p:tav tm="100000">
                                          <p:val>
                                            <p:fltVal val="0"/>
                                          </p:val>
                                        </p:tav>
                                      </p:tavLst>
                                    </p:anim>
                                    <p:animEffect transition="in" filter="fade">
                                      <p:cBhvr>
                                        <p:cTn id="42" dur="1000"/>
                                        <p:tgtEl>
                                          <p:spTgt spid="3079"/>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081"/>
                                        </p:tgtEl>
                                        <p:attrNameLst>
                                          <p:attrName>style.visibility</p:attrName>
                                        </p:attrNameLst>
                                      </p:cBhvr>
                                      <p:to>
                                        <p:strVal val="visible"/>
                                      </p:to>
                                    </p:set>
                                    <p:anim calcmode="lin" valueType="num">
                                      <p:cBhvr>
                                        <p:cTn id="47" dur="1000" fill="hold"/>
                                        <p:tgtEl>
                                          <p:spTgt spid="3081"/>
                                        </p:tgtEl>
                                        <p:attrNameLst>
                                          <p:attrName>ppt_w</p:attrName>
                                        </p:attrNameLst>
                                      </p:cBhvr>
                                      <p:tavLst>
                                        <p:tav tm="0">
                                          <p:val>
                                            <p:fltVal val="0"/>
                                          </p:val>
                                        </p:tav>
                                        <p:tav tm="100000">
                                          <p:val>
                                            <p:strVal val="#ppt_w"/>
                                          </p:val>
                                        </p:tav>
                                      </p:tavLst>
                                    </p:anim>
                                    <p:anim calcmode="lin" valueType="num">
                                      <p:cBhvr>
                                        <p:cTn id="48" dur="1000" fill="hold"/>
                                        <p:tgtEl>
                                          <p:spTgt spid="3081"/>
                                        </p:tgtEl>
                                        <p:attrNameLst>
                                          <p:attrName>ppt_h</p:attrName>
                                        </p:attrNameLst>
                                      </p:cBhvr>
                                      <p:tavLst>
                                        <p:tav tm="0">
                                          <p:val>
                                            <p:fltVal val="0"/>
                                          </p:val>
                                        </p:tav>
                                        <p:tav tm="100000">
                                          <p:val>
                                            <p:strVal val="#ppt_h"/>
                                          </p:val>
                                        </p:tav>
                                      </p:tavLst>
                                    </p:anim>
                                    <p:anim calcmode="lin" valueType="num">
                                      <p:cBhvr>
                                        <p:cTn id="49" dur="1000" fill="hold"/>
                                        <p:tgtEl>
                                          <p:spTgt spid="3081"/>
                                        </p:tgtEl>
                                        <p:attrNameLst>
                                          <p:attrName>style.rotation</p:attrName>
                                        </p:attrNameLst>
                                      </p:cBhvr>
                                      <p:tavLst>
                                        <p:tav tm="0">
                                          <p:val>
                                            <p:fltVal val="90"/>
                                          </p:val>
                                        </p:tav>
                                        <p:tav tm="100000">
                                          <p:val>
                                            <p:fltVal val="0"/>
                                          </p:val>
                                        </p:tav>
                                      </p:tavLst>
                                    </p:anim>
                                    <p:animEffect transition="in" filter="fade">
                                      <p:cBhvr>
                                        <p:cTn id="50" dur="10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Who Does the IEP Notes Page? </a:t>
            </a:r>
            <a:endParaRPr lang="en-US" sz="2800" b="1" dirty="0"/>
          </a:p>
        </p:txBody>
      </p:sp>
      <p:sp>
        <p:nvSpPr>
          <p:cNvPr id="3" name="Content Placeholder 2"/>
          <p:cNvSpPr>
            <a:spLocks noGrp="1"/>
          </p:cNvSpPr>
          <p:nvPr>
            <p:ph idx="1"/>
          </p:nvPr>
        </p:nvSpPr>
        <p:spPr/>
        <p:txBody>
          <a:bodyPr>
            <a:normAutofit fontScale="77500" lnSpcReduction="20000"/>
          </a:bodyPr>
          <a:lstStyle/>
          <a:p>
            <a:pPr marL="0" indent="0" algn="just">
              <a:buNone/>
            </a:pPr>
            <a:r>
              <a:rPr lang="en-US" sz="2800" b="1" dirty="0" smtClean="0"/>
              <a:t>The Special Education Case Manager is usually the person identified as the facilitator of the IEP.</a:t>
            </a:r>
          </a:p>
          <a:p>
            <a:pPr marL="0" indent="0" algn="just">
              <a:buNone/>
            </a:pPr>
            <a:endParaRPr lang="en-US" sz="2800" b="1" dirty="0"/>
          </a:p>
          <a:p>
            <a:pPr marL="0" indent="0" algn="just">
              <a:buNone/>
            </a:pPr>
            <a:r>
              <a:rPr lang="en-US" sz="2800" b="1" dirty="0" smtClean="0"/>
              <a:t>It is a best practice to have the IEP facilitator and scribe roles assigned to different persons.</a:t>
            </a:r>
          </a:p>
          <a:p>
            <a:pPr marL="0" indent="0" algn="just">
              <a:buNone/>
            </a:pPr>
            <a:endParaRPr lang="en-US" sz="2800" b="1" dirty="0"/>
          </a:p>
          <a:p>
            <a:pPr marL="0" indent="0" algn="just">
              <a:buNone/>
            </a:pPr>
            <a:r>
              <a:rPr lang="en-US" sz="2800" b="1" dirty="0" smtClean="0"/>
              <a:t>Regardless of whom is assigned to what role, always read out loud any information that is entered on the IEP form during the meeting to ensure that all participants are aware of the information, how it is worded, and that they agree to its content and wording.</a:t>
            </a:r>
          </a:p>
          <a:p>
            <a:pPr marL="0" indent="0" algn="just">
              <a:buNone/>
            </a:pPr>
            <a:endParaRPr lang="en-US" sz="2800" b="1" dirty="0"/>
          </a:p>
          <a:p>
            <a:pPr marL="0" indent="0" algn="just">
              <a:buNone/>
            </a:pPr>
            <a:r>
              <a:rPr lang="en-US" sz="2800" b="1" dirty="0" smtClean="0"/>
              <a:t>The IEP facilitator should be fully engaged in creating and maintaining a cooperative and collaborative atmosphere in order to create the very best IEP for the student.</a:t>
            </a:r>
            <a:endParaRPr lang="en-US" sz="2800" b="1" dirty="0"/>
          </a:p>
        </p:txBody>
      </p:sp>
      <p:pic>
        <p:nvPicPr>
          <p:cNvPr id="1026" name="Picture 2" descr="C:\Users\Jay\AppData\Local\Microsoft\Windows\INetCache\IE\5HXBFROX\whats-in-a-nam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533400"/>
            <a:ext cx="15240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15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Some Reminders About IEP Accuracy</a:t>
            </a:r>
            <a:endParaRPr lang="en-US" sz="2800" b="1" dirty="0"/>
          </a:p>
        </p:txBody>
      </p:sp>
      <p:sp>
        <p:nvSpPr>
          <p:cNvPr id="3" name="Content Placeholder 2"/>
          <p:cNvSpPr>
            <a:spLocks noGrp="1"/>
          </p:cNvSpPr>
          <p:nvPr>
            <p:ph idx="1"/>
          </p:nvPr>
        </p:nvSpPr>
        <p:spPr/>
        <p:txBody>
          <a:bodyPr>
            <a:normAutofit fontScale="77500" lnSpcReduction="20000"/>
          </a:bodyPr>
          <a:lstStyle/>
          <a:p>
            <a:pPr marL="0" indent="0" algn="just">
              <a:buNone/>
            </a:pPr>
            <a:r>
              <a:rPr lang="en-US" sz="2800" b="1" dirty="0" smtClean="0">
                <a:solidFill>
                  <a:srgbClr val="FF0000"/>
                </a:solidFill>
              </a:rPr>
              <a:t>IEP accuracy is accomplished by the person entering the information on the IEP form.  That is you.</a:t>
            </a:r>
          </a:p>
          <a:p>
            <a:pPr marL="0" indent="0" algn="just">
              <a:buNone/>
            </a:pPr>
            <a:r>
              <a:rPr lang="en-US" sz="2800" b="1" dirty="0" smtClean="0"/>
              <a:t>“I wrote down my best guess” is no substitute for IEP information accuracy.  </a:t>
            </a:r>
          </a:p>
          <a:p>
            <a:pPr marL="0" indent="0" algn="just">
              <a:buNone/>
            </a:pPr>
            <a:r>
              <a:rPr lang="en-US" sz="2800" b="1" dirty="0" smtClean="0"/>
              <a:t>“I could not find the information so I left it blank” is no substitute for IEP information accuracy.”</a:t>
            </a:r>
          </a:p>
          <a:p>
            <a:pPr marL="0" indent="0" algn="just">
              <a:buNone/>
            </a:pPr>
            <a:r>
              <a:rPr lang="en-US" sz="2800" b="1" dirty="0" smtClean="0"/>
              <a:t>“I know that they review the IEP at the DO and they will correct any mistakes” is no substitute for IEP information accuracy.</a:t>
            </a:r>
          </a:p>
          <a:p>
            <a:pPr marL="0" indent="0" algn="just">
              <a:buNone/>
            </a:pPr>
            <a:r>
              <a:rPr lang="en-US" sz="2800" b="1" dirty="0" smtClean="0"/>
              <a:t>“I will add the information when I receive it” is no substitute for IEP information accuracy.</a:t>
            </a:r>
          </a:p>
          <a:p>
            <a:pPr marL="0" indent="0" algn="just">
              <a:buNone/>
            </a:pPr>
            <a:r>
              <a:rPr lang="en-US" sz="2800" b="1" dirty="0" smtClean="0"/>
              <a:t>“I can always do an IEP amendment to clean it up” is no substitute for IEP information accuracy.</a:t>
            </a:r>
          </a:p>
          <a:p>
            <a:pPr marL="0" indent="0" algn="just">
              <a:buNone/>
            </a:pPr>
            <a:r>
              <a:rPr lang="en-US" sz="2800" b="1" dirty="0" smtClean="0">
                <a:solidFill>
                  <a:srgbClr val="FF0000"/>
                </a:solidFill>
              </a:rPr>
              <a:t>IEP accuracy is accomplished by the person entering the information on the IEP form.  That is you.</a:t>
            </a:r>
          </a:p>
          <a:p>
            <a:pPr marL="0" indent="0" algn="just">
              <a:buNone/>
            </a:pPr>
            <a:endParaRPr lang="en-US" sz="2800" b="1" dirty="0"/>
          </a:p>
        </p:txBody>
      </p:sp>
      <p:pic>
        <p:nvPicPr>
          <p:cNvPr id="1026" name="Picture 2" descr="C:\Users\Jay\AppData\Local\Microsoft\Windows\INetCache\IE\5HXBFROX\whats-in-a-nam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504825"/>
            <a:ext cx="12954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ay\AppData\Local\Microsoft\Windows\INetCache\IE\74K49N9T\Finger_pointin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1952625"/>
            <a:ext cx="8382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ay\AppData\Local\Microsoft\Windows\INetCache\IE\74K49N9T\Finger_pointing[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5543550"/>
            <a:ext cx="812800" cy="3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05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 calcmode="lin" valueType="num">
                                      <p:cBhvr>
                                        <p:cTn id="6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6" end="6"/>
                                            </p:txEl>
                                          </p:spTgt>
                                        </p:tgtEl>
                                        <p:attrNameLst>
                                          <p:attrName>style.visibility</p:attrName>
                                        </p:attrNameLst>
                                      </p:cBhvr>
                                      <p:to>
                                        <p:strVal val="visible"/>
                                      </p:to>
                                    </p:set>
                                    <p:anim calcmode="lin" valueType="num">
                                      <p:cBhvr>
                                        <p:cTn id="7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1027"/>
                                        </p:tgtEl>
                                        <p:attrNameLst>
                                          <p:attrName>style.visibility</p:attrName>
                                        </p:attrNameLst>
                                      </p:cBhvr>
                                      <p:to>
                                        <p:strVal val="visible"/>
                                      </p:to>
                                    </p:set>
                                    <p:anim calcmode="lin" valueType="num">
                                      <p:cBhvr>
                                        <p:cTn id="79" dur="1000" fill="hold"/>
                                        <p:tgtEl>
                                          <p:spTgt spid="1027"/>
                                        </p:tgtEl>
                                        <p:attrNameLst>
                                          <p:attrName>ppt_w</p:attrName>
                                        </p:attrNameLst>
                                      </p:cBhvr>
                                      <p:tavLst>
                                        <p:tav tm="0">
                                          <p:val>
                                            <p:fltVal val="0"/>
                                          </p:val>
                                        </p:tav>
                                        <p:tav tm="100000">
                                          <p:val>
                                            <p:strVal val="#ppt_w"/>
                                          </p:val>
                                        </p:tav>
                                      </p:tavLst>
                                    </p:anim>
                                    <p:anim calcmode="lin" valueType="num">
                                      <p:cBhvr>
                                        <p:cTn id="80" dur="1000" fill="hold"/>
                                        <p:tgtEl>
                                          <p:spTgt spid="1027"/>
                                        </p:tgtEl>
                                        <p:attrNameLst>
                                          <p:attrName>ppt_h</p:attrName>
                                        </p:attrNameLst>
                                      </p:cBhvr>
                                      <p:tavLst>
                                        <p:tav tm="0">
                                          <p:val>
                                            <p:fltVal val="0"/>
                                          </p:val>
                                        </p:tav>
                                        <p:tav tm="100000">
                                          <p:val>
                                            <p:strVal val="#ppt_h"/>
                                          </p:val>
                                        </p:tav>
                                      </p:tavLst>
                                    </p:anim>
                                    <p:anim calcmode="lin" valueType="num">
                                      <p:cBhvr>
                                        <p:cTn id="81" dur="1000" fill="hold"/>
                                        <p:tgtEl>
                                          <p:spTgt spid="1027"/>
                                        </p:tgtEl>
                                        <p:attrNameLst>
                                          <p:attrName>style.rotation</p:attrName>
                                        </p:attrNameLst>
                                      </p:cBhvr>
                                      <p:tavLst>
                                        <p:tav tm="0">
                                          <p:val>
                                            <p:fltVal val="90"/>
                                          </p:val>
                                        </p:tav>
                                        <p:tav tm="100000">
                                          <p:val>
                                            <p:fltVal val="0"/>
                                          </p:val>
                                        </p:tav>
                                      </p:tavLst>
                                    </p:anim>
                                    <p:animEffect transition="in" filter="fade">
                                      <p:cBhvr>
                                        <p:cTn id="82" dur="1000"/>
                                        <p:tgtEl>
                                          <p:spTgt spid="1027"/>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1028"/>
                                        </p:tgtEl>
                                        <p:attrNameLst>
                                          <p:attrName>style.visibility</p:attrName>
                                        </p:attrNameLst>
                                      </p:cBhvr>
                                      <p:to>
                                        <p:strVal val="visible"/>
                                      </p:to>
                                    </p:set>
                                    <p:anim calcmode="lin" valueType="num">
                                      <p:cBhvr>
                                        <p:cTn id="87" dur="1000" fill="hold"/>
                                        <p:tgtEl>
                                          <p:spTgt spid="1028"/>
                                        </p:tgtEl>
                                        <p:attrNameLst>
                                          <p:attrName>ppt_w</p:attrName>
                                        </p:attrNameLst>
                                      </p:cBhvr>
                                      <p:tavLst>
                                        <p:tav tm="0">
                                          <p:val>
                                            <p:fltVal val="0"/>
                                          </p:val>
                                        </p:tav>
                                        <p:tav tm="100000">
                                          <p:val>
                                            <p:strVal val="#ppt_w"/>
                                          </p:val>
                                        </p:tav>
                                      </p:tavLst>
                                    </p:anim>
                                    <p:anim calcmode="lin" valueType="num">
                                      <p:cBhvr>
                                        <p:cTn id="88" dur="1000" fill="hold"/>
                                        <p:tgtEl>
                                          <p:spTgt spid="1028"/>
                                        </p:tgtEl>
                                        <p:attrNameLst>
                                          <p:attrName>ppt_h</p:attrName>
                                        </p:attrNameLst>
                                      </p:cBhvr>
                                      <p:tavLst>
                                        <p:tav tm="0">
                                          <p:val>
                                            <p:fltVal val="0"/>
                                          </p:val>
                                        </p:tav>
                                        <p:tav tm="100000">
                                          <p:val>
                                            <p:strVal val="#ppt_h"/>
                                          </p:val>
                                        </p:tav>
                                      </p:tavLst>
                                    </p:anim>
                                    <p:anim calcmode="lin" valueType="num">
                                      <p:cBhvr>
                                        <p:cTn id="89" dur="1000" fill="hold"/>
                                        <p:tgtEl>
                                          <p:spTgt spid="1028"/>
                                        </p:tgtEl>
                                        <p:attrNameLst>
                                          <p:attrName>style.rotation</p:attrName>
                                        </p:attrNameLst>
                                      </p:cBhvr>
                                      <p:tavLst>
                                        <p:tav tm="0">
                                          <p:val>
                                            <p:fltVal val="90"/>
                                          </p:val>
                                        </p:tav>
                                        <p:tav tm="100000">
                                          <p:val>
                                            <p:fltVal val="0"/>
                                          </p:val>
                                        </p:tav>
                                      </p:tavLst>
                                    </p:anim>
                                    <p:animEffect transition="in" filter="fade">
                                      <p:cBhvr>
                                        <p:cTn id="90"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ay\AppData\Local\Microsoft\Windows\INetCache\IE\Y7HK5TS4\Questions-Answers-Magnifying-Glass-Words-12253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193800"/>
            <a:ext cx="5715000" cy="44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06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p:cNvSpPr/>
          <p:nvPr/>
        </p:nvSpPr>
        <p:spPr>
          <a:xfrm>
            <a:off x="1752600" y="1600200"/>
            <a:ext cx="6172200" cy="3429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Types of IEPs</a:t>
            </a:r>
            <a:endParaRPr lang="en-US" sz="3200" b="1" dirty="0">
              <a:solidFill>
                <a:schemeClr val="bg1"/>
              </a:solidFill>
            </a:endParaRPr>
          </a:p>
        </p:txBody>
      </p:sp>
    </p:spTree>
    <p:extLst>
      <p:ext uri="{BB962C8B-B14F-4D97-AF65-F5344CB8AC3E}">
        <p14:creationId xmlns:p14="http://schemas.microsoft.com/office/powerpoint/2010/main" val="188125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rPr>
              <a:t>Not All IEPs Are Created Equal   </a:t>
            </a:r>
            <a:endParaRPr lang="en-US" sz="3200" b="1" dirty="0">
              <a:solidFill>
                <a:srgbClr val="FF0000"/>
              </a:solidFill>
            </a:endParaRPr>
          </a:p>
        </p:txBody>
      </p:sp>
      <p:sp>
        <p:nvSpPr>
          <p:cNvPr id="3" name="Content Placeholder 2"/>
          <p:cNvSpPr>
            <a:spLocks noGrp="1"/>
          </p:cNvSpPr>
          <p:nvPr>
            <p:ph idx="1"/>
          </p:nvPr>
        </p:nvSpPr>
        <p:spPr/>
        <p:txBody>
          <a:bodyPr>
            <a:normAutofit/>
          </a:bodyPr>
          <a:lstStyle/>
          <a:p>
            <a:pPr marL="0" indent="0" algn="just">
              <a:buNone/>
            </a:pPr>
            <a:r>
              <a:rPr lang="en-US" sz="2800" b="1" dirty="0" smtClean="0"/>
              <a:t>A school district purchases a commercial web-based IEP system using a software platform.</a:t>
            </a:r>
          </a:p>
          <a:p>
            <a:pPr marL="0" indent="0" algn="just">
              <a:buNone/>
            </a:pPr>
            <a:r>
              <a:rPr lang="en-US" sz="2800" b="1" dirty="0" smtClean="0"/>
              <a:t>The IEP system uses the same fundamental procedures for every IEP.</a:t>
            </a:r>
          </a:p>
          <a:p>
            <a:pPr marL="0" indent="0" algn="just">
              <a:buNone/>
            </a:pPr>
            <a:r>
              <a:rPr lang="en-US" sz="2800" b="1" dirty="0" smtClean="0"/>
              <a:t>The IEP system uses the same core set of documents for every IEP.</a:t>
            </a:r>
          </a:p>
          <a:p>
            <a:pPr marL="0" indent="0" algn="just">
              <a:buNone/>
            </a:pPr>
            <a:r>
              <a:rPr lang="en-US" sz="2800" b="1" dirty="0" smtClean="0"/>
              <a:t>The IEP system is flexible in order to use alternate procedures/documents for special circumstance IEPs.</a:t>
            </a:r>
          </a:p>
          <a:p>
            <a:pPr marL="0" indent="0" algn="just">
              <a:buNone/>
            </a:pPr>
            <a:r>
              <a:rPr lang="en-US" sz="2800" b="1" dirty="0" smtClean="0">
                <a:solidFill>
                  <a:srgbClr val="FF0000"/>
                </a:solidFill>
              </a:rPr>
              <a:t>Therefore, not all IEPs are created equal.</a:t>
            </a:r>
          </a:p>
          <a:p>
            <a:pPr marL="0" indent="0" algn="just">
              <a:buNone/>
            </a:pPr>
            <a:endParaRPr lang="en-US" sz="2800" b="1" dirty="0"/>
          </a:p>
        </p:txBody>
      </p:sp>
      <p:pic>
        <p:nvPicPr>
          <p:cNvPr id="3074" name="Picture 2" descr="C:\Users\Jay\AppData\Local\Microsoft\Windows\INetCache\IE\Y7HK5TS4\draft_lens2803062_1235190771clipart_pen_and_paper[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52400"/>
            <a:ext cx="685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03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1000" fill="hold"/>
                                        <p:tgtEl>
                                          <p:spTgt spid="3074"/>
                                        </p:tgtEl>
                                        <p:attrNameLst>
                                          <p:attrName>ppt_w</p:attrName>
                                        </p:attrNameLst>
                                      </p:cBhvr>
                                      <p:tavLst>
                                        <p:tav tm="0">
                                          <p:val>
                                            <p:fltVal val="0"/>
                                          </p:val>
                                        </p:tav>
                                        <p:tav tm="100000">
                                          <p:val>
                                            <p:strVal val="#ppt_w"/>
                                          </p:val>
                                        </p:tav>
                                      </p:tavLst>
                                    </p:anim>
                                    <p:anim calcmode="lin" valueType="num">
                                      <p:cBhvr>
                                        <p:cTn id="16" dur="1000" fill="hold"/>
                                        <p:tgtEl>
                                          <p:spTgt spid="3074"/>
                                        </p:tgtEl>
                                        <p:attrNameLst>
                                          <p:attrName>ppt_h</p:attrName>
                                        </p:attrNameLst>
                                      </p:cBhvr>
                                      <p:tavLst>
                                        <p:tav tm="0">
                                          <p:val>
                                            <p:fltVal val="0"/>
                                          </p:val>
                                        </p:tav>
                                        <p:tav tm="100000">
                                          <p:val>
                                            <p:strVal val="#ppt_h"/>
                                          </p:val>
                                        </p:tav>
                                      </p:tavLst>
                                    </p:anim>
                                    <p:anim calcmode="lin" valueType="num">
                                      <p:cBhvr>
                                        <p:cTn id="17" dur="1000" fill="hold"/>
                                        <p:tgtEl>
                                          <p:spTgt spid="3074"/>
                                        </p:tgtEl>
                                        <p:attrNameLst>
                                          <p:attrName>style.rotation</p:attrName>
                                        </p:attrNameLst>
                                      </p:cBhvr>
                                      <p:tavLst>
                                        <p:tav tm="0">
                                          <p:val>
                                            <p:fltVal val="90"/>
                                          </p:val>
                                        </p:tav>
                                        <p:tav tm="100000">
                                          <p:val>
                                            <p:fltVal val="0"/>
                                          </p:val>
                                        </p:tav>
                                      </p:tavLst>
                                    </p:anim>
                                    <p:animEffect transition="in" filter="fade">
                                      <p:cBhvr>
                                        <p:cTn id="18" dur="10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Types of IEPs</a:t>
            </a:r>
            <a:endParaRPr lang="en-US" sz="3600" b="1" dirty="0"/>
          </a:p>
        </p:txBody>
      </p:sp>
      <p:sp>
        <p:nvSpPr>
          <p:cNvPr id="3" name="Content Placeholder 2"/>
          <p:cNvSpPr>
            <a:spLocks noGrp="1"/>
          </p:cNvSpPr>
          <p:nvPr>
            <p:ph idx="1"/>
          </p:nvPr>
        </p:nvSpPr>
        <p:spPr/>
        <p:txBody>
          <a:bodyPr>
            <a:normAutofit/>
          </a:bodyPr>
          <a:lstStyle/>
          <a:p>
            <a:pPr marL="0" indent="0">
              <a:buNone/>
            </a:pPr>
            <a:r>
              <a:rPr lang="en-US" sz="2800" b="1" dirty="0" smtClean="0"/>
              <a:t>Initial IEP … held to decide eligibility after assessment</a:t>
            </a:r>
          </a:p>
          <a:p>
            <a:pPr marL="0" indent="0">
              <a:buNone/>
            </a:pPr>
            <a:r>
              <a:rPr lang="en-US" sz="2800" b="1" dirty="0" smtClean="0"/>
              <a:t>Annual IEP … held within 1 year of the previous IEP</a:t>
            </a:r>
          </a:p>
          <a:p>
            <a:pPr marL="0" indent="0">
              <a:buNone/>
            </a:pPr>
            <a:r>
              <a:rPr lang="en-US" sz="2800" b="1" dirty="0" smtClean="0"/>
              <a:t>Triennial IEP … held every 3</a:t>
            </a:r>
            <a:r>
              <a:rPr lang="en-US" sz="2800" b="1" baseline="30000" dirty="0" smtClean="0"/>
              <a:t>rd</a:t>
            </a:r>
            <a:r>
              <a:rPr lang="en-US" sz="2800" b="1" dirty="0" smtClean="0"/>
              <a:t> year after reassessment</a:t>
            </a:r>
          </a:p>
          <a:p>
            <a:pPr marL="0" indent="0">
              <a:buNone/>
            </a:pPr>
            <a:r>
              <a:rPr lang="en-US" sz="2800" b="1" dirty="0" smtClean="0"/>
              <a:t>Transition IEP … held when program transition occurs</a:t>
            </a:r>
          </a:p>
          <a:p>
            <a:pPr marL="0" indent="0">
              <a:buNone/>
            </a:pPr>
            <a:r>
              <a:rPr lang="en-US" sz="2800" b="1" dirty="0" smtClean="0"/>
              <a:t>Pre-expulsion IEP … held for manifest determination</a:t>
            </a:r>
          </a:p>
          <a:p>
            <a:pPr marL="0" indent="0">
              <a:buNone/>
            </a:pPr>
            <a:r>
              <a:rPr lang="en-US" sz="2800" b="1" dirty="0" smtClean="0"/>
              <a:t>Interim IEP … held when student transfers districts</a:t>
            </a:r>
          </a:p>
          <a:p>
            <a:pPr marL="0" indent="0">
              <a:buNone/>
            </a:pPr>
            <a:r>
              <a:rPr lang="en-US" sz="2800" b="1" dirty="0" smtClean="0"/>
              <a:t>Other IEP … held for any other reason</a:t>
            </a:r>
          </a:p>
          <a:p>
            <a:pPr marL="0" indent="0">
              <a:buNone/>
            </a:pPr>
            <a:r>
              <a:rPr lang="en-US" sz="2800" b="1" dirty="0" smtClean="0"/>
              <a:t>Amendment IEP … held to do a minor fix in an IEP</a:t>
            </a:r>
            <a:endParaRPr lang="en-US" sz="2800" b="1" dirty="0"/>
          </a:p>
        </p:txBody>
      </p:sp>
      <p:pic>
        <p:nvPicPr>
          <p:cNvPr id="2050" name="Picture 2" descr="C:\Users\Jay\AppData\Local\Microsoft\Windows\INetCache\IE\HXU745BX\draft_lens2803062_1235190771clipart_pen_and_paper[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28600"/>
            <a:ext cx="762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6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1000" fill="hold"/>
                                        <p:tgtEl>
                                          <p:spTgt spid="2050"/>
                                        </p:tgtEl>
                                        <p:attrNameLst>
                                          <p:attrName>ppt_w</p:attrName>
                                        </p:attrNameLst>
                                      </p:cBhvr>
                                      <p:tavLst>
                                        <p:tav tm="0">
                                          <p:val>
                                            <p:fltVal val="0"/>
                                          </p:val>
                                        </p:tav>
                                        <p:tav tm="100000">
                                          <p:val>
                                            <p:strVal val="#ppt_w"/>
                                          </p:val>
                                        </p:tav>
                                      </p:tavLst>
                                    </p:anim>
                                    <p:anim calcmode="lin" valueType="num">
                                      <p:cBhvr>
                                        <p:cTn id="16" dur="1000" fill="hold"/>
                                        <p:tgtEl>
                                          <p:spTgt spid="2050"/>
                                        </p:tgtEl>
                                        <p:attrNameLst>
                                          <p:attrName>ppt_h</p:attrName>
                                        </p:attrNameLst>
                                      </p:cBhvr>
                                      <p:tavLst>
                                        <p:tav tm="0">
                                          <p:val>
                                            <p:fltVal val="0"/>
                                          </p:val>
                                        </p:tav>
                                        <p:tav tm="100000">
                                          <p:val>
                                            <p:strVal val="#ppt_h"/>
                                          </p:val>
                                        </p:tav>
                                      </p:tavLst>
                                    </p:anim>
                                    <p:anim calcmode="lin" valueType="num">
                                      <p:cBhvr>
                                        <p:cTn id="17" dur="1000" fill="hold"/>
                                        <p:tgtEl>
                                          <p:spTgt spid="2050"/>
                                        </p:tgtEl>
                                        <p:attrNameLst>
                                          <p:attrName>style.rotation</p:attrName>
                                        </p:attrNameLst>
                                      </p:cBhvr>
                                      <p:tavLst>
                                        <p:tav tm="0">
                                          <p:val>
                                            <p:fltVal val="90"/>
                                          </p:val>
                                        </p:tav>
                                        <p:tav tm="100000">
                                          <p:val>
                                            <p:fltVal val="0"/>
                                          </p:val>
                                        </p:tav>
                                      </p:tavLst>
                                    </p:anim>
                                    <p:animEffect transition="in" filter="fade">
                                      <p:cBhvr>
                                        <p:cTn id="18" dur="1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 calcmode="lin" valueType="num">
                                      <p:cBhvr>
                                        <p:cTn id="6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6" end="6"/>
                                            </p:txEl>
                                          </p:spTgt>
                                        </p:tgtEl>
                                        <p:attrNameLst>
                                          <p:attrName>style.visibility</p:attrName>
                                        </p:attrNameLst>
                                      </p:cBhvr>
                                      <p:to>
                                        <p:strVal val="visible"/>
                                      </p:to>
                                    </p:set>
                                    <p:anim calcmode="lin" valueType="num">
                                      <p:cBhvr>
                                        <p:cTn id="7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7" end="7"/>
                                            </p:txEl>
                                          </p:spTgt>
                                        </p:tgtEl>
                                        <p:attrNameLst>
                                          <p:attrName>style.visibility</p:attrName>
                                        </p:attrNameLst>
                                      </p:cBhvr>
                                      <p:to>
                                        <p:strVal val="visible"/>
                                      </p:to>
                                    </p:set>
                                    <p:anim calcmode="lin" valueType="num">
                                      <p:cBhvr>
                                        <p:cTn id="7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Key Components of an Initial IEP</a:t>
            </a:r>
            <a:br>
              <a:rPr lang="en-US" sz="2800" b="1" dirty="0" smtClean="0"/>
            </a:br>
            <a:r>
              <a:rPr lang="en-US" sz="2800" b="1" dirty="0" smtClean="0"/>
              <a:t>45 or 60 Calendar Days       </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567690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C:\Users\Jay\AppData\Local\Microsoft\Windows\INetCache\IE\ASJMOE8X\draft_lens2803062_1235190771clipart_pen_and_paper[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152400"/>
            <a:ext cx="8382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ay\AppData\Local\Microsoft\Windows\INetCache\IE\74K49N9T\astuce-service-client-taux-transformation[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2971800"/>
            <a:ext cx="21336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Jay\AppData\Local\Microsoft\Windows\INetCache\IE\Y7HK5TS4\Q5Hx8[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8778612">
            <a:off x="6019563" y="1067326"/>
            <a:ext cx="1964719" cy="285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58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1000" fill="hold"/>
                                        <p:tgtEl>
                                          <p:spTgt spid="3074"/>
                                        </p:tgtEl>
                                        <p:attrNameLst>
                                          <p:attrName>ppt_w</p:attrName>
                                        </p:attrNameLst>
                                      </p:cBhvr>
                                      <p:tavLst>
                                        <p:tav tm="0">
                                          <p:val>
                                            <p:fltVal val="0"/>
                                          </p:val>
                                        </p:tav>
                                        <p:tav tm="100000">
                                          <p:val>
                                            <p:strVal val="#ppt_w"/>
                                          </p:val>
                                        </p:tav>
                                      </p:tavLst>
                                    </p:anim>
                                    <p:anim calcmode="lin" valueType="num">
                                      <p:cBhvr>
                                        <p:cTn id="16" dur="1000" fill="hold"/>
                                        <p:tgtEl>
                                          <p:spTgt spid="3074"/>
                                        </p:tgtEl>
                                        <p:attrNameLst>
                                          <p:attrName>ppt_h</p:attrName>
                                        </p:attrNameLst>
                                      </p:cBhvr>
                                      <p:tavLst>
                                        <p:tav tm="0">
                                          <p:val>
                                            <p:fltVal val="0"/>
                                          </p:val>
                                        </p:tav>
                                        <p:tav tm="100000">
                                          <p:val>
                                            <p:strVal val="#ppt_h"/>
                                          </p:val>
                                        </p:tav>
                                      </p:tavLst>
                                    </p:anim>
                                    <p:anim calcmode="lin" valueType="num">
                                      <p:cBhvr>
                                        <p:cTn id="17" dur="1000" fill="hold"/>
                                        <p:tgtEl>
                                          <p:spTgt spid="3074"/>
                                        </p:tgtEl>
                                        <p:attrNameLst>
                                          <p:attrName>style.rotation</p:attrName>
                                        </p:attrNameLst>
                                      </p:cBhvr>
                                      <p:tavLst>
                                        <p:tav tm="0">
                                          <p:val>
                                            <p:fltVal val="90"/>
                                          </p:val>
                                        </p:tav>
                                        <p:tav tm="100000">
                                          <p:val>
                                            <p:fltVal val="0"/>
                                          </p:val>
                                        </p:tav>
                                      </p:tavLst>
                                    </p:anim>
                                    <p:animEffect transition="in" filter="fade">
                                      <p:cBhvr>
                                        <p:cTn id="18" dur="10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075"/>
                                        </p:tgtEl>
                                        <p:attrNameLst>
                                          <p:attrName>style.visibility</p:attrName>
                                        </p:attrNameLst>
                                      </p:cBhvr>
                                      <p:to>
                                        <p:strVal val="visible"/>
                                      </p:to>
                                    </p:set>
                                    <p:anim calcmode="lin" valueType="num">
                                      <p:cBhvr>
                                        <p:cTn id="31" dur="1000" fill="hold"/>
                                        <p:tgtEl>
                                          <p:spTgt spid="3075"/>
                                        </p:tgtEl>
                                        <p:attrNameLst>
                                          <p:attrName>ppt_w</p:attrName>
                                        </p:attrNameLst>
                                      </p:cBhvr>
                                      <p:tavLst>
                                        <p:tav tm="0">
                                          <p:val>
                                            <p:fltVal val="0"/>
                                          </p:val>
                                        </p:tav>
                                        <p:tav tm="100000">
                                          <p:val>
                                            <p:strVal val="#ppt_w"/>
                                          </p:val>
                                        </p:tav>
                                      </p:tavLst>
                                    </p:anim>
                                    <p:anim calcmode="lin" valueType="num">
                                      <p:cBhvr>
                                        <p:cTn id="32" dur="1000" fill="hold"/>
                                        <p:tgtEl>
                                          <p:spTgt spid="3075"/>
                                        </p:tgtEl>
                                        <p:attrNameLst>
                                          <p:attrName>ppt_h</p:attrName>
                                        </p:attrNameLst>
                                      </p:cBhvr>
                                      <p:tavLst>
                                        <p:tav tm="0">
                                          <p:val>
                                            <p:fltVal val="0"/>
                                          </p:val>
                                        </p:tav>
                                        <p:tav tm="100000">
                                          <p:val>
                                            <p:strVal val="#ppt_h"/>
                                          </p:val>
                                        </p:tav>
                                      </p:tavLst>
                                    </p:anim>
                                    <p:anim calcmode="lin" valueType="num">
                                      <p:cBhvr>
                                        <p:cTn id="33" dur="1000" fill="hold"/>
                                        <p:tgtEl>
                                          <p:spTgt spid="3075"/>
                                        </p:tgtEl>
                                        <p:attrNameLst>
                                          <p:attrName>style.rotation</p:attrName>
                                        </p:attrNameLst>
                                      </p:cBhvr>
                                      <p:tavLst>
                                        <p:tav tm="0">
                                          <p:val>
                                            <p:fltVal val="90"/>
                                          </p:val>
                                        </p:tav>
                                        <p:tav tm="100000">
                                          <p:val>
                                            <p:fltVal val="0"/>
                                          </p:val>
                                        </p:tav>
                                      </p:tavLst>
                                    </p:anim>
                                    <p:animEffect transition="in" filter="fade">
                                      <p:cBhvr>
                                        <p:cTn id="34" dur="1000"/>
                                        <p:tgtEl>
                                          <p:spTgt spid="307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076"/>
                                        </p:tgtEl>
                                        <p:attrNameLst>
                                          <p:attrName>style.visibility</p:attrName>
                                        </p:attrNameLst>
                                      </p:cBhvr>
                                      <p:to>
                                        <p:strVal val="visible"/>
                                      </p:to>
                                    </p:set>
                                    <p:anim calcmode="lin" valueType="num">
                                      <p:cBhvr>
                                        <p:cTn id="39" dur="1000" fill="hold"/>
                                        <p:tgtEl>
                                          <p:spTgt spid="3076"/>
                                        </p:tgtEl>
                                        <p:attrNameLst>
                                          <p:attrName>ppt_w</p:attrName>
                                        </p:attrNameLst>
                                      </p:cBhvr>
                                      <p:tavLst>
                                        <p:tav tm="0">
                                          <p:val>
                                            <p:fltVal val="0"/>
                                          </p:val>
                                        </p:tav>
                                        <p:tav tm="100000">
                                          <p:val>
                                            <p:strVal val="#ppt_w"/>
                                          </p:val>
                                        </p:tav>
                                      </p:tavLst>
                                    </p:anim>
                                    <p:anim calcmode="lin" valueType="num">
                                      <p:cBhvr>
                                        <p:cTn id="40" dur="1000" fill="hold"/>
                                        <p:tgtEl>
                                          <p:spTgt spid="3076"/>
                                        </p:tgtEl>
                                        <p:attrNameLst>
                                          <p:attrName>ppt_h</p:attrName>
                                        </p:attrNameLst>
                                      </p:cBhvr>
                                      <p:tavLst>
                                        <p:tav tm="0">
                                          <p:val>
                                            <p:fltVal val="0"/>
                                          </p:val>
                                        </p:tav>
                                        <p:tav tm="100000">
                                          <p:val>
                                            <p:strVal val="#ppt_h"/>
                                          </p:val>
                                        </p:tav>
                                      </p:tavLst>
                                    </p:anim>
                                    <p:anim calcmode="lin" valueType="num">
                                      <p:cBhvr>
                                        <p:cTn id="41" dur="1000" fill="hold"/>
                                        <p:tgtEl>
                                          <p:spTgt spid="3076"/>
                                        </p:tgtEl>
                                        <p:attrNameLst>
                                          <p:attrName>style.rotation</p:attrName>
                                        </p:attrNameLst>
                                      </p:cBhvr>
                                      <p:tavLst>
                                        <p:tav tm="0">
                                          <p:val>
                                            <p:fltVal val="90"/>
                                          </p:val>
                                        </p:tav>
                                        <p:tav tm="100000">
                                          <p:val>
                                            <p:fltVal val="0"/>
                                          </p:val>
                                        </p:tav>
                                      </p:tavLst>
                                    </p:anim>
                                    <p:animEffect transition="in" filter="fade">
                                      <p:cBhvr>
                                        <p:cTn id="42"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Key Components of an Annual IEP</a:t>
            </a:r>
            <a:br>
              <a:rPr lang="en-US" sz="2800" b="1" dirty="0" smtClean="0"/>
            </a:br>
            <a:r>
              <a:rPr lang="en-US" sz="2800" b="1" dirty="0" smtClean="0"/>
              <a:t>Within 1 Year of Previous IEP      </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688926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C:\Users\Jay\AppData\Local\Microsoft\Windows\INetCache\IE\ASJMOE8X\draft_lens2803062_1235190771clipart_pen_and_paper[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304800"/>
            <a:ext cx="838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Jay\AppData\Local\Microsoft\Windows\INetCache\IE\74K49N9T\astuce-service-client-taux-transformation[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2819400"/>
            <a:ext cx="19812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50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cBhvr>
                                        <p:cTn id="15" dur="1000" fill="hold"/>
                                        <p:tgtEl>
                                          <p:spTgt spid="5122"/>
                                        </p:tgtEl>
                                        <p:attrNameLst>
                                          <p:attrName>ppt_w</p:attrName>
                                        </p:attrNameLst>
                                      </p:cBhvr>
                                      <p:tavLst>
                                        <p:tav tm="0">
                                          <p:val>
                                            <p:fltVal val="0"/>
                                          </p:val>
                                        </p:tav>
                                        <p:tav tm="100000">
                                          <p:val>
                                            <p:strVal val="#ppt_w"/>
                                          </p:val>
                                        </p:tav>
                                      </p:tavLst>
                                    </p:anim>
                                    <p:anim calcmode="lin" valueType="num">
                                      <p:cBhvr>
                                        <p:cTn id="16" dur="1000" fill="hold"/>
                                        <p:tgtEl>
                                          <p:spTgt spid="5122"/>
                                        </p:tgtEl>
                                        <p:attrNameLst>
                                          <p:attrName>ppt_h</p:attrName>
                                        </p:attrNameLst>
                                      </p:cBhvr>
                                      <p:tavLst>
                                        <p:tav tm="0">
                                          <p:val>
                                            <p:fltVal val="0"/>
                                          </p:val>
                                        </p:tav>
                                        <p:tav tm="100000">
                                          <p:val>
                                            <p:strVal val="#ppt_h"/>
                                          </p:val>
                                        </p:tav>
                                      </p:tavLst>
                                    </p:anim>
                                    <p:anim calcmode="lin" valueType="num">
                                      <p:cBhvr>
                                        <p:cTn id="17" dur="1000" fill="hold"/>
                                        <p:tgtEl>
                                          <p:spTgt spid="5122"/>
                                        </p:tgtEl>
                                        <p:attrNameLst>
                                          <p:attrName>style.rotation</p:attrName>
                                        </p:attrNameLst>
                                      </p:cBhvr>
                                      <p:tavLst>
                                        <p:tav tm="0">
                                          <p:val>
                                            <p:fltVal val="90"/>
                                          </p:val>
                                        </p:tav>
                                        <p:tav tm="100000">
                                          <p:val>
                                            <p:fltVal val="0"/>
                                          </p:val>
                                        </p:tav>
                                      </p:tavLst>
                                    </p:anim>
                                    <p:animEffect transition="in" filter="fade">
                                      <p:cBhvr>
                                        <p:cTn id="18" dur="1000"/>
                                        <p:tgtEl>
                                          <p:spTgt spid="512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123"/>
                                        </p:tgtEl>
                                        <p:attrNameLst>
                                          <p:attrName>style.visibility</p:attrName>
                                        </p:attrNameLst>
                                      </p:cBhvr>
                                      <p:to>
                                        <p:strVal val="visible"/>
                                      </p:to>
                                    </p:set>
                                    <p:anim calcmode="lin" valueType="num">
                                      <p:cBhvr>
                                        <p:cTn id="31" dur="1000" fill="hold"/>
                                        <p:tgtEl>
                                          <p:spTgt spid="5123"/>
                                        </p:tgtEl>
                                        <p:attrNameLst>
                                          <p:attrName>ppt_w</p:attrName>
                                        </p:attrNameLst>
                                      </p:cBhvr>
                                      <p:tavLst>
                                        <p:tav tm="0">
                                          <p:val>
                                            <p:fltVal val="0"/>
                                          </p:val>
                                        </p:tav>
                                        <p:tav tm="100000">
                                          <p:val>
                                            <p:strVal val="#ppt_w"/>
                                          </p:val>
                                        </p:tav>
                                      </p:tavLst>
                                    </p:anim>
                                    <p:anim calcmode="lin" valueType="num">
                                      <p:cBhvr>
                                        <p:cTn id="32" dur="1000" fill="hold"/>
                                        <p:tgtEl>
                                          <p:spTgt spid="5123"/>
                                        </p:tgtEl>
                                        <p:attrNameLst>
                                          <p:attrName>ppt_h</p:attrName>
                                        </p:attrNameLst>
                                      </p:cBhvr>
                                      <p:tavLst>
                                        <p:tav tm="0">
                                          <p:val>
                                            <p:fltVal val="0"/>
                                          </p:val>
                                        </p:tav>
                                        <p:tav tm="100000">
                                          <p:val>
                                            <p:strVal val="#ppt_h"/>
                                          </p:val>
                                        </p:tav>
                                      </p:tavLst>
                                    </p:anim>
                                    <p:anim calcmode="lin" valueType="num">
                                      <p:cBhvr>
                                        <p:cTn id="33" dur="1000" fill="hold"/>
                                        <p:tgtEl>
                                          <p:spTgt spid="5123"/>
                                        </p:tgtEl>
                                        <p:attrNameLst>
                                          <p:attrName>style.rotation</p:attrName>
                                        </p:attrNameLst>
                                      </p:cBhvr>
                                      <p:tavLst>
                                        <p:tav tm="0">
                                          <p:val>
                                            <p:fltVal val="90"/>
                                          </p:val>
                                        </p:tav>
                                        <p:tav tm="100000">
                                          <p:val>
                                            <p:fltVal val="0"/>
                                          </p:val>
                                        </p:tav>
                                      </p:tavLst>
                                    </p:anim>
                                    <p:animEffect transition="in" filter="fade">
                                      <p:cBhvr>
                                        <p:cTn id="34" dur="1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Key Components of a Triennial IEP</a:t>
            </a:r>
            <a:br>
              <a:rPr lang="en-US" sz="2800" b="1" dirty="0" smtClean="0"/>
            </a:br>
            <a:r>
              <a:rPr lang="en-US" sz="2800" b="1" dirty="0" smtClean="0"/>
              <a:t>Every 3</a:t>
            </a:r>
            <a:r>
              <a:rPr lang="en-US" sz="2800" b="1" baseline="30000" dirty="0" smtClean="0"/>
              <a:t>rd</a:t>
            </a:r>
            <a:r>
              <a:rPr lang="en-US" sz="2800" b="1" dirty="0" smtClean="0"/>
              <a:t> Year </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396905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C:\Users\Jay\AppData\Local\Microsoft\Windows\INetCache\IE\ASJMOE8X\draft_lens2803062_1235190771clipart_pen_and_paper[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1"/>
            <a:ext cx="867453" cy="129539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Jay\AppData\Local\Microsoft\Windows\INetCache\IE\74K49N9T\astuce-service-client-taux-transformation[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2819400"/>
            <a:ext cx="21336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Jay\AppData\Local\Microsoft\Windows\INetCache\IE\Y7HK5TS4\Q5Hx8[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8254594">
            <a:off x="5936824" y="1046763"/>
            <a:ext cx="1796615" cy="2480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53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anim calcmode="lin" valueType="num">
                                      <p:cBhvr>
                                        <p:cTn id="15" dur="1000" fill="hold"/>
                                        <p:tgtEl>
                                          <p:spTgt spid="6146"/>
                                        </p:tgtEl>
                                        <p:attrNameLst>
                                          <p:attrName>ppt_w</p:attrName>
                                        </p:attrNameLst>
                                      </p:cBhvr>
                                      <p:tavLst>
                                        <p:tav tm="0">
                                          <p:val>
                                            <p:fltVal val="0"/>
                                          </p:val>
                                        </p:tav>
                                        <p:tav tm="100000">
                                          <p:val>
                                            <p:strVal val="#ppt_w"/>
                                          </p:val>
                                        </p:tav>
                                      </p:tavLst>
                                    </p:anim>
                                    <p:anim calcmode="lin" valueType="num">
                                      <p:cBhvr>
                                        <p:cTn id="16" dur="1000" fill="hold"/>
                                        <p:tgtEl>
                                          <p:spTgt spid="6146"/>
                                        </p:tgtEl>
                                        <p:attrNameLst>
                                          <p:attrName>ppt_h</p:attrName>
                                        </p:attrNameLst>
                                      </p:cBhvr>
                                      <p:tavLst>
                                        <p:tav tm="0">
                                          <p:val>
                                            <p:fltVal val="0"/>
                                          </p:val>
                                        </p:tav>
                                        <p:tav tm="100000">
                                          <p:val>
                                            <p:strVal val="#ppt_h"/>
                                          </p:val>
                                        </p:tav>
                                      </p:tavLst>
                                    </p:anim>
                                    <p:anim calcmode="lin" valueType="num">
                                      <p:cBhvr>
                                        <p:cTn id="17" dur="1000" fill="hold"/>
                                        <p:tgtEl>
                                          <p:spTgt spid="6146"/>
                                        </p:tgtEl>
                                        <p:attrNameLst>
                                          <p:attrName>style.rotation</p:attrName>
                                        </p:attrNameLst>
                                      </p:cBhvr>
                                      <p:tavLst>
                                        <p:tav tm="0">
                                          <p:val>
                                            <p:fltVal val="90"/>
                                          </p:val>
                                        </p:tav>
                                        <p:tav tm="100000">
                                          <p:val>
                                            <p:fltVal val="0"/>
                                          </p:val>
                                        </p:tav>
                                      </p:tavLst>
                                    </p:anim>
                                    <p:animEffect transition="in" filter="fade">
                                      <p:cBhvr>
                                        <p:cTn id="18" dur="1000"/>
                                        <p:tgtEl>
                                          <p:spTgt spid="614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147"/>
                                        </p:tgtEl>
                                        <p:attrNameLst>
                                          <p:attrName>style.visibility</p:attrName>
                                        </p:attrNameLst>
                                      </p:cBhvr>
                                      <p:to>
                                        <p:strVal val="visible"/>
                                      </p:to>
                                    </p:set>
                                    <p:anim calcmode="lin" valueType="num">
                                      <p:cBhvr>
                                        <p:cTn id="31" dur="1000" fill="hold"/>
                                        <p:tgtEl>
                                          <p:spTgt spid="6147"/>
                                        </p:tgtEl>
                                        <p:attrNameLst>
                                          <p:attrName>ppt_w</p:attrName>
                                        </p:attrNameLst>
                                      </p:cBhvr>
                                      <p:tavLst>
                                        <p:tav tm="0">
                                          <p:val>
                                            <p:fltVal val="0"/>
                                          </p:val>
                                        </p:tav>
                                        <p:tav tm="100000">
                                          <p:val>
                                            <p:strVal val="#ppt_w"/>
                                          </p:val>
                                        </p:tav>
                                      </p:tavLst>
                                    </p:anim>
                                    <p:anim calcmode="lin" valueType="num">
                                      <p:cBhvr>
                                        <p:cTn id="32" dur="1000" fill="hold"/>
                                        <p:tgtEl>
                                          <p:spTgt spid="6147"/>
                                        </p:tgtEl>
                                        <p:attrNameLst>
                                          <p:attrName>ppt_h</p:attrName>
                                        </p:attrNameLst>
                                      </p:cBhvr>
                                      <p:tavLst>
                                        <p:tav tm="0">
                                          <p:val>
                                            <p:fltVal val="0"/>
                                          </p:val>
                                        </p:tav>
                                        <p:tav tm="100000">
                                          <p:val>
                                            <p:strVal val="#ppt_h"/>
                                          </p:val>
                                        </p:tav>
                                      </p:tavLst>
                                    </p:anim>
                                    <p:anim calcmode="lin" valueType="num">
                                      <p:cBhvr>
                                        <p:cTn id="33" dur="1000" fill="hold"/>
                                        <p:tgtEl>
                                          <p:spTgt spid="6147"/>
                                        </p:tgtEl>
                                        <p:attrNameLst>
                                          <p:attrName>style.rotation</p:attrName>
                                        </p:attrNameLst>
                                      </p:cBhvr>
                                      <p:tavLst>
                                        <p:tav tm="0">
                                          <p:val>
                                            <p:fltVal val="90"/>
                                          </p:val>
                                        </p:tav>
                                        <p:tav tm="100000">
                                          <p:val>
                                            <p:fltVal val="0"/>
                                          </p:val>
                                        </p:tav>
                                      </p:tavLst>
                                    </p:anim>
                                    <p:animEffect transition="in" filter="fade">
                                      <p:cBhvr>
                                        <p:cTn id="34" dur="1000"/>
                                        <p:tgtEl>
                                          <p:spTgt spid="614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6148"/>
                                        </p:tgtEl>
                                        <p:attrNameLst>
                                          <p:attrName>style.visibility</p:attrName>
                                        </p:attrNameLst>
                                      </p:cBhvr>
                                      <p:to>
                                        <p:strVal val="visible"/>
                                      </p:to>
                                    </p:set>
                                    <p:anim calcmode="lin" valueType="num">
                                      <p:cBhvr>
                                        <p:cTn id="39" dur="1000" fill="hold"/>
                                        <p:tgtEl>
                                          <p:spTgt spid="6148"/>
                                        </p:tgtEl>
                                        <p:attrNameLst>
                                          <p:attrName>ppt_w</p:attrName>
                                        </p:attrNameLst>
                                      </p:cBhvr>
                                      <p:tavLst>
                                        <p:tav tm="0">
                                          <p:val>
                                            <p:fltVal val="0"/>
                                          </p:val>
                                        </p:tav>
                                        <p:tav tm="100000">
                                          <p:val>
                                            <p:strVal val="#ppt_w"/>
                                          </p:val>
                                        </p:tav>
                                      </p:tavLst>
                                    </p:anim>
                                    <p:anim calcmode="lin" valueType="num">
                                      <p:cBhvr>
                                        <p:cTn id="40" dur="1000" fill="hold"/>
                                        <p:tgtEl>
                                          <p:spTgt spid="6148"/>
                                        </p:tgtEl>
                                        <p:attrNameLst>
                                          <p:attrName>ppt_h</p:attrName>
                                        </p:attrNameLst>
                                      </p:cBhvr>
                                      <p:tavLst>
                                        <p:tav tm="0">
                                          <p:val>
                                            <p:fltVal val="0"/>
                                          </p:val>
                                        </p:tav>
                                        <p:tav tm="100000">
                                          <p:val>
                                            <p:strVal val="#ppt_h"/>
                                          </p:val>
                                        </p:tav>
                                      </p:tavLst>
                                    </p:anim>
                                    <p:anim calcmode="lin" valueType="num">
                                      <p:cBhvr>
                                        <p:cTn id="41" dur="1000" fill="hold"/>
                                        <p:tgtEl>
                                          <p:spTgt spid="6148"/>
                                        </p:tgtEl>
                                        <p:attrNameLst>
                                          <p:attrName>style.rotation</p:attrName>
                                        </p:attrNameLst>
                                      </p:cBhvr>
                                      <p:tavLst>
                                        <p:tav tm="0">
                                          <p:val>
                                            <p:fltVal val="90"/>
                                          </p:val>
                                        </p:tav>
                                        <p:tav tm="100000">
                                          <p:val>
                                            <p:fltVal val="0"/>
                                          </p:val>
                                        </p:tav>
                                      </p:tavLst>
                                    </p:anim>
                                    <p:animEffect transition="in" filter="fade">
                                      <p:cBhvr>
                                        <p:cTn id="42"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The Myth of Triennial Reassessment</a:t>
            </a:r>
            <a:endParaRPr lang="en-US" sz="2800" b="1"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US" sz="2800" b="1" dirty="0" smtClean="0"/>
              <a:t>There is a myth that all Triennial IEPs require formal standardized assessments.</a:t>
            </a:r>
          </a:p>
          <a:p>
            <a:pPr marL="0" indent="0" algn="just">
              <a:buNone/>
            </a:pPr>
            <a:r>
              <a:rPr lang="en-US" sz="2800" b="1" dirty="0" smtClean="0"/>
              <a:t>It </a:t>
            </a:r>
            <a:r>
              <a:rPr lang="en-US" sz="2800" b="1" dirty="0" smtClean="0">
                <a:solidFill>
                  <a:srgbClr val="FF0000"/>
                </a:solidFill>
              </a:rPr>
              <a:t>is required </a:t>
            </a:r>
            <a:r>
              <a:rPr lang="en-US" sz="2800" b="1" dirty="0" smtClean="0"/>
              <a:t>that the IEP team determine if formal standardized assessments are needed.</a:t>
            </a:r>
          </a:p>
          <a:p>
            <a:pPr marL="0" indent="0" algn="just">
              <a:buNone/>
            </a:pPr>
            <a:r>
              <a:rPr lang="en-US" sz="2800" b="1" dirty="0" smtClean="0"/>
              <a:t>If the IEP team agrees with the parent/guardian that  additional formal standardized assessments </a:t>
            </a:r>
            <a:r>
              <a:rPr lang="en-US" sz="2800" b="1" dirty="0" smtClean="0">
                <a:solidFill>
                  <a:srgbClr val="FF0000"/>
                </a:solidFill>
              </a:rPr>
              <a:t>are not needed</a:t>
            </a:r>
            <a:r>
              <a:rPr lang="en-US" sz="2800" b="1" dirty="0" smtClean="0"/>
              <a:t>, the IEP meeting is scheduled and held.</a:t>
            </a:r>
          </a:p>
          <a:p>
            <a:pPr marL="0" indent="0" algn="just">
              <a:buNone/>
            </a:pPr>
            <a:r>
              <a:rPr lang="en-US" sz="2800" b="1" dirty="0" smtClean="0"/>
              <a:t>If the IEP team agrees with the parent/guardian that additional formal standardized assessments </a:t>
            </a:r>
            <a:r>
              <a:rPr lang="en-US" sz="2800" b="1" dirty="0" smtClean="0">
                <a:solidFill>
                  <a:srgbClr val="FF0000"/>
                </a:solidFill>
              </a:rPr>
              <a:t>are needed</a:t>
            </a:r>
            <a:r>
              <a:rPr lang="en-US" sz="2800" b="1" dirty="0" smtClean="0"/>
              <a:t>, a PAP is signed, the assessments are conducted, and the IEP meeting is scheduled and held.</a:t>
            </a:r>
          </a:p>
          <a:p>
            <a:pPr marL="0" indent="0" algn="just">
              <a:buNone/>
            </a:pPr>
            <a:endParaRPr lang="en-US" sz="2800" b="1" dirty="0"/>
          </a:p>
        </p:txBody>
      </p:sp>
      <p:pic>
        <p:nvPicPr>
          <p:cNvPr id="1026" name="Picture 2" descr="C:\Users\Jay\AppData\Local\Microsoft\Windows\INetCache\IE\3AKSGND9\draft_lens2803062_1235190771clipart_pen_and_paper[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152401"/>
            <a:ext cx="838200" cy="121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13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“There is nothing more unequal than the equal treatment of unequal people.”</a:t>
            </a:r>
            <a:br>
              <a:rPr lang="en-US" sz="3600" b="1" dirty="0" smtClean="0"/>
            </a:br>
            <a:r>
              <a:rPr lang="en-US" sz="2800" b="1" dirty="0" smtClean="0"/>
              <a:t>Thomas Jefferson</a:t>
            </a:r>
            <a:endParaRPr lang="en-US" sz="3600" b="1" dirty="0"/>
          </a:p>
        </p:txBody>
      </p:sp>
      <p:pic>
        <p:nvPicPr>
          <p:cNvPr id="1026" name="Picture 2" descr="C:\Users\Jay\AppData\Local\Microsoft\Windows\INetCache\IE\5HXBFROX\Redheaded_child_mesmerized_2[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752600"/>
            <a:ext cx="19050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ay\AppData\Local\Microsoft\Windows\INetCache\IE\HXU745BX\Child-332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752600"/>
            <a:ext cx="1981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ay\AppData\Local\Microsoft\Windows\INetCache\IE\Z1M9BL9G\A_child_of_chappargram[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1" y="1752600"/>
            <a:ext cx="18288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ay\AppData\Local\Microsoft\Windows\INetCache\IE\5HXBFROX\surprisedkid_sq-f1d35d51aeb56755ed780e541b360d148000d46d-s6-c3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0375" y="1752600"/>
            <a:ext cx="202882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Jay\AppData\Local\Microsoft\Windows\INetCache\IE\ASJMOE8X\iStock_000018261406XSmall[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1" y="3657601"/>
            <a:ext cx="1828800"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Jay\AppData\Local\Microsoft\Windows\INetCache\IE\Z1M9BL9G\child-face-in-the-shade[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5075" y="3657601"/>
            <a:ext cx="2219326"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Jay\AppData\Local\Microsoft\Windows\INetCache\IE\Z1M9BL9G\assustado[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1" y="3657600"/>
            <a:ext cx="18288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Jay\AppData\Local\Microsoft\Windows\INetCache\IE\74K49N9T\black-baby[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0375" y="3657600"/>
            <a:ext cx="202882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80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 calcmode="lin" valueType="num">
                                      <p:cBhvr>
                                        <p:cTn id="15" dur="1000" fill="hold"/>
                                        <p:tgtEl>
                                          <p:spTgt spid="1027"/>
                                        </p:tgtEl>
                                        <p:attrNameLst>
                                          <p:attrName>ppt_w</p:attrName>
                                        </p:attrNameLst>
                                      </p:cBhvr>
                                      <p:tavLst>
                                        <p:tav tm="0">
                                          <p:val>
                                            <p:fltVal val="0"/>
                                          </p:val>
                                        </p:tav>
                                        <p:tav tm="100000">
                                          <p:val>
                                            <p:strVal val="#ppt_w"/>
                                          </p:val>
                                        </p:tav>
                                      </p:tavLst>
                                    </p:anim>
                                    <p:anim calcmode="lin" valueType="num">
                                      <p:cBhvr>
                                        <p:cTn id="16" dur="1000" fill="hold"/>
                                        <p:tgtEl>
                                          <p:spTgt spid="1027"/>
                                        </p:tgtEl>
                                        <p:attrNameLst>
                                          <p:attrName>ppt_h</p:attrName>
                                        </p:attrNameLst>
                                      </p:cBhvr>
                                      <p:tavLst>
                                        <p:tav tm="0">
                                          <p:val>
                                            <p:fltVal val="0"/>
                                          </p:val>
                                        </p:tav>
                                        <p:tav tm="100000">
                                          <p:val>
                                            <p:strVal val="#ppt_h"/>
                                          </p:val>
                                        </p:tav>
                                      </p:tavLst>
                                    </p:anim>
                                    <p:anim calcmode="lin" valueType="num">
                                      <p:cBhvr>
                                        <p:cTn id="17" dur="1000" fill="hold"/>
                                        <p:tgtEl>
                                          <p:spTgt spid="1027"/>
                                        </p:tgtEl>
                                        <p:attrNameLst>
                                          <p:attrName>style.rotation</p:attrName>
                                        </p:attrNameLst>
                                      </p:cBhvr>
                                      <p:tavLst>
                                        <p:tav tm="0">
                                          <p:val>
                                            <p:fltVal val="90"/>
                                          </p:val>
                                        </p:tav>
                                        <p:tav tm="100000">
                                          <p:val>
                                            <p:fltVal val="0"/>
                                          </p:val>
                                        </p:tav>
                                      </p:tavLst>
                                    </p:anim>
                                    <p:animEffect transition="in" filter="fade">
                                      <p:cBhvr>
                                        <p:cTn id="18" dur="1000"/>
                                        <p:tgtEl>
                                          <p:spTgt spid="102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 calcmode="lin" valueType="num">
                                      <p:cBhvr>
                                        <p:cTn id="23" dur="1000" fill="hold"/>
                                        <p:tgtEl>
                                          <p:spTgt spid="1028"/>
                                        </p:tgtEl>
                                        <p:attrNameLst>
                                          <p:attrName>ppt_w</p:attrName>
                                        </p:attrNameLst>
                                      </p:cBhvr>
                                      <p:tavLst>
                                        <p:tav tm="0">
                                          <p:val>
                                            <p:fltVal val="0"/>
                                          </p:val>
                                        </p:tav>
                                        <p:tav tm="100000">
                                          <p:val>
                                            <p:strVal val="#ppt_w"/>
                                          </p:val>
                                        </p:tav>
                                      </p:tavLst>
                                    </p:anim>
                                    <p:anim calcmode="lin" valueType="num">
                                      <p:cBhvr>
                                        <p:cTn id="24" dur="1000" fill="hold"/>
                                        <p:tgtEl>
                                          <p:spTgt spid="1028"/>
                                        </p:tgtEl>
                                        <p:attrNameLst>
                                          <p:attrName>ppt_h</p:attrName>
                                        </p:attrNameLst>
                                      </p:cBhvr>
                                      <p:tavLst>
                                        <p:tav tm="0">
                                          <p:val>
                                            <p:fltVal val="0"/>
                                          </p:val>
                                        </p:tav>
                                        <p:tav tm="100000">
                                          <p:val>
                                            <p:strVal val="#ppt_h"/>
                                          </p:val>
                                        </p:tav>
                                      </p:tavLst>
                                    </p:anim>
                                    <p:anim calcmode="lin" valueType="num">
                                      <p:cBhvr>
                                        <p:cTn id="25" dur="1000" fill="hold"/>
                                        <p:tgtEl>
                                          <p:spTgt spid="1028"/>
                                        </p:tgtEl>
                                        <p:attrNameLst>
                                          <p:attrName>style.rotation</p:attrName>
                                        </p:attrNameLst>
                                      </p:cBhvr>
                                      <p:tavLst>
                                        <p:tav tm="0">
                                          <p:val>
                                            <p:fltVal val="90"/>
                                          </p:val>
                                        </p:tav>
                                        <p:tav tm="100000">
                                          <p:val>
                                            <p:fltVal val="0"/>
                                          </p:val>
                                        </p:tav>
                                      </p:tavLst>
                                    </p:anim>
                                    <p:animEffect transition="in" filter="fade">
                                      <p:cBhvr>
                                        <p:cTn id="26" dur="1000"/>
                                        <p:tgtEl>
                                          <p:spTgt spid="102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anim calcmode="lin" valueType="num">
                                      <p:cBhvr>
                                        <p:cTn id="31" dur="1000" fill="hold"/>
                                        <p:tgtEl>
                                          <p:spTgt spid="1030"/>
                                        </p:tgtEl>
                                        <p:attrNameLst>
                                          <p:attrName>ppt_w</p:attrName>
                                        </p:attrNameLst>
                                      </p:cBhvr>
                                      <p:tavLst>
                                        <p:tav tm="0">
                                          <p:val>
                                            <p:fltVal val="0"/>
                                          </p:val>
                                        </p:tav>
                                        <p:tav tm="100000">
                                          <p:val>
                                            <p:strVal val="#ppt_w"/>
                                          </p:val>
                                        </p:tav>
                                      </p:tavLst>
                                    </p:anim>
                                    <p:anim calcmode="lin" valueType="num">
                                      <p:cBhvr>
                                        <p:cTn id="32" dur="1000" fill="hold"/>
                                        <p:tgtEl>
                                          <p:spTgt spid="1030"/>
                                        </p:tgtEl>
                                        <p:attrNameLst>
                                          <p:attrName>ppt_h</p:attrName>
                                        </p:attrNameLst>
                                      </p:cBhvr>
                                      <p:tavLst>
                                        <p:tav tm="0">
                                          <p:val>
                                            <p:fltVal val="0"/>
                                          </p:val>
                                        </p:tav>
                                        <p:tav tm="100000">
                                          <p:val>
                                            <p:strVal val="#ppt_h"/>
                                          </p:val>
                                        </p:tav>
                                      </p:tavLst>
                                    </p:anim>
                                    <p:anim calcmode="lin" valueType="num">
                                      <p:cBhvr>
                                        <p:cTn id="33" dur="1000" fill="hold"/>
                                        <p:tgtEl>
                                          <p:spTgt spid="1030"/>
                                        </p:tgtEl>
                                        <p:attrNameLst>
                                          <p:attrName>style.rotation</p:attrName>
                                        </p:attrNameLst>
                                      </p:cBhvr>
                                      <p:tavLst>
                                        <p:tav tm="0">
                                          <p:val>
                                            <p:fltVal val="90"/>
                                          </p:val>
                                        </p:tav>
                                        <p:tav tm="100000">
                                          <p:val>
                                            <p:fltVal val="0"/>
                                          </p:val>
                                        </p:tav>
                                      </p:tavLst>
                                    </p:anim>
                                    <p:animEffect transition="in" filter="fade">
                                      <p:cBhvr>
                                        <p:cTn id="34" dur="1000"/>
                                        <p:tgtEl>
                                          <p:spTgt spid="103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31"/>
                                        </p:tgtEl>
                                        <p:attrNameLst>
                                          <p:attrName>style.visibility</p:attrName>
                                        </p:attrNameLst>
                                      </p:cBhvr>
                                      <p:to>
                                        <p:strVal val="visible"/>
                                      </p:to>
                                    </p:set>
                                    <p:anim calcmode="lin" valueType="num">
                                      <p:cBhvr>
                                        <p:cTn id="39" dur="1000" fill="hold"/>
                                        <p:tgtEl>
                                          <p:spTgt spid="1031"/>
                                        </p:tgtEl>
                                        <p:attrNameLst>
                                          <p:attrName>ppt_w</p:attrName>
                                        </p:attrNameLst>
                                      </p:cBhvr>
                                      <p:tavLst>
                                        <p:tav tm="0">
                                          <p:val>
                                            <p:fltVal val="0"/>
                                          </p:val>
                                        </p:tav>
                                        <p:tav tm="100000">
                                          <p:val>
                                            <p:strVal val="#ppt_w"/>
                                          </p:val>
                                        </p:tav>
                                      </p:tavLst>
                                    </p:anim>
                                    <p:anim calcmode="lin" valueType="num">
                                      <p:cBhvr>
                                        <p:cTn id="40" dur="1000" fill="hold"/>
                                        <p:tgtEl>
                                          <p:spTgt spid="1031"/>
                                        </p:tgtEl>
                                        <p:attrNameLst>
                                          <p:attrName>ppt_h</p:attrName>
                                        </p:attrNameLst>
                                      </p:cBhvr>
                                      <p:tavLst>
                                        <p:tav tm="0">
                                          <p:val>
                                            <p:fltVal val="0"/>
                                          </p:val>
                                        </p:tav>
                                        <p:tav tm="100000">
                                          <p:val>
                                            <p:strVal val="#ppt_h"/>
                                          </p:val>
                                        </p:tav>
                                      </p:tavLst>
                                    </p:anim>
                                    <p:anim calcmode="lin" valueType="num">
                                      <p:cBhvr>
                                        <p:cTn id="41" dur="1000" fill="hold"/>
                                        <p:tgtEl>
                                          <p:spTgt spid="1031"/>
                                        </p:tgtEl>
                                        <p:attrNameLst>
                                          <p:attrName>style.rotation</p:attrName>
                                        </p:attrNameLst>
                                      </p:cBhvr>
                                      <p:tavLst>
                                        <p:tav tm="0">
                                          <p:val>
                                            <p:fltVal val="90"/>
                                          </p:val>
                                        </p:tav>
                                        <p:tav tm="100000">
                                          <p:val>
                                            <p:fltVal val="0"/>
                                          </p:val>
                                        </p:tav>
                                      </p:tavLst>
                                    </p:anim>
                                    <p:animEffect transition="in" filter="fade">
                                      <p:cBhvr>
                                        <p:cTn id="42" dur="1000"/>
                                        <p:tgtEl>
                                          <p:spTgt spid="1031"/>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032"/>
                                        </p:tgtEl>
                                        <p:attrNameLst>
                                          <p:attrName>style.visibility</p:attrName>
                                        </p:attrNameLst>
                                      </p:cBhvr>
                                      <p:to>
                                        <p:strVal val="visible"/>
                                      </p:to>
                                    </p:set>
                                    <p:anim calcmode="lin" valueType="num">
                                      <p:cBhvr>
                                        <p:cTn id="47" dur="1000" fill="hold"/>
                                        <p:tgtEl>
                                          <p:spTgt spid="1032"/>
                                        </p:tgtEl>
                                        <p:attrNameLst>
                                          <p:attrName>ppt_w</p:attrName>
                                        </p:attrNameLst>
                                      </p:cBhvr>
                                      <p:tavLst>
                                        <p:tav tm="0">
                                          <p:val>
                                            <p:fltVal val="0"/>
                                          </p:val>
                                        </p:tav>
                                        <p:tav tm="100000">
                                          <p:val>
                                            <p:strVal val="#ppt_w"/>
                                          </p:val>
                                        </p:tav>
                                      </p:tavLst>
                                    </p:anim>
                                    <p:anim calcmode="lin" valueType="num">
                                      <p:cBhvr>
                                        <p:cTn id="48" dur="1000" fill="hold"/>
                                        <p:tgtEl>
                                          <p:spTgt spid="1032"/>
                                        </p:tgtEl>
                                        <p:attrNameLst>
                                          <p:attrName>ppt_h</p:attrName>
                                        </p:attrNameLst>
                                      </p:cBhvr>
                                      <p:tavLst>
                                        <p:tav tm="0">
                                          <p:val>
                                            <p:fltVal val="0"/>
                                          </p:val>
                                        </p:tav>
                                        <p:tav tm="100000">
                                          <p:val>
                                            <p:strVal val="#ppt_h"/>
                                          </p:val>
                                        </p:tav>
                                      </p:tavLst>
                                    </p:anim>
                                    <p:anim calcmode="lin" valueType="num">
                                      <p:cBhvr>
                                        <p:cTn id="49" dur="1000" fill="hold"/>
                                        <p:tgtEl>
                                          <p:spTgt spid="1032"/>
                                        </p:tgtEl>
                                        <p:attrNameLst>
                                          <p:attrName>style.rotation</p:attrName>
                                        </p:attrNameLst>
                                      </p:cBhvr>
                                      <p:tavLst>
                                        <p:tav tm="0">
                                          <p:val>
                                            <p:fltVal val="90"/>
                                          </p:val>
                                        </p:tav>
                                        <p:tav tm="100000">
                                          <p:val>
                                            <p:fltVal val="0"/>
                                          </p:val>
                                        </p:tav>
                                      </p:tavLst>
                                    </p:anim>
                                    <p:animEffect transition="in" filter="fade">
                                      <p:cBhvr>
                                        <p:cTn id="50" dur="1000"/>
                                        <p:tgtEl>
                                          <p:spTgt spid="1032"/>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033"/>
                                        </p:tgtEl>
                                        <p:attrNameLst>
                                          <p:attrName>style.visibility</p:attrName>
                                        </p:attrNameLst>
                                      </p:cBhvr>
                                      <p:to>
                                        <p:strVal val="visible"/>
                                      </p:to>
                                    </p:set>
                                    <p:anim calcmode="lin" valueType="num">
                                      <p:cBhvr>
                                        <p:cTn id="55" dur="1000" fill="hold"/>
                                        <p:tgtEl>
                                          <p:spTgt spid="1033"/>
                                        </p:tgtEl>
                                        <p:attrNameLst>
                                          <p:attrName>ppt_w</p:attrName>
                                        </p:attrNameLst>
                                      </p:cBhvr>
                                      <p:tavLst>
                                        <p:tav tm="0">
                                          <p:val>
                                            <p:fltVal val="0"/>
                                          </p:val>
                                        </p:tav>
                                        <p:tav tm="100000">
                                          <p:val>
                                            <p:strVal val="#ppt_w"/>
                                          </p:val>
                                        </p:tav>
                                      </p:tavLst>
                                    </p:anim>
                                    <p:anim calcmode="lin" valueType="num">
                                      <p:cBhvr>
                                        <p:cTn id="56" dur="1000" fill="hold"/>
                                        <p:tgtEl>
                                          <p:spTgt spid="1033"/>
                                        </p:tgtEl>
                                        <p:attrNameLst>
                                          <p:attrName>ppt_h</p:attrName>
                                        </p:attrNameLst>
                                      </p:cBhvr>
                                      <p:tavLst>
                                        <p:tav tm="0">
                                          <p:val>
                                            <p:fltVal val="0"/>
                                          </p:val>
                                        </p:tav>
                                        <p:tav tm="100000">
                                          <p:val>
                                            <p:strVal val="#ppt_h"/>
                                          </p:val>
                                        </p:tav>
                                      </p:tavLst>
                                    </p:anim>
                                    <p:anim calcmode="lin" valueType="num">
                                      <p:cBhvr>
                                        <p:cTn id="57" dur="1000" fill="hold"/>
                                        <p:tgtEl>
                                          <p:spTgt spid="1033"/>
                                        </p:tgtEl>
                                        <p:attrNameLst>
                                          <p:attrName>style.rotation</p:attrName>
                                        </p:attrNameLst>
                                      </p:cBhvr>
                                      <p:tavLst>
                                        <p:tav tm="0">
                                          <p:val>
                                            <p:fltVal val="90"/>
                                          </p:val>
                                        </p:tav>
                                        <p:tav tm="100000">
                                          <p:val>
                                            <p:fltVal val="0"/>
                                          </p:val>
                                        </p:tav>
                                      </p:tavLst>
                                    </p:anim>
                                    <p:animEffect transition="in" filter="fade">
                                      <p:cBhvr>
                                        <p:cTn id="58" dur="1000"/>
                                        <p:tgtEl>
                                          <p:spTgt spid="1033"/>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034"/>
                                        </p:tgtEl>
                                        <p:attrNameLst>
                                          <p:attrName>style.visibility</p:attrName>
                                        </p:attrNameLst>
                                      </p:cBhvr>
                                      <p:to>
                                        <p:strVal val="visible"/>
                                      </p:to>
                                    </p:set>
                                    <p:anim calcmode="lin" valueType="num">
                                      <p:cBhvr>
                                        <p:cTn id="63" dur="1000" fill="hold"/>
                                        <p:tgtEl>
                                          <p:spTgt spid="1034"/>
                                        </p:tgtEl>
                                        <p:attrNameLst>
                                          <p:attrName>ppt_w</p:attrName>
                                        </p:attrNameLst>
                                      </p:cBhvr>
                                      <p:tavLst>
                                        <p:tav tm="0">
                                          <p:val>
                                            <p:fltVal val="0"/>
                                          </p:val>
                                        </p:tav>
                                        <p:tav tm="100000">
                                          <p:val>
                                            <p:strVal val="#ppt_w"/>
                                          </p:val>
                                        </p:tav>
                                      </p:tavLst>
                                    </p:anim>
                                    <p:anim calcmode="lin" valueType="num">
                                      <p:cBhvr>
                                        <p:cTn id="64" dur="1000" fill="hold"/>
                                        <p:tgtEl>
                                          <p:spTgt spid="1034"/>
                                        </p:tgtEl>
                                        <p:attrNameLst>
                                          <p:attrName>ppt_h</p:attrName>
                                        </p:attrNameLst>
                                      </p:cBhvr>
                                      <p:tavLst>
                                        <p:tav tm="0">
                                          <p:val>
                                            <p:fltVal val="0"/>
                                          </p:val>
                                        </p:tav>
                                        <p:tav tm="100000">
                                          <p:val>
                                            <p:strVal val="#ppt_h"/>
                                          </p:val>
                                        </p:tav>
                                      </p:tavLst>
                                    </p:anim>
                                    <p:anim calcmode="lin" valueType="num">
                                      <p:cBhvr>
                                        <p:cTn id="65" dur="1000" fill="hold"/>
                                        <p:tgtEl>
                                          <p:spTgt spid="1034"/>
                                        </p:tgtEl>
                                        <p:attrNameLst>
                                          <p:attrName>style.rotation</p:attrName>
                                        </p:attrNameLst>
                                      </p:cBhvr>
                                      <p:tavLst>
                                        <p:tav tm="0">
                                          <p:val>
                                            <p:fltVal val="90"/>
                                          </p:val>
                                        </p:tav>
                                        <p:tav tm="100000">
                                          <p:val>
                                            <p:fltVal val="0"/>
                                          </p:val>
                                        </p:tav>
                                      </p:tavLst>
                                    </p:anim>
                                    <p:animEffect transition="in" filter="fade">
                                      <p:cBhvr>
                                        <p:cTn id="66" dur="10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Transitions in Special Education</a:t>
            </a:r>
            <a:endParaRPr lang="en-US" sz="2800" b="1" dirty="0"/>
          </a:p>
        </p:txBody>
      </p:sp>
      <p:sp>
        <p:nvSpPr>
          <p:cNvPr id="3" name="Content Placeholder 2"/>
          <p:cNvSpPr>
            <a:spLocks noGrp="1"/>
          </p:cNvSpPr>
          <p:nvPr>
            <p:ph idx="1"/>
          </p:nvPr>
        </p:nvSpPr>
        <p:spPr/>
        <p:txBody>
          <a:bodyPr>
            <a:normAutofit lnSpcReduction="10000"/>
          </a:bodyPr>
          <a:lstStyle/>
          <a:p>
            <a:pPr marL="0" indent="0">
              <a:buNone/>
            </a:pPr>
            <a:r>
              <a:rPr lang="en-US" sz="2800" b="1" dirty="0" smtClean="0"/>
              <a:t>Age 3 … Regional Center IFSP to Public School IEP</a:t>
            </a:r>
          </a:p>
          <a:p>
            <a:pPr marL="0" indent="0">
              <a:buNone/>
            </a:pPr>
            <a:r>
              <a:rPr lang="en-US" sz="2800" b="1" dirty="0" smtClean="0"/>
              <a:t>Age 5 … Preschool to Kindergarten</a:t>
            </a:r>
          </a:p>
          <a:p>
            <a:pPr marL="0" indent="0">
              <a:buNone/>
            </a:pPr>
            <a:r>
              <a:rPr lang="en-US" sz="2800" b="1" dirty="0" smtClean="0"/>
              <a:t>Grade 6 … Elementary to Middle School</a:t>
            </a:r>
          </a:p>
          <a:p>
            <a:pPr marL="0" indent="0">
              <a:buNone/>
            </a:pPr>
            <a:r>
              <a:rPr lang="en-US" sz="2800" b="1" dirty="0" smtClean="0"/>
              <a:t>Grade 8 … Middle to High School</a:t>
            </a:r>
          </a:p>
          <a:p>
            <a:pPr marL="0" indent="0">
              <a:buNone/>
            </a:pPr>
            <a:r>
              <a:rPr lang="en-US" sz="2800" b="1" dirty="0" smtClean="0"/>
              <a:t>Grade 12 … High School Graduation or Post-Secondary</a:t>
            </a:r>
          </a:p>
          <a:p>
            <a:pPr marL="0" indent="0">
              <a:buNone/>
            </a:pPr>
            <a:r>
              <a:rPr lang="en-US" sz="2800" b="1" dirty="0" smtClean="0"/>
              <a:t>Age 22 … Post-Secondary to Community</a:t>
            </a:r>
          </a:p>
          <a:p>
            <a:pPr marL="0" indent="0">
              <a:buNone/>
            </a:pPr>
            <a:endParaRPr lang="en-US" sz="2800" b="1" dirty="0"/>
          </a:p>
          <a:p>
            <a:pPr marL="0" indent="0">
              <a:buNone/>
            </a:pPr>
            <a:r>
              <a:rPr lang="en-US" sz="2800" b="1" dirty="0" smtClean="0"/>
              <a:t>Some Elementary </a:t>
            </a:r>
            <a:r>
              <a:rPr lang="en-US" sz="2800" b="1" dirty="0"/>
              <a:t>S</a:t>
            </a:r>
            <a:r>
              <a:rPr lang="en-US" sz="2800" b="1" dirty="0" smtClean="0"/>
              <a:t>chools are K – Grade 5</a:t>
            </a:r>
          </a:p>
          <a:p>
            <a:pPr marL="0" indent="0">
              <a:buNone/>
            </a:pPr>
            <a:r>
              <a:rPr lang="en-US" sz="2800" b="1" dirty="0" smtClean="0"/>
              <a:t>Some Middle Schools are Grade 5 - 8</a:t>
            </a:r>
            <a:endParaRPr lang="en-US" sz="2800" b="1" dirty="0"/>
          </a:p>
        </p:txBody>
      </p:sp>
    </p:spTree>
    <p:extLst>
      <p:ext uri="{BB962C8B-B14F-4D97-AF65-F5344CB8AC3E}">
        <p14:creationId xmlns:p14="http://schemas.microsoft.com/office/powerpoint/2010/main" val="7447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Key Components of a Transition IEP</a:t>
            </a:r>
            <a:br>
              <a:rPr lang="en-US" sz="2800" b="1" dirty="0" smtClean="0"/>
            </a:br>
            <a:r>
              <a:rPr lang="en-US" sz="2800" b="1" dirty="0" smtClean="0"/>
              <a:t>8</a:t>
            </a:r>
            <a:r>
              <a:rPr lang="en-US" sz="2800" b="1" baseline="30000" dirty="0" smtClean="0"/>
              <a:t>th</a:t>
            </a:r>
            <a:r>
              <a:rPr lang="en-US" sz="2800" b="1" dirty="0" smtClean="0"/>
              <a:t> to 9</a:t>
            </a:r>
            <a:r>
              <a:rPr lang="en-US" sz="2800" b="1" baseline="30000" dirty="0" smtClean="0"/>
              <a:t>th</a:t>
            </a:r>
            <a:r>
              <a:rPr lang="en-US" sz="2800" b="1" dirty="0" smtClean="0"/>
              <a:t> Grade</a:t>
            </a:r>
            <a:endParaRPr lang="en-US" sz="2800" b="1" dirty="0"/>
          </a:p>
        </p:txBody>
      </p:sp>
      <p:pic>
        <p:nvPicPr>
          <p:cNvPr id="2050" name="Picture 2" descr="C:\Users\Jay\AppData\Local\Microsoft\Windows\INetCache\IE\Z1M9BL9G\draft_lens2803062_1235190771clipart_pen_and_paper[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76201"/>
            <a:ext cx="990600" cy="12953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178870953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1" name="Picture 3" descr="C:\Users\Jay\AppData\Local\Microsoft\Windows\INetCache\IE\74K49N9T\success-blogging-keys[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2895600"/>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ay\AppData\Local\Microsoft\Windows\INetCache\IE\ASJMOE8X\Q5Hx8[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505160">
            <a:off x="6563868" y="4934518"/>
            <a:ext cx="1861244" cy="1604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74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1000" fill="hold"/>
                                        <p:tgtEl>
                                          <p:spTgt spid="2050"/>
                                        </p:tgtEl>
                                        <p:attrNameLst>
                                          <p:attrName>ppt_w</p:attrName>
                                        </p:attrNameLst>
                                      </p:cBhvr>
                                      <p:tavLst>
                                        <p:tav tm="0">
                                          <p:val>
                                            <p:fltVal val="0"/>
                                          </p:val>
                                        </p:tav>
                                        <p:tav tm="100000">
                                          <p:val>
                                            <p:strVal val="#ppt_w"/>
                                          </p:val>
                                        </p:tav>
                                      </p:tavLst>
                                    </p:anim>
                                    <p:anim calcmode="lin" valueType="num">
                                      <p:cBhvr>
                                        <p:cTn id="16" dur="1000" fill="hold"/>
                                        <p:tgtEl>
                                          <p:spTgt spid="2050"/>
                                        </p:tgtEl>
                                        <p:attrNameLst>
                                          <p:attrName>ppt_h</p:attrName>
                                        </p:attrNameLst>
                                      </p:cBhvr>
                                      <p:tavLst>
                                        <p:tav tm="0">
                                          <p:val>
                                            <p:fltVal val="0"/>
                                          </p:val>
                                        </p:tav>
                                        <p:tav tm="100000">
                                          <p:val>
                                            <p:strVal val="#ppt_h"/>
                                          </p:val>
                                        </p:tav>
                                      </p:tavLst>
                                    </p:anim>
                                    <p:anim calcmode="lin" valueType="num">
                                      <p:cBhvr>
                                        <p:cTn id="17" dur="1000" fill="hold"/>
                                        <p:tgtEl>
                                          <p:spTgt spid="2050"/>
                                        </p:tgtEl>
                                        <p:attrNameLst>
                                          <p:attrName>style.rotation</p:attrName>
                                        </p:attrNameLst>
                                      </p:cBhvr>
                                      <p:tavLst>
                                        <p:tav tm="0">
                                          <p:val>
                                            <p:fltVal val="90"/>
                                          </p:val>
                                        </p:tav>
                                        <p:tav tm="100000">
                                          <p:val>
                                            <p:fltVal val="0"/>
                                          </p:val>
                                        </p:tav>
                                      </p:tavLst>
                                    </p:anim>
                                    <p:animEffect transition="in" filter="fade">
                                      <p:cBhvr>
                                        <p:cTn id="18" dur="1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051"/>
                                        </p:tgtEl>
                                        <p:attrNameLst>
                                          <p:attrName>style.visibility</p:attrName>
                                        </p:attrNameLst>
                                      </p:cBhvr>
                                      <p:to>
                                        <p:strVal val="visible"/>
                                      </p:to>
                                    </p:set>
                                    <p:anim calcmode="lin" valueType="num">
                                      <p:cBhvr>
                                        <p:cTn id="31" dur="1000" fill="hold"/>
                                        <p:tgtEl>
                                          <p:spTgt spid="2051"/>
                                        </p:tgtEl>
                                        <p:attrNameLst>
                                          <p:attrName>ppt_w</p:attrName>
                                        </p:attrNameLst>
                                      </p:cBhvr>
                                      <p:tavLst>
                                        <p:tav tm="0">
                                          <p:val>
                                            <p:fltVal val="0"/>
                                          </p:val>
                                        </p:tav>
                                        <p:tav tm="100000">
                                          <p:val>
                                            <p:strVal val="#ppt_w"/>
                                          </p:val>
                                        </p:tav>
                                      </p:tavLst>
                                    </p:anim>
                                    <p:anim calcmode="lin" valueType="num">
                                      <p:cBhvr>
                                        <p:cTn id="32" dur="1000" fill="hold"/>
                                        <p:tgtEl>
                                          <p:spTgt spid="2051"/>
                                        </p:tgtEl>
                                        <p:attrNameLst>
                                          <p:attrName>ppt_h</p:attrName>
                                        </p:attrNameLst>
                                      </p:cBhvr>
                                      <p:tavLst>
                                        <p:tav tm="0">
                                          <p:val>
                                            <p:fltVal val="0"/>
                                          </p:val>
                                        </p:tav>
                                        <p:tav tm="100000">
                                          <p:val>
                                            <p:strVal val="#ppt_h"/>
                                          </p:val>
                                        </p:tav>
                                      </p:tavLst>
                                    </p:anim>
                                    <p:anim calcmode="lin" valueType="num">
                                      <p:cBhvr>
                                        <p:cTn id="33" dur="1000" fill="hold"/>
                                        <p:tgtEl>
                                          <p:spTgt spid="2051"/>
                                        </p:tgtEl>
                                        <p:attrNameLst>
                                          <p:attrName>style.rotation</p:attrName>
                                        </p:attrNameLst>
                                      </p:cBhvr>
                                      <p:tavLst>
                                        <p:tav tm="0">
                                          <p:val>
                                            <p:fltVal val="90"/>
                                          </p:val>
                                        </p:tav>
                                        <p:tav tm="100000">
                                          <p:val>
                                            <p:fltVal val="0"/>
                                          </p:val>
                                        </p:tav>
                                      </p:tavLst>
                                    </p:anim>
                                    <p:animEffect transition="in" filter="fade">
                                      <p:cBhvr>
                                        <p:cTn id="34" dur="1000"/>
                                        <p:tgtEl>
                                          <p:spTgt spid="2051"/>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anim calcmode="lin" valueType="num">
                                      <p:cBhvr>
                                        <p:cTn id="39" dur="1000" fill="hold"/>
                                        <p:tgtEl>
                                          <p:spTgt spid="1026"/>
                                        </p:tgtEl>
                                        <p:attrNameLst>
                                          <p:attrName>ppt_w</p:attrName>
                                        </p:attrNameLst>
                                      </p:cBhvr>
                                      <p:tavLst>
                                        <p:tav tm="0">
                                          <p:val>
                                            <p:fltVal val="0"/>
                                          </p:val>
                                        </p:tav>
                                        <p:tav tm="100000">
                                          <p:val>
                                            <p:strVal val="#ppt_w"/>
                                          </p:val>
                                        </p:tav>
                                      </p:tavLst>
                                    </p:anim>
                                    <p:anim calcmode="lin" valueType="num">
                                      <p:cBhvr>
                                        <p:cTn id="40" dur="1000" fill="hold"/>
                                        <p:tgtEl>
                                          <p:spTgt spid="1026"/>
                                        </p:tgtEl>
                                        <p:attrNameLst>
                                          <p:attrName>ppt_h</p:attrName>
                                        </p:attrNameLst>
                                      </p:cBhvr>
                                      <p:tavLst>
                                        <p:tav tm="0">
                                          <p:val>
                                            <p:fltVal val="0"/>
                                          </p:val>
                                        </p:tav>
                                        <p:tav tm="100000">
                                          <p:val>
                                            <p:strVal val="#ppt_h"/>
                                          </p:val>
                                        </p:tav>
                                      </p:tavLst>
                                    </p:anim>
                                    <p:anim calcmode="lin" valueType="num">
                                      <p:cBhvr>
                                        <p:cTn id="41" dur="1000" fill="hold"/>
                                        <p:tgtEl>
                                          <p:spTgt spid="1026"/>
                                        </p:tgtEl>
                                        <p:attrNameLst>
                                          <p:attrName>style.rotation</p:attrName>
                                        </p:attrNameLst>
                                      </p:cBhvr>
                                      <p:tavLst>
                                        <p:tav tm="0">
                                          <p:val>
                                            <p:fltVal val="90"/>
                                          </p:val>
                                        </p:tav>
                                        <p:tav tm="100000">
                                          <p:val>
                                            <p:fltVal val="0"/>
                                          </p:val>
                                        </p:tav>
                                      </p:tavLst>
                                    </p:anim>
                                    <p:animEffect transition="in" filter="fade">
                                      <p:cBhvr>
                                        <p:cTn id="42"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IEP Transition Goals      </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985099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C:\Users\Jay\AppData\Local\Microsoft\Windows\INetCache\IE\ASJMOE8X\draft_lens2803062_1235190771clipart_pen_and_paper[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3200" y="381001"/>
            <a:ext cx="6858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8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Key Components of an Interim IEP</a:t>
            </a:r>
            <a:br>
              <a:rPr lang="en-US" sz="2800" b="1" dirty="0" smtClean="0"/>
            </a:br>
            <a:r>
              <a:rPr lang="en-US" sz="2800" b="1" dirty="0" smtClean="0"/>
              <a:t>30 Calendar Days</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498330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C:\Users\Jay\AppData\Local\Microsoft\Windows\INetCache\IE\Z1M9BL9G\draft_lens2803062_1235190771clipart_pen_and_paper[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304800"/>
            <a:ext cx="7620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ay\AppData\Local\Microsoft\Windows\INetCache\IE\74K49N9T\success-blogging-keys[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2819400"/>
            <a:ext cx="2105025"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5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1000" fill="hold"/>
                                        <p:tgtEl>
                                          <p:spTgt spid="3074"/>
                                        </p:tgtEl>
                                        <p:attrNameLst>
                                          <p:attrName>ppt_w</p:attrName>
                                        </p:attrNameLst>
                                      </p:cBhvr>
                                      <p:tavLst>
                                        <p:tav tm="0">
                                          <p:val>
                                            <p:fltVal val="0"/>
                                          </p:val>
                                        </p:tav>
                                        <p:tav tm="100000">
                                          <p:val>
                                            <p:strVal val="#ppt_w"/>
                                          </p:val>
                                        </p:tav>
                                      </p:tavLst>
                                    </p:anim>
                                    <p:anim calcmode="lin" valueType="num">
                                      <p:cBhvr>
                                        <p:cTn id="16" dur="1000" fill="hold"/>
                                        <p:tgtEl>
                                          <p:spTgt spid="3074"/>
                                        </p:tgtEl>
                                        <p:attrNameLst>
                                          <p:attrName>ppt_h</p:attrName>
                                        </p:attrNameLst>
                                      </p:cBhvr>
                                      <p:tavLst>
                                        <p:tav tm="0">
                                          <p:val>
                                            <p:fltVal val="0"/>
                                          </p:val>
                                        </p:tav>
                                        <p:tav tm="100000">
                                          <p:val>
                                            <p:strVal val="#ppt_h"/>
                                          </p:val>
                                        </p:tav>
                                      </p:tavLst>
                                    </p:anim>
                                    <p:anim calcmode="lin" valueType="num">
                                      <p:cBhvr>
                                        <p:cTn id="17" dur="1000" fill="hold"/>
                                        <p:tgtEl>
                                          <p:spTgt spid="3074"/>
                                        </p:tgtEl>
                                        <p:attrNameLst>
                                          <p:attrName>style.rotation</p:attrName>
                                        </p:attrNameLst>
                                      </p:cBhvr>
                                      <p:tavLst>
                                        <p:tav tm="0">
                                          <p:val>
                                            <p:fltVal val="90"/>
                                          </p:val>
                                        </p:tav>
                                        <p:tav tm="100000">
                                          <p:val>
                                            <p:fltVal val="0"/>
                                          </p:val>
                                        </p:tav>
                                      </p:tavLst>
                                    </p:anim>
                                    <p:animEffect transition="in" filter="fade">
                                      <p:cBhvr>
                                        <p:cTn id="18" dur="10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075"/>
                                        </p:tgtEl>
                                        <p:attrNameLst>
                                          <p:attrName>style.visibility</p:attrName>
                                        </p:attrNameLst>
                                      </p:cBhvr>
                                      <p:to>
                                        <p:strVal val="visible"/>
                                      </p:to>
                                    </p:set>
                                    <p:anim calcmode="lin" valueType="num">
                                      <p:cBhvr>
                                        <p:cTn id="31" dur="1000" fill="hold"/>
                                        <p:tgtEl>
                                          <p:spTgt spid="3075"/>
                                        </p:tgtEl>
                                        <p:attrNameLst>
                                          <p:attrName>ppt_w</p:attrName>
                                        </p:attrNameLst>
                                      </p:cBhvr>
                                      <p:tavLst>
                                        <p:tav tm="0">
                                          <p:val>
                                            <p:fltVal val="0"/>
                                          </p:val>
                                        </p:tav>
                                        <p:tav tm="100000">
                                          <p:val>
                                            <p:strVal val="#ppt_w"/>
                                          </p:val>
                                        </p:tav>
                                      </p:tavLst>
                                    </p:anim>
                                    <p:anim calcmode="lin" valueType="num">
                                      <p:cBhvr>
                                        <p:cTn id="32" dur="1000" fill="hold"/>
                                        <p:tgtEl>
                                          <p:spTgt spid="3075"/>
                                        </p:tgtEl>
                                        <p:attrNameLst>
                                          <p:attrName>ppt_h</p:attrName>
                                        </p:attrNameLst>
                                      </p:cBhvr>
                                      <p:tavLst>
                                        <p:tav tm="0">
                                          <p:val>
                                            <p:fltVal val="0"/>
                                          </p:val>
                                        </p:tav>
                                        <p:tav tm="100000">
                                          <p:val>
                                            <p:strVal val="#ppt_h"/>
                                          </p:val>
                                        </p:tav>
                                      </p:tavLst>
                                    </p:anim>
                                    <p:anim calcmode="lin" valueType="num">
                                      <p:cBhvr>
                                        <p:cTn id="33" dur="1000" fill="hold"/>
                                        <p:tgtEl>
                                          <p:spTgt spid="3075"/>
                                        </p:tgtEl>
                                        <p:attrNameLst>
                                          <p:attrName>style.rotation</p:attrName>
                                        </p:attrNameLst>
                                      </p:cBhvr>
                                      <p:tavLst>
                                        <p:tav tm="0">
                                          <p:val>
                                            <p:fltVal val="90"/>
                                          </p:val>
                                        </p:tav>
                                        <p:tav tm="100000">
                                          <p:val>
                                            <p:fltVal val="0"/>
                                          </p:val>
                                        </p:tav>
                                      </p:tavLst>
                                    </p:anim>
                                    <p:animEffect transition="in" filter="fade">
                                      <p:cBhvr>
                                        <p:cTn id="34"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Key Components of a Pre-expulsion IEP</a:t>
            </a:r>
            <a:br>
              <a:rPr lang="en-US" sz="2800" b="1" dirty="0" smtClean="0"/>
            </a:br>
            <a:r>
              <a:rPr lang="en-US" sz="2800" b="1" dirty="0" smtClean="0"/>
              <a:t>10 Calendar Days</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6241465"/>
              </p:ext>
            </p:extLst>
          </p:nvPr>
        </p:nvGraphicFramePr>
        <p:xfrm>
          <a:off x="400050" y="16764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C:\Users\Jay\AppData\Local\Microsoft\Windows\INetCache\IE\Y7HK5TS4\draft_lens2803062_1235190771clipart_pen_and_paper[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304800"/>
            <a:ext cx="685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ay\AppData\Local\Microsoft\Windows\INetCache\IE\74K49N9T\success-blogging-keys[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2895600"/>
            <a:ext cx="19050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Jay\AppData\Local\Microsoft\Windows\INetCache\IE\OVADOFQ5\Q5Hx8[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4891914">
            <a:off x="6990261" y="2548625"/>
            <a:ext cx="1759518" cy="137254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Jay\AppData\Local\Microsoft\Windows\INetCache\IE\OVADOFQ5\Q5Hx8[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4996878">
            <a:off x="6483386" y="4768721"/>
            <a:ext cx="1782136" cy="1490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26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1000" fill="hold"/>
                                        <p:tgtEl>
                                          <p:spTgt spid="2050"/>
                                        </p:tgtEl>
                                        <p:attrNameLst>
                                          <p:attrName>ppt_w</p:attrName>
                                        </p:attrNameLst>
                                      </p:cBhvr>
                                      <p:tavLst>
                                        <p:tav tm="0">
                                          <p:val>
                                            <p:fltVal val="0"/>
                                          </p:val>
                                        </p:tav>
                                        <p:tav tm="100000">
                                          <p:val>
                                            <p:strVal val="#ppt_w"/>
                                          </p:val>
                                        </p:tav>
                                      </p:tavLst>
                                    </p:anim>
                                    <p:anim calcmode="lin" valueType="num">
                                      <p:cBhvr>
                                        <p:cTn id="16" dur="1000" fill="hold"/>
                                        <p:tgtEl>
                                          <p:spTgt spid="2050"/>
                                        </p:tgtEl>
                                        <p:attrNameLst>
                                          <p:attrName>ppt_h</p:attrName>
                                        </p:attrNameLst>
                                      </p:cBhvr>
                                      <p:tavLst>
                                        <p:tav tm="0">
                                          <p:val>
                                            <p:fltVal val="0"/>
                                          </p:val>
                                        </p:tav>
                                        <p:tav tm="100000">
                                          <p:val>
                                            <p:strVal val="#ppt_h"/>
                                          </p:val>
                                        </p:tav>
                                      </p:tavLst>
                                    </p:anim>
                                    <p:anim calcmode="lin" valueType="num">
                                      <p:cBhvr>
                                        <p:cTn id="17" dur="1000" fill="hold"/>
                                        <p:tgtEl>
                                          <p:spTgt spid="2050"/>
                                        </p:tgtEl>
                                        <p:attrNameLst>
                                          <p:attrName>style.rotation</p:attrName>
                                        </p:attrNameLst>
                                      </p:cBhvr>
                                      <p:tavLst>
                                        <p:tav tm="0">
                                          <p:val>
                                            <p:fltVal val="90"/>
                                          </p:val>
                                        </p:tav>
                                        <p:tav tm="100000">
                                          <p:val>
                                            <p:fltVal val="0"/>
                                          </p:val>
                                        </p:tav>
                                      </p:tavLst>
                                    </p:anim>
                                    <p:animEffect transition="in" filter="fade">
                                      <p:cBhvr>
                                        <p:cTn id="18" dur="1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051"/>
                                        </p:tgtEl>
                                        <p:attrNameLst>
                                          <p:attrName>style.visibility</p:attrName>
                                        </p:attrNameLst>
                                      </p:cBhvr>
                                      <p:to>
                                        <p:strVal val="visible"/>
                                      </p:to>
                                    </p:set>
                                    <p:anim calcmode="lin" valueType="num">
                                      <p:cBhvr>
                                        <p:cTn id="31" dur="1000" fill="hold"/>
                                        <p:tgtEl>
                                          <p:spTgt spid="2051"/>
                                        </p:tgtEl>
                                        <p:attrNameLst>
                                          <p:attrName>ppt_w</p:attrName>
                                        </p:attrNameLst>
                                      </p:cBhvr>
                                      <p:tavLst>
                                        <p:tav tm="0">
                                          <p:val>
                                            <p:fltVal val="0"/>
                                          </p:val>
                                        </p:tav>
                                        <p:tav tm="100000">
                                          <p:val>
                                            <p:strVal val="#ppt_w"/>
                                          </p:val>
                                        </p:tav>
                                      </p:tavLst>
                                    </p:anim>
                                    <p:anim calcmode="lin" valueType="num">
                                      <p:cBhvr>
                                        <p:cTn id="32" dur="1000" fill="hold"/>
                                        <p:tgtEl>
                                          <p:spTgt spid="2051"/>
                                        </p:tgtEl>
                                        <p:attrNameLst>
                                          <p:attrName>ppt_h</p:attrName>
                                        </p:attrNameLst>
                                      </p:cBhvr>
                                      <p:tavLst>
                                        <p:tav tm="0">
                                          <p:val>
                                            <p:fltVal val="0"/>
                                          </p:val>
                                        </p:tav>
                                        <p:tav tm="100000">
                                          <p:val>
                                            <p:strVal val="#ppt_h"/>
                                          </p:val>
                                        </p:tav>
                                      </p:tavLst>
                                    </p:anim>
                                    <p:anim calcmode="lin" valueType="num">
                                      <p:cBhvr>
                                        <p:cTn id="33" dur="1000" fill="hold"/>
                                        <p:tgtEl>
                                          <p:spTgt spid="2051"/>
                                        </p:tgtEl>
                                        <p:attrNameLst>
                                          <p:attrName>style.rotation</p:attrName>
                                        </p:attrNameLst>
                                      </p:cBhvr>
                                      <p:tavLst>
                                        <p:tav tm="0">
                                          <p:val>
                                            <p:fltVal val="90"/>
                                          </p:val>
                                        </p:tav>
                                        <p:tav tm="100000">
                                          <p:val>
                                            <p:fltVal val="0"/>
                                          </p:val>
                                        </p:tav>
                                      </p:tavLst>
                                    </p:anim>
                                    <p:animEffect transition="in" filter="fade">
                                      <p:cBhvr>
                                        <p:cTn id="34" dur="1000"/>
                                        <p:tgtEl>
                                          <p:spTgt spid="2051"/>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052"/>
                                        </p:tgtEl>
                                        <p:attrNameLst>
                                          <p:attrName>style.visibility</p:attrName>
                                        </p:attrNameLst>
                                      </p:cBhvr>
                                      <p:to>
                                        <p:strVal val="visible"/>
                                      </p:to>
                                    </p:set>
                                    <p:anim calcmode="lin" valueType="num">
                                      <p:cBhvr>
                                        <p:cTn id="39" dur="1000" fill="hold"/>
                                        <p:tgtEl>
                                          <p:spTgt spid="2052"/>
                                        </p:tgtEl>
                                        <p:attrNameLst>
                                          <p:attrName>ppt_w</p:attrName>
                                        </p:attrNameLst>
                                      </p:cBhvr>
                                      <p:tavLst>
                                        <p:tav tm="0">
                                          <p:val>
                                            <p:fltVal val="0"/>
                                          </p:val>
                                        </p:tav>
                                        <p:tav tm="100000">
                                          <p:val>
                                            <p:strVal val="#ppt_w"/>
                                          </p:val>
                                        </p:tav>
                                      </p:tavLst>
                                    </p:anim>
                                    <p:anim calcmode="lin" valueType="num">
                                      <p:cBhvr>
                                        <p:cTn id="40" dur="1000" fill="hold"/>
                                        <p:tgtEl>
                                          <p:spTgt spid="2052"/>
                                        </p:tgtEl>
                                        <p:attrNameLst>
                                          <p:attrName>ppt_h</p:attrName>
                                        </p:attrNameLst>
                                      </p:cBhvr>
                                      <p:tavLst>
                                        <p:tav tm="0">
                                          <p:val>
                                            <p:fltVal val="0"/>
                                          </p:val>
                                        </p:tav>
                                        <p:tav tm="100000">
                                          <p:val>
                                            <p:strVal val="#ppt_h"/>
                                          </p:val>
                                        </p:tav>
                                      </p:tavLst>
                                    </p:anim>
                                    <p:anim calcmode="lin" valueType="num">
                                      <p:cBhvr>
                                        <p:cTn id="41" dur="1000" fill="hold"/>
                                        <p:tgtEl>
                                          <p:spTgt spid="2052"/>
                                        </p:tgtEl>
                                        <p:attrNameLst>
                                          <p:attrName>style.rotation</p:attrName>
                                        </p:attrNameLst>
                                      </p:cBhvr>
                                      <p:tavLst>
                                        <p:tav tm="0">
                                          <p:val>
                                            <p:fltVal val="90"/>
                                          </p:val>
                                        </p:tav>
                                        <p:tav tm="100000">
                                          <p:val>
                                            <p:fltVal val="0"/>
                                          </p:val>
                                        </p:tav>
                                      </p:tavLst>
                                    </p:anim>
                                    <p:animEffect transition="in" filter="fade">
                                      <p:cBhvr>
                                        <p:cTn id="42" dur="1000"/>
                                        <p:tgtEl>
                                          <p:spTgt spid="2052"/>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053"/>
                                        </p:tgtEl>
                                        <p:attrNameLst>
                                          <p:attrName>style.visibility</p:attrName>
                                        </p:attrNameLst>
                                      </p:cBhvr>
                                      <p:to>
                                        <p:strVal val="visible"/>
                                      </p:to>
                                    </p:set>
                                    <p:anim calcmode="lin" valueType="num">
                                      <p:cBhvr>
                                        <p:cTn id="47" dur="1000" fill="hold"/>
                                        <p:tgtEl>
                                          <p:spTgt spid="2053"/>
                                        </p:tgtEl>
                                        <p:attrNameLst>
                                          <p:attrName>ppt_w</p:attrName>
                                        </p:attrNameLst>
                                      </p:cBhvr>
                                      <p:tavLst>
                                        <p:tav tm="0">
                                          <p:val>
                                            <p:fltVal val="0"/>
                                          </p:val>
                                        </p:tav>
                                        <p:tav tm="100000">
                                          <p:val>
                                            <p:strVal val="#ppt_w"/>
                                          </p:val>
                                        </p:tav>
                                      </p:tavLst>
                                    </p:anim>
                                    <p:anim calcmode="lin" valueType="num">
                                      <p:cBhvr>
                                        <p:cTn id="48" dur="1000" fill="hold"/>
                                        <p:tgtEl>
                                          <p:spTgt spid="2053"/>
                                        </p:tgtEl>
                                        <p:attrNameLst>
                                          <p:attrName>ppt_h</p:attrName>
                                        </p:attrNameLst>
                                      </p:cBhvr>
                                      <p:tavLst>
                                        <p:tav tm="0">
                                          <p:val>
                                            <p:fltVal val="0"/>
                                          </p:val>
                                        </p:tav>
                                        <p:tav tm="100000">
                                          <p:val>
                                            <p:strVal val="#ppt_h"/>
                                          </p:val>
                                        </p:tav>
                                      </p:tavLst>
                                    </p:anim>
                                    <p:anim calcmode="lin" valueType="num">
                                      <p:cBhvr>
                                        <p:cTn id="49" dur="1000" fill="hold"/>
                                        <p:tgtEl>
                                          <p:spTgt spid="2053"/>
                                        </p:tgtEl>
                                        <p:attrNameLst>
                                          <p:attrName>style.rotation</p:attrName>
                                        </p:attrNameLst>
                                      </p:cBhvr>
                                      <p:tavLst>
                                        <p:tav tm="0">
                                          <p:val>
                                            <p:fltVal val="90"/>
                                          </p:val>
                                        </p:tav>
                                        <p:tav tm="100000">
                                          <p:val>
                                            <p:fltVal val="0"/>
                                          </p:val>
                                        </p:tav>
                                      </p:tavLst>
                                    </p:anim>
                                    <p:animEffect transition="in" filter="fade">
                                      <p:cBhvr>
                                        <p:cTn id="50"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Pre-expulsion IEP      </a:t>
            </a:r>
            <a:br>
              <a:rPr lang="en-US" sz="2800" b="1" dirty="0" smtClean="0"/>
            </a:br>
            <a:r>
              <a:rPr lang="en-US" sz="2800" b="1" dirty="0" smtClean="0"/>
              <a:t>10 Calendar Days</a:t>
            </a:r>
            <a:endParaRPr lang="en-US" sz="2800" b="1" dirty="0"/>
          </a:p>
        </p:txBody>
      </p:sp>
      <p:sp>
        <p:nvSpPr>
          <p:cNvPr id="3" name="Content Placeholder 2"/>
          <p:cNvSpPr>
            <a:spLocks noGrp="1"/>
          </p:cNvSpPr>
          <p:nvPr>
            <p:ph idx="1"/>
          </p:nvPr>
        </p:nvSpPr>
        <p:spPr/>
        <p:txBody>
          <a:bodyPr>
            <a:normAutofit/>
          </a:bodyPr>
          <a:lstStyle/>
          <a:p>
            <a:pPr marL="0" indent="0" algn="just">
              <a:buNone/>
            </a:pPr>
            <a:r>
              <a:rPr lang="en-US" sz="2800" b="1" dirty="0" smtClean="0"/>
              <a:t>The behavior was caused by or had a direct or substantial relationship to the disability.</a:t>
            </a:r>
          </a:p>
          <a:p>
            <a:pPr marL="0" indent="0" algn="just">
              <a:buNone/>
            </a:pPr>
            <a:r>
              <a:rPr lang="en-US" sz="2000" b="1" dirty="0" smtClean="0"/>
              <a:t>                                       </a:t>
            </a:r>
            <a:r>
              <a:rPr lang="en-US" sz="2800" b="1" dirty="0" smtClean="0">
                <a:solidFill>
                  <a:srgbClr val="FF0000"/>
                </a:solidFill>
              </a:rPr>
              <a:t>Cannot expel the student</a:t>
            </a:r>
          </a:p>
          <a:p>
            <a:pPr marL="0" indent="0" algn="just">
              <a:buNone/>
            </a:pPr>
            <a:r>
              <a:rPr lang="en-US" sz="2800" b="1" dirty="0" smtClean="0"/>
              <a:t>The behavior was the direct result of a failure to implement the IEP.</a:t>
            </a:r>
          </a:p>
          <a:p>
            <a:pPr marL="0" indent="0" algn="just">
              <a:buNone/>
            </a:pPr>
            <a:r>
              <a:rPr lang="en-US" sz="2000" b="1" dirty="0"/>
              <a:t> </a:t>
            </a:r>
            <a:r>
              <a:rPr lang="en-US" sz="2000" b="1" dirty="0" smtClean="0"/>
              <a:t>                                       </a:t>
            </a:r>
            <a:r>
              <a:rPr lang="en-US" sz="2800" b="1" dirty="0" smtClean="0">
                <a:solidFill>
                  <a:srgbClr val="FF0000"/>
                </a:solidFill>
              </a:rPr>
              <a:t>Cannot expel the student</a:t>
            </a:r>
          </a:p>
          <a:p>
            <a:pPr marL="0" indent="0" algn="just">
              <a:buNone/>
            </a:pPr>
            <a:r>
              <a:rPr lang="en-US" sz="2800" b="1" dirty="0" smtClean="0"/>
              <a:t>The behavior was not a manifestation of the disability.</a:t>
            </a:r>
          </a:p>
          <a:p>
            <a:pPr marL="0" indent="0" algn="just">
              <a:buNone/>
            </a:pPr>
            <a:r>
              <a:rPr lang="en-US" sz="2800" b="1" dirty="0"/>
              <a:t> </a:t>
            </a:r>
            <a:r>
              <a:rPr lang="en-US" sz="2800" b="1" dirty="0" smtClean="0"/>
              <a:t>                              </a:t>
            </a:r>
            <a:r>
              <a:rPr lang="en-US" sz="2800" b="1" dirty="0" smtClean="0">
                <a:solidFill>
                  <a:srgbClr val="FF0000"/>
                </a:solidFill>
              </a:rPr>
              <a:t>Can expel the student</a:t>
            </a:r>
            <a:endParaRPr lang="en-US" sz="2800" b="1" dirty="0">
              <a:solidFill>
                <a:srgbClr val="FF0000"/>
              </a:solidFill>
            </a:endParaRPr>
          </a:p>
        </p:txBody>
      </p:sp>
      <p:pic>
        <p:nvPicPr>
          <p:cNvPr id="4098" name="Picture 2" descr="C:\Users\Jay\AppData\Local\Microsoft\Windows\INetCache\IE\Z1M9BL9G\draft_lens2803062_1235190771clipart_pen_and_paper[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81000"/>
            <a:ext cx="6858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88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p:cTn id="15" dur="1000" fill="hold"/>
                                        <p:tgtEl>
                                          <p:spTgt spid="4098"/>
                                        </p:tgtEl>
                                        <p:attrNameLst>
                                          <p:attrName>ppt_w</p:attrName>
                                        </p:attrNameLst>
                                      </p:cBhvr>
                                      <p:tavLst>
                                        <p:tav tm="0">
                                          <p:val>
                                            <p:fltVal val="0"/>
                                          </p:val>
                                        </p:tav>
                                        <p:tav tm="100000">
                                          <p:val>
                                            <p:strVal val="#ppt_w"/>
                                          </p:val>
                                        </p:tav>
                                      </p:tavLst>
                                    </p:anim>
                                    <p:anim calcmode="lin" valueType="num">
                                      <p:cBhvr>
                                        <p:cTn id="16" dur="1000" fill="hold"/>
                                        <p:tgtEl>
                                          <p:spTgt spid="4098"/>
                                        </p:tgtEl>
                                        <p:attrNameLst>
                                          <p:attrName>ppt_h</p:attrName>
                                        </p:attrNameLst>
                                      </p:cBhvr>
                                      <p:tavLst>
                                        <p:tav tm="0">
                                          <p:val>
                                            <p:fltVal val="0"/>
                                          </p:val>
                                        </p:tav>
                                        <p:tav tm="100000">
                                          <p:val>
                                            <p:strVal val="#ppt_h"/>
                                          </p:val>
                                        </p:tav>
                                      </p:tavLst>
                                    </p:anim>
                                    <p:anim calcmode="lin" valueType="num">
                                      <p:cBhvr>
                                        <p:cTn id="17" dur="1000" fill="hold"/>
                                        <p:tgtEl>
                                          <p:spTgt spid="4098"/>
                                        </p:tgtEl>
                                        <p:attrNameLst>
                                          <p:attrName>style.rotation</p:attrName>
                                        </p:attrNameLst>
                                      </p:cBhvr>
                                      <p:tavLst>
                                        <p:tav tm="0">
                                          <p:val>
                                            <p:fltVal val="90"/>
                                          </p:val>
                                        </p:tav>
                                        <p:tav tm="100000">
                                          <p:val>
                                            <p:fltVal val="0"/>
                                          </p:val>
                                        </p:tav>
                                      </p:tavLst>
                                    </p:anim>
                                    <p:animEffect transition="in" filter="fade">
                                      <p:cBhvr>
                                        <p:cTn id="18" dur="1000"/>
                                        <p:tgtEl>
                                          <p:spTgt spid="409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 calcmode="lin" valueType="num">
                                      <p:cBhvr>
                                        <p:cTn id="6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When Can A Student Be Expelled?       </a:t>
            </a:r>
            <a:endParaRPr lang="en-US" sz="2800" b="1" dirty="0"/>
          </a:p>
        </p:txBody>
      </p:sp>
      <p:sp>
        <p:nvSpPr>
          <p:cNvPr id="3" name="Content Placeholder 2"/>
          <p:cNvSpPr>
            <a:spLocks noGrp="1"/>
          </p:cNvSpPr>
          <p:nvPr>
            <p:ph sz="half" idx="1"/>
          </p:nvPr>
        </p:nvSpPr>
        <p:spPr/>
        <p:txBody>
          <a:bodyPr>
            <a:normAutofit/>
          </a:bodyPr>
          <a:lstStyle/>
          <a:p>
            <a:pPr marL="0" indent="0" algn="just">
              <a:buNone/>
            </a:pPr>
            <a:r>
              <a:rPr lang="en-US" sz="1800" b="1" dirty="0" smtClean="0"/>
              <a:t>John has TBI with uncontrolled thrashing of his arms when he is upset. He inadvertently hits a teacher during a tantrum.</a:t>
            </a:r>
          </a:p>
          <a:p>
            <a:pPr marL="0" indent="0" algn="just">
              <a:buNone/>
            </a:pPr>
            <a:endParaRPr lang="en-US" sz="1800" b="1" dirty="0"/>
          </a:p>
          <a:p>
            <a:pPr marL="0" indent="0" algn="just">
              <a:buNone/>
            </a:pPr>
            <a:r>
              <a:rPr lang="en-US" sz="1800" b="1" dirty="0" smtClean="0"/>
              <a:t>Sally hit a teacher but her IEP is overdue and she has not received the behavior support services listed in the IEP.</a:t>
            </a:r>
          </a:p>
          <a:p>
            <a:pPr marL="0" indent="0" algn="just">
              <a:buNone/>
            </a:pPr>
            <a:endParaRPr lang="en-US" sz="1800" b="1" dirty="0"/>
          </a:p>
          <a:p>
            <a:pPr marL="0" indent="0" algn="just">
              <a:buNone/>
            </a:pPr>
            <a:r>
              <a:rPr lang="en-US" sz="1800" b="1" dirty="0" smtClean="0"/>
              <a:t>Sam has a SLD with dyslexia. He brings a knife to school, gets another student in the restroom and extorts money from him by threatening to stab him.</a:t>
            </a:r>
            <a:endParaRPr lang="en-US" sz="1800" b="1" dirty="0"/>
          </a:p>
        </p:txBody>
      </p:sp>
      <p:sp>
        <p:nvSpPr>
          <p:cNvPr id="4" name="Content Placeholder 3"/>
          <p:cNvSpPr>
            <a:spLocks noGrp="1"/>
          </p:cNvSpPr>
          <p:nvPr>
            <p:ph sz="half" idx="2"/>
          </p:nvPr>
        </p:nvSpPr>
        <p:spPr/>
        <p:txBody>
          <a:bodyPr>
            <a:normAutofit/>
          </a:bodyPr>
          <a:lstStyle/>
          <a:p>
            <a:pPr marL="0" indent="0">
              <a:buNone/>
            </a:pPr>
            <a:r>
              <a:rPr lang="en-US" sz="3200" dirty="0"/>
              <a:t> </a:t>
            </a:r>
            <a:r>
              <a:rPr lang="en-US" sz="3200" dirty="0" smtClean="0"/>
              <a:t>         </a:t>
            </a:r>
            <a:r>
              <a:rPr lang="en-US" sz="3200" b="1" dirty="0" smtClean="0">
                <a:solidFill>
                  <a:srgbClr val="FF0000"/>
                </a:solidFill>
              </a:rPr>
              <a:t>NO</a:t>
            </a:r>
          </a:p>
          <a:p>
            <a:pPr marL="0" indent="0">
              <a:buNone/>
            </a:pPr>
            <a:endParaRPr lang="en-US" sz="3200" b="1" dirty="0"/>
          </a:p>
          <a:p>
            <a:pPr marL="0" indent="0">
              <a:buNone/>
            </a:pPr>
            <a:endParaRPr lang="en-US" sz="3200" b="1" dirty="0" smtClean="0"/>
          </a:p>
          <a:p>
            <a:pPr marL="0" indent="0">
              <a:buNone/>
            </a:pPr>
            <a:r>
              <a:rPr lang="en-US" sz="3200" b="1" dirty="0"/>
              <a:t> </a:t>
            </a:r>
            <a:r>
              <a:rPr lang="en-US" sz="3200" b="1" dirty="0" smtClean="0"/>
              <a:t>          </a:t>
            </a:r>
            <a:r>
              <a:rPr lang="en-US" sz="3200" b="1" dirty="0" smtClean="0">
                <a:solidFill>
                  <a:srgbClr val="FF0000"/>
                </a:solidFill>
              </a:rPr>
              <a:t>NO</a:t>
            </a:r>
          </a:p>
          <a:p>
            <a:pPr marL="0" indent="0">
              <a:buNone/>
            </a:pPr>
            <a:endParaRPr lang="en-US" sz="3200" b="1" dirty="0"/>
          </a:p>
          <a:p>
            <a:pPr marL="0" indent="0">
              <a:buNone/>
            </a:pPr>
            <a:endParaRPr lang="en-US" sz="3200" dirty="0" smtClean="0"/>
          </a:p>
          <a:p>
            <a:pPr marL="0" indent="0">
              <a:buNone/>
            </a:pPr>
            <a:r>
              <a:rPr lang="en-US" sz="3200" b="1" dirty="0"/>
              <a:t> </a:t>
            </a:r>
            <a:r>
              <a:rPr lang="en-US" sz="3200" b="1" dirty="0" smtClean="0"/>
              <a:t>          </a:t>
            </a:r>
            <a:r>
              <a:rPr lang="en-US" sz="3200" b="1" dirty="0" smtClean="0">
                <a:solidFill>
                  <a:srgbClr val="00B050"/>
                </a:solidFill>
              </a:rPr>
              <a:t>YES</a:t>
            </a:r>
          </a:p>
        </p:txBody>
      </p:sp>
      <p:pic>
        <p:nvPicPr>
          <p:cNvPr id="5122" name="Picture 2" descr="C:\Users\Jay\AppData\Local\Microsoft\Windows\INetCache\IE\Z1M9BL9G\draft_lens2803062_1235190771clipart_pen_and_paper[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381000"/>
            <a:ext cx="6858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41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p:cTn id="39"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 calcmode="lin" valueType="num">
                                      <p:cBhvr>
                                        <p:cTn id="4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 calcmode="lin" valueType="num">
                                      <p:cBhvr>
                                        <p:cTn id="55"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Key Components of an Amendment IEP</a:t>
            </a:r>
            <a:br>
              <a:rPr lang="en-US" sz="2800" b="1" dirty="0" smtClean="0"/>
            </a:br>
            <a:r>
              <a:rPr lang="en-US" sz="2800" b="1" dirty="0" smtClean="0"/>
              <a:t>As Needed to Revise an IEP</a:t>
            </a:r>
            <a:endParaRPr lang="en-US" sz="2800" b="1" dirty="0"/>
          </a:p>
        </p:txBody>
      </p:sp>
      <p:pic>
        <p:nvPicPr>
          <p:cNvPr id="3074" name="Picture 2" descr="C:\Users\Jay\AppData\Local\Microsoft\Windows\INetCache\IE\Y7HK5TS4\draft_lens2803062_1235190771clipart_pen_and_paper[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52400"/>
            <a:ext cx="838200" cy="1219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251680221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C:\Users\Jay\AppData\Local\Microsoft\Windows\INetCache\IE\74K49N9T\success-blogging-keys[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2819400"/>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15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1000" fill="hold"/>
                                        <p:tgtEl>
                                          <p:spTgt spid="3074"/>
                                        </p:tgtEl>
                                        <p:attrNameLst>
                                          <p:attrName>ppt_w</p:attrName>
                                        </p:attrNameLst>
                                      </p:cBhvr>
                                      <p:tavLst>
                                        <p:tav tm="0">
                                          <p:val>
                                            <p:fltVal val="0"/>
                                          </p:val>
                                        </p:tav>
                                        <p:tav tm="100000">
                                          <p:val>
                                            <p:strVal val="#ppt_w"/>
                                          </p:val>
                                        </p:tav>
                                      </p:tavLst>
                                    </p:anim>
                                    <p:anim calcmode="lin" valueType="num">
                                      <p:cBhvr>
                                        <p:cTn id="16" dur="1000" fill="hold"/>
                                        <p:tgtEl>
                                          <p:spTgt spid="3074"/>
                                        </p:tgtEl>
                                        <p:attrNameLst>
                                          <p:attrName>ppt_h</p:attrName>
                                        </p:attrNameLst>
                                      </p:cBhvr>
                                      <p:tavLst>
                                        <p:tav tm="0">
                                          <p:val>
                                            <p:fltVal val="0"/>
                                          </p:val>
                                        </p:tav>
                                        <p:tav tm="100000">
                                          <p:val>
                                            <p:strVal val="#ppt_h"/>
                                          </p:val>
                                        </p:tav>
                                      </p:tavLst>
                                    </p:anim>
                                    <p:anim calcmode="lin" valueType="num">
                                      <p:cBhvr>
                                        <p:cTn id="17" dur="1000" fill="hold"/>
                                        <p:tgtEl>
                                          <p:spTgt spid="3074"/>
                                        </p:tgtEl>
                                        <p:attrNameLst>
                                          <p:attrName>style.rotation</p:attrName>
                                        </p:attrNameLst>
                                      </p:cBhvr>
                                      <p:tavLst>
                                        <p:tav tm="0">
                                          <p:val>
                                            <p:fltVal val="90"/>
                                          </p:val>
                                        </p:tav>
                                        <p:tav tm="100000">
                                          <p:val>
                                            <p:fltVal val="0"/>
                                          </p:val>
                                        </p:tav>
                                      </p:tavLst>
                                    </p:anim>
                                    <p:animEffect transition="in" filter="fade">
                                      <p:cBhvr>
                                        <p:cTn id="18" dur="10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Amendment IEP    </a:t>
            </a:r>
            <a:endParaRPr lang="en-US" sz="3600" b="1" dirty="0"/>
          </a:p>
        </p:txBody>
      </p:sp>
      <p:sp>
        <p:nvSpPr>
          <p:cNvPr id="3" name="Content Placeholder 2"/>
          <p:cNvSpPr>
            <a:spLocks noGrp="1"/>
          </p:cNvSpPr>
          <p:nvPr>
            <p:ph idx="1"/>
          </p:nvPr>
        </p:nvSpPr>
        <p:spPr/>
        <p:txBody>
          <a:bodyPr>
            <a:normAutofit/>
          </a:bodyPr>
          <a:lstStyle/>
          <a:p>
            <a:pPr marL="0" indent="0" algn="just">
              <a:buNone/>
            </a:pPr>
            <a:r>
              <a:rPr lang="en-US" sz="2800" b="1" dirty="0" smtClean="0"/>
              <a:t>An </a:t>
            </a:r>
            <a:r>
              <a:rPr lang="en-US" sz="2800" b="1" dirty="0" smtClean="0">
                <a:solidFill>
                  <a:srgbClr val="FF0000"/>
                </a:solidFill>
              </a:rPr>
              <a:t>amendment IEP </a:t>
            </a:r>
            <a:r>
              <a:rPr lang="en-US" sz="2800" b="1" dirty="0" smtClean="0"/>
              <a:t>is held to revise an original IEP to make minor changes during the year in which it is in effect. </a:t>
            </a:r>
          </a:p>
          <a:p>
            <a:pPr marL="0" indent="0" algn="just">
              <a:buNone/>
            </a:pPr>
            <a:r>
              <a:rPr lang="en-US" sz="2800" b="1" dirty="0" smtClean="0"/>
              <a:t>                                   </a:t>
            </a:r>
            <a:endParaRPr lang="en-US" sz="2800" b="1" dirty="0"/>
          </a:p>
          <a:p>
            <a:pPr marL="0" indent="0" algn="just">
              <a:buNone/>
            </a:pPr>
            <a:r>
              <a:rPr lang="en-US" sz="2800" b="1" dirty="0" smtClean="0"/>
              <a:t>01/01/16 -------------- Original IEP --------------- 12/31/16</a:t>
            </a:r>
          </a:p>
          <a:p>
            <a:pPr marL="0" indent="0" algn="just">
              <a:buNone/>
            </a:pPr>
            <a:r>
              <a:rPr lang="en-US" sz="2800" b="1" dirty="0"/>
              <a:t> </a:t>
            </a:r>
            <a:r>
              <a:rPr lang="en-US" sz="2800" b="1" dirty="0" smtClean="0"/>
              <a:t>                      05/15/16 --- Amendment IEP --- 12/31/16</a:t>
            </a:r>
          </a:p>
          <a:p>
            <a:pPr marL="0" indent="0" algn="just">
              <a:buNone/>
            </a:pPr>
            <a:endParaRPr lang="en-US" sz="2800" b="1" dirty="0"/>
          </a:p>
          <a:p>
            <a:pPr marL="0" indent="0" algn="just">
              <a:buNone/>
            </a:pPr>
            <a:r>
              <a:rPr lang="en-US" sz="2800" b="1" dirty="0" smtClean="0"/>
              <a:t>It either </a:t>
            </a:r>
            <a:r>
              <a:rPr lang="en-US" sz="2800" b="1" dirty="0" smtClean="0">
                <a:solidFill>
                  <a:srgbClr val="FF0000"/>
                </a:solidFill>
              </a:rPr>
              <a:t>falls away </a:t>
            </a:r>
            <a:r>
              <a:rPr lang="en-US" sz="2800" b="1" dirty="0" smtClean="0"/>
              <a:t>or is </a:t>
            </a:r>
            <a:r>
              <a:rPr lang="en-US" sz="2800" b="1" dirty="0" smtClean="0">
                <a:solidFill>
                  <a:srgbClr val="FF0000"/>
                </a:solidFill>
              </a:rPr>
              <a:t>incorporated</a:t>
            </a:r>
            <a:r>
              <a:rPr lang="en-US" sz="2800" b="1" dirty="0" smtClean="0"/>
              <a:t> into the next IEP.</a:t>
            </a:r>
            <a:endParaRPr lang="en-US" sz="2800" b="1" dirty="0"/>
          </a:p>
        </p:txBody>
      </p:sp>
      <p:pic>
        <p:nvPicPr>
          <p:cNvPr id="1026" name="Picture 2" descr="C:\Users\Jay\AppData\Local\Microsoft\Windows\INetCache\IE\HXU745BX\draft_lens2803062_1235190771clipart_pen_and_paper[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42902"/>
            <a:ext cx="8382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86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t>     Which Is An Appropriate Amendment IEP?        </a:t>
            </a:r>
            <a:endParaRPr lang="en-US" sz="2800" b="1" dirty="0"/>
          </a:p>
        </p:txBody>
      </p:sp>
      <p:sp>
        <p:nvSpPr>
          <p:cNvPr id="3" name="Content Placeholder 2"/>
          <p:cNvSpPr>
            <a:spLocks noGrp="1"/>
          </p:cNvSpPr>
          <p:nvPr>
            <p:ph sz="half" idx="1"/>
          </p:nvPr>
        </p:nvSpPr>
        <p:spPr/>
        <p:txBody>
          <a:bodyPr/>
          <a:lstStyle/>
          <a:p>
            <a:pPr marL="0" indent="0">
              <a:buNone/>
            </a:pPr>
            <a:r>
              <a:rPr lang="en-US" b="1" dirty="0" smtClean="0"/>
              <a:t>Add 1 speech therapy session per week.</a:t>
            </a:r>
          </a:p>
          <a:p>
            <a:pPr marL="0" indent="0">
              <a:buNone/>
            </a:pPr>
            <a:endParaRPr lang="en-US" b="1" dirty="0"/>
          </a:p>
          <a:p>
            <a:pPr marL="0" indent="0">
              <a:buNone/>
            </a:pPr>
            <a:r>
              <a:rPr lang="en-US" b="1" dirty="0" smtClean="0"/>
              <a:t>Change placement from RSP to SDC.</a:t>
            </a:r>
          </a:p>
          <a:p>
            <a:pPr marL="0" indent="0">
              <a:buNone/>
            </a:pPr>
            <a:endParaRPr lang="en-US" b="1" dirty="0"/>
          </a:p>
          <a:p>
            <a:pPr marL="0" indent="0">
              <a:buNone/>
            </a:pPr>
            <a:r>
              <a:rPr lang="en-US" b="1" dirty="0" smtClean="0"/>
              <a:t>Increase inclusion by 2 periods per day.</a:t>
            </a:r>
          </a:p>
        </p:txBody>
      </p:sp>
      <p:sp>
        <p:nvSpPr>
          <p:cNvPr id="4" name="Content Placeholder 3"/>
          <p:cNvSpPr>
            <a:spLocks noGrp="1"/>
          </p:cNvSpPr>
          <p:nvPr>
            <p:ph sz="half" idx="2"/>
          </p:nvPr>
        </p:nvSpPr>
        <p:spPr/>
        <p:txBody>
          <a:bodyPr>
            <a:normAutofit/>
          </a:bodyPr>
          <a:lstStyle/>
          <a:p>
            <a:pPr marL="0" indent="0">
              <a:buNone/>
            </a:pPr>
            <a:r>
              <a:rPr lang="en-US" sz="3600" b="1" dirty="0" smtClean="0">
                <a:solidFill>
                  <a:srgbClr val="00B050"/>
                </a:solidFill>
              </a:rPr>
              <a:t>       YES</a:t>
            </a:r>
          </a:p>
          <a:p>
            <a:pPr marL="0" indent="0">
              <a:buNone/>
            </a:pPr>
            <a:endParaRPr lang="en-US" sz="3600" b="1" dirty="0"/>
          </a:p>
          <a:p>
            <a:pPr marL="0" indent="0">
              <a:buNone/>
            </a:pPr>
            <a:r>
              <a:rPr lang="en-US" sz="3600" b="1" dirty="0" smtClean="0">
                <a:solidFill>
                  <a:srgbClr val="FF0000"/>
                </a:solidFill>
              </a:rPr>
              <a:t>       NO</a:t>
            </a:r>
          </a:p>
          <a:p>
            <a:pPr marL="0" indent="0">
              <a:buNone/>
            </a:pPr>
            <a:endParaRPr lang="en-US" sz="3600" b="1" dirty="0"/>
          </a:p>
          <a:p>
            <a:pPr marL="0" indent="0">
              <a:buNone/>
            </a:pPr>
            <a:r>
              <a:rPr lang="en-US" sz="3600" b="1" dirty="0" smtClean="0">
                <a:solidFill>
                  <a:srgbClr val="0070C0"/>
                </a:solidFill>
              </a:rPr>
              <a:t>       MAYBE</a:t>
            </a:r>
          </a:p>
          <a:p>
            <a:pPr marL="0" indent="0">
              <a:buNone/>
            </a:pPr>
            <a:endParaRPr lang="en-US" sz="3600" b="1" dirty="0"/>
          </a:p>
          <a:p>
            <a:pPr marL="0" indent="0">
              <a:buNone/>
            </a:pPr>
            <a:endParaRPr lang="en-US" sz="3600" b="1" dirty="0"/>
          </a:p>
        </p:txBody>
      </p:sp>
      <p:pic>
        <p:nvPicPr>
          <p:cNvPr id="2050" name="Picture 2" descr="C:\Users\Jay\AppData\Local\Microsoft\Windows\INetCache\IE\ASJMOE8X\draft_lens2803062_1235190771clipart_pen_and_paper[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76201"/>
            <a:ext cx="838200" cy="129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45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1000" fill="hold"/>
                                        <p:tgtEl>
                                          <p:spTgt spid="2050"/>
                                        </p:tgtEl>
                                        <p:attrNameLst>
                                          <p:attrName>ppt_w</p:attrName>
                                        </p:attrNameLst>
                                      </p:cBhvr>
                                      <p:tavLst>
                                        <p:tav tm="0">
                                          <p:val>
                                            <p:fltVal val="0"/>
                                          </p:val>
                                        </p:tav>
                                        <p:tav tm="100000">
                                          <p:val>
                                            <p:strVal val="#ppt_w"/>
                                          </p:val>
                                        </p:tav>
                                      </p:tavLst>
                                    </p:anim>
                                    <p:anim calcmode="lin" valueType="num">
                                      <p:cBhvr>
                                        <p:cTn id="16" dur="1000" fill="hold"/>
                                        <p:tgtEl>
                                          <p:spTgt spid="2050"/>
                                        </p:tgtEl>
                                        <p:attrNameLst>
                                          <p:attrName>ppt_h</p:attrName>
                                        </p:attrNameLst>
                                      </p:cBhvr>
                                      <p:tavLst>
                                        <p:tav tm="0">
                                          <p:val>
                                            <p:fltVal val="0"/>
                                          </p:val>
                                        </p:tav>
                                        <p:tav tm="100000">
                                          <p:val>
                                            <p:strVal val="#ppt_h"/>
                                          </p:val>
                                        </p:tav>
                                      </p:tavLst>
                                    </p:anim>
                                    <p:anim calcmode="lin" valueType="num">
                                      <p:cBhvr>
                                        <p:cTn id="17" dur="1000" fill="hold"/>
                                        <p:tgtEl>
                                          <p:spTgt spid="2050"/>
                                        </p:tgtEl>
                                        <p:attrNameLst>
                                          <p:attrName>style.rotation</p:attrName>
                                        </p:attrNameLst>
                                      </p:cBhvr>
                                      <p:tavLst>
                                        <p:tav tm="0">
                                          <p:val>
                                            <p:fltVal val="90"/>
                                          </p:val>
                                        </p:tav>
                                        <p:tav tm="100000">
                                          <p:val>
                                            <p:fltVal val="0"/>
                                          </p:val>
                                        </p:tav>
                                      </p:tavLst>
                                    </p:anim>
                                    <p:animEffect transition="in" filter="fade">
                                      <p:cBhvr>
                                        <p:cTn id="18" dur="1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 calcmode="lin" valueType="num">
                                      <p:cBhvr>
                                        <p:cTn id="4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 calcmode="lin" valueType="num">
                                      <p:cBhvr>
                                        <p:cTn id="5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anim calcmode="lin" valueType="num">
                                      <p:cBhvr>
                                        <p:cTn id="63"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64"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65"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66"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US" sz="4000" b="1" dirty="0"/>
          </a:p>
        </p:txBody>
      </p:sp>
      <p:sp>
        <p:nvSpPr>
          <p:cNvPr id="3" name="Subtitle 2"/>
          <p:cNvSpPr>
            <a:spLocks noGrp="1"/>
          </p:cNvSpPr>
          <p:nvPr>
            <p:ph type="subTitle" idx="1"/>
          </p:nvPr>
        </p:nvSpPr>
        <p:spPr/>
        <p:txBody>
          <a:bodyPr/>
          <a:lstStyle/>
          <a:p>
            <a:endParaRPr lang="en-US"/>
          </a:p>
        </p:txBody>
      </p:sp>
      <p:sp>
        <p:nvSpPr>
          <p:cNvPr id="4" name="Explosion 1 3"/>
          <p:cNvSpPr/>
          <p:nvPr/>
        </p:nvSpPr>
        <p:spPr>
          <a:xfrm>
            <a:off x="1447800" y="1219200"/>
            <a:ext cx="6324600" cy="4572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Case Management</a:t>
            </a:r>
            <a:endParaRPr lang="en-US" sz="4000" dirty="0">
              <a:solidFill>
                <a:schemeClr val="bg1"/>
              </a:solidFill>
            </a:endParaRPr>
          </a:p>
        </p:txBody>
      </p:sp>
    </p:spTree>
    <p:extLst>
      <p:ext uri="{BB962C8B-B14F-4D97-AF65-F5344CB8AC3E}">
        <p14:creationId xmlns:p14="http://schemas.microsoft.com/office/powerpoint/2010/main" val="385106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ay\AppData\Local\Microsoft\Windows\INetCache\IE\3AKSGND9\Questions-Answers-Magnifying-Glass-Words-12253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193800"/>
            <a:ext cx="5715000" cy="44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93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p:cNvSpPr/>
          <p:nvPr/>
        </p:nvSpPr>
        <p:spPr>
          <a:xfrm>
            <a:off x="1676400" y="1371600"/>
            <a:ext cx="5562600" cy="3886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Disability Determination</a:t>
            </a:r>
            <a:endParaRPr lang="en-US" sz="3200" b="1" dirty="0">
              <a:solidFill>
                <a:schemeClr val="bg1"/>
              </a:solidFill>
            </a:endParaRPr>
          </a:p>
        </p:txBody>
      </p:sp>
    </p:spTree>
    <p:extLst>
      <p:ext uri="{BB962C8B-B14F-4D97-AF65-F5344CB8AC3E}">
        <p14:creationId xmlns:p14="http://schemas.microsoft.com/office/powerpoint/2010/main" val="210284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Assessment to Determine a Disability</a:t>
            </a:r>
            <a:endParaRPr lang="en-US" sz="2800" b="1" dirty="0"/>
          </a:p>
        </p:txBody>
      </p:sp>
      <p:sp>
        <p:nvSpPr>
          <p:cNvPr id="3" name="Content Placeholder 2"/>
          <p:cNvSpPr>
            <a:spLocks noGrp="1"/>
          </p:cNvSpPr>
          <p:nvPr>
            <p:ph idx="1"/>
          </p:nvPr>
        </p:nvSpPr>
        <p:spPr/>
        <p:txBody>
          <a:bodyPr>
            <a:normAutofit fontScale="92500" lnSpcReduction="20000"/>
          </a:bodyPr>
          <a:lstStyle/>
          <a:p>
            <a:pPr marL="0" indent="0" algn="just">
              <a:buNone/>
            </a:pPr>
            <a:r>
              <a:rPr lang="en-US" sz="2800" b="1" dirty="0" smtClean="0">
                <a:solidFill>
                  <a:srgbClr val="FF0000"/>
                </a:solidFill>
              </a:rPr>
              <a:t>The assessment must be </a:t>
            </a:r>
            <a:r>
              <a:rPr lang="en-US" sz="2800" b="1" dirty="0" smtClean="0"/>
              <a:t>a multi-disciplinary effort with no single test and/or assessor.</a:t>
            </a:r>
          </a:p>
          <a:p>
            <a:pPr marL="0" indent="0" algn="just">
              <a:buNone/>
            </a:pPr>
            <a:r>
              <a:rPr lang="en-US" sz="2800" b="1" dirty="0" smtClean="0">
                <a:solidFill>
                  <a:srgbClr val="FF0000"/>
                </a:solidFill>
              </a:rPr>
              <a:t>The assessment must be </a:t>
            </a:r>
            <a:r>
              <a:rPr lang="en-US" sz="2800" b="1" dirty="0" smtClean="0"/>
              <a:t>completed in all areas of suspected disability after the parent signs a PAP.</a:t>
            </a:r>
          </a:p>
          <a:p>
            <a:pPr marL="0" indent="0" algn="just">
              <a:buNone/>
            </a:pPr>
            <a:r>
              <a:rPr lang="en-US" sz="2800" b="1" dirty="0" smtClean="0">
                <a:solidFill>
                  <a:srgbClr val="FF0000"/>
                </a:solidFill>
              </a:rPr>
              <a:t>The assessment must be </a:t>
            </a:r>
            <a:r>
              <a:rPr lang="en-US" sz="2800" b="1" dirty="0" smtClean="0"/>
              <a:t>completed by personnel qualified to do so in the suspected areas.</a:t>
            </a:r>
          </a:p>
          <a:p>
            <a:pPr marL="0" indent="0" algn="just">
              <a:buNone/>
            </a:pPr>
            <a:r>
              <a:rPr lang="en-US" sz="2800" b="1" dirty="0" smtClean="0">
                <a:solidFill>
                  <a:srgbClr val="FF0000"/>
                </a:solidFill>
              </a:rPr>
              <a:t>The assessment must be </a:t>
            </a:r>
            <a:r>
              <a:rPr lang="en-US" sz="2800" b="1" dirty="0" smtClean="0"/>
              <a:t>completed within the timeline without requesting an extension.</a:t>
            </a:r>
          </a:p>
          <a:p>
            <a:pPr marL="0" indent="0" algn="just">
              <a:buNone/>
            </a:pPr>
            <a:r>
              <a:rPr lang="en-US" sz="2800" b="1" dirty="0" smtClean="0">
                <a:solidFill>
                  <a:srgbClr val="FF0000"/>
                </a:solidFill>
              </a:rPr>
              <a:t>The assessment must be </a:t>
            </a:r>
            <a:r>
              <a:rPr lang="en-US" sz="2800" b="1" dirty="0" smtClean="0"/>
              <a:t>presented in a written report and an IEP summary referred to as PLOP.</a:t>
            </a:r>
          </a:p>
          <a:p>
            <a:pPr marL="0" indent="0" algn="just">
              <a:buNone/>
            </a:pPr>
            <a:r>
              <a:rPr lang="en-US" sz="2800" b="1" dirty="0" smtClean="0">
                <a:solidFill>
                  <a:srgbClr val="FF0000"/>
                </a:solidFill>
              </a:rPr>
              <a:t>The assessment must be </a:t>
            </a:r>
            <a:r>
              <a:rPr lang="en-US" sz="2800" b="1" dirty="0" smtClean="0"/>
              <a:t>considered by the IEP team in making a determination of eligibility.</a:t>
            </a:r>
            <a:endParaRPr lang="en-US" sz="2800" b="1" dirty="0"/>
          </a:p>
        </p:txBody>
      </p:sp>
      <p:pic>
        <p:nvPicPr>
          <p:cNvPr id="4098" name="Picture 2" descr="C:\Users\Jay\AppData\Local\Microsoft\Windows\INetCache\IE\Z1M9BL9G\disable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533400"/>
            <a:ext cx="8382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61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p:cTn id="15" dur="1000" fill="hold"/>
                                        <p:tgtEl>
                                          <p:spTgt spid="4098"/>
                                        </p:tgtEl>
                                        <p:attrNameLst>
                                          <p:attrName>ppt_w</p:attrName>
                                        </p:attrNameLst>
                                      </p:cBhvr>
                                      <p:tavLst>
                                        <p:tav tm="0">
                                          <p:val>
                                            <p:fltVal val="0"/>
                                          </p:val>
                                        </p:tav>
                                        <p:tav tm="100000">
                                          <p:val>
                                            <p:strVal val="#ppt_w"/>
                                          </p:val>
                                        </p:tav>
                                      </p:tavLst>
                                    </p:anim>
                                    <p:anim calcmode="lin" valueType="num">
                                      <p:cBhvr>
                                        <p:cTn id="16" dur="1000" fill="hold"/>
                                        <p:tgtEl>
                                          <p:spTgt spid="4098"/>
                                        </p:tgtEl>
                                        <p:attrNameLst>
                                          <p:attrName>ppt_h</p:attrName>
                                        </p:attrNameLst>
                                      </p:cBhvr>
                                      <p:tavLst>
                                        <p:tav tm="0">
                                          <p:val>
                                            <p:fltVal val="0"/>
                                          </p:val>
                                        </p:tav>
                                        <p:tav tm="100000">
                                          <p:val>
                                            <p:strVal val="#ppt_h"/>
                                          </p:val>
                                        </p:tav>
                                      </p:tavLst>
                                    </p:anim>
                                    <p:anim calcmode="lin" valueType="num">
                                      <p:cBhvr>
                                        <p:cTn id="17" dur="1000" fill="hold"/>
                                        <p:tgtEl>
                                          <p:spTgt spid="4098"/>
                                        </p:tgtEl>
                                        <p:attrNameLst>
                                          <p:attrName>style.rotation</p:attrName>
                                        </p:attrNameLst>
                                      </p:cBhvr>
                                      <p:tavLst>
                                        <p:tav tm="0">
                                          <p:val>
                                            <p:fltVal val="90"/>
                                          </p:val>
                                        </p:tav>
                                        <p:tav tm="100000">
                                          <p:val>
                                            <p:fltVal val="0"/>
                                          </p:val>
                                        </p:tav>
                                      </p:tavLst>
                                    </p:anim>
                                    <p:animEffect transition="in" filter="fade">
                                      <p:cBhvr>
                                        <p:cTn id="18" dur="1000"/>
                                        <p:tgtEl>
                                          <p:spTgt spid="409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 calcmode="lin" valueType="num">
                                      <p:cBhvr>
                                        <p:cTn id="6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3 Primary Factors That Must Be Considered</a:t>
            </a:r>
            <a:endParaRPr lang="en-US" sz="2800" b="1" dirty="0"/>
          </a:p>
        </p:txBody>
      </p:sp>
      <p:sp>
        <p:nvSpPr>
          <p:cNvPr id="3" name="Content Placeholder 2"/>
          <p:cNvSpPr>
            <a:spLocks noGrp="1"/>
          </p:cNvSpPr>
          <p:nvPr>
            <p:ph idx="1"/>
          </p:nvPr>
        </p:nvSpPr>
        <p:spPr/>
        <p:txBody>
          <a:bodyPr>
            <a:normAutofit/>
          </a:bodyPr>
          <a:lstStyle/>
          <a:p>
            <a:pPr marL="514350" indent="-514350">
              <a:buAutoNum type="arabicPeriod"/>
            </a:pPr>
            <a:r>
              <a:rPr lang="en-US" sz="2800" b="1" dirty="0" smtClean="0"/>
              <a:t>Does the student </a:t>
            </a:r>
            <a:r>
              <a:rPr lang="en-US" sz="2800" b="1" dirty="0" smtClean="0">
                <a:solidFill>
                  <a:srgbClr val="FF0000"/>
                </a:solidFill>
              </a:rPr>
              <a:t>meet the eligibility criteria </a:t>
            </a:r>
            <a:r>
              <a:rPr lang="en-US" sz="2800" b="1" dirty="0" smtClean="0"/>
              <a:t>as an individual with a disability?</a:t>
            </a:r>
          </a:p>
          <a:p>
            <a:pPr marL="514350" indent="-514350">
              <a:buAutoNum type="arabicPeriod"/>
            </a:pPr>
            <a:endParaRPr lang="en-US" sz="2800" b="1" dirty="0"/>
          </a:p>
          <a:p>
            <a:pPr marL="514350" indent="-514350">
              <a:buAutoNum type="arabicPeriod"/>
            </a:pPr>
            <a:r>
              <a:rPr lang="en-US" sz="2800" b="1" dirty="0" smtClean="0"/>
              <a:t>Does the severity of the disability have </a:t>
            </a:r>
            <a:r>
              <a:rPr lang="en-US" sz="2800" b="1" dirty="0" smtClean="0">
                <a:solidFill>
                  <a:srgbClr val="FF0000"/>
                </a:solidFill>
              </a:rPr>
              <a:t>an adverse effect on the student’s educational performance</a:t>
            </a:r>
            <a:r>
              <a:rPr lang="en-US" sz="2800" b="1" dirty="0" smtClean="0"/>
              <a:t>?</a:t>
            </a:r>
          </a:p>
          <a:p>
            <a:pPr marL="514350" indent="-514350">
              <a:buAutoNum type="arabicPeriod"/>
            </a:pPr>
            <a:endParaRPr lang="en-US" sz="2800" b="1" dirty="0"/>
          </a:p>
          <a:p>
            <a:pPr marL="514350" indent="-514350">
              <a:buAutoNum type="arabicPeriod"/>
            </a:pPr>
            <a:r>
              <a:rPr lang="en-US" sz="2800" b="1" dirty="0" smtClean="0"/>
              <a:t>Does the student </a:t>
            </a:r>
            <a:r>
              <a:rPr lang="en-US" sz="2800" b="1" dirty="0" smtClean="0">
                <a:solidFill>
                  <a:srgbClr val="FF0000"/>
                </a:solidFill>
              </a:rPr>
              <a:t>require special education and services and supports</a:t>
            </a:r>
            <a:r>
              <a:rPr lang="en-US" sz="2800" b="1" dirty="0" smtClean="0"/>
              <a:t> to achieve FAPE? </a:t>
            </a:r>
            <a:endParaRPr lang="en-US" sz="2800" b="1" dirty="0"/>
          </a:p>
        </p:txBody>
      </p:sp>
      <p:pic>
        <p:nvPicPr>
          <p:cNvPr id="2050" name="Picture 2" descr="C:\Users\Jay\AppData\Local\Microsoft\Windows\INetCache\IE\3AKSGND9\disability-pictogram-2590-lar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381000"/>
            <a:ext cx="6096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77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1000" fill="hold"/>
                                        <p:tgtEl>
                                          <p:spTgt spid="2050"/>
                                        </p:tgtEl>
                                        <p:attrNameLst>
                                          <p:attrName>ppt_w</p:attrName>
                                        </p:attrNameLst>
                                      </p:cBhvr>
                                      <p:tavLst>
                                        <p:tav tm="0">
                                          <p:val>
                                            <p:fltVal val="0"/>
                                          </p:val>
                                        </p:tav>
                                        <p:tav tm="100000">
                                          <p:val>
                                            <p:strVal val="#ppt_w"/>
                                          </p:val>
                                        </p:tav>
                                      </p:tavLst>
                                    </p:anim>
                                    <p:anim calcmode="lin" valueType="num">
                                      <p:cBhvr>
                                        <p:cTn id="16" dur="1000" fill="hold"/>
                                        <p:tgtEl>
                                          <p:spTgt spid="2050"/>
                                        </p:tgtEl>
                                        <p:attrNameLst>
                                          <p:attrName>ppt_h</p:attrName>
                                        </p:attrNameLst>
                                      </p:cBhvr>
                                      <p:tavLst>
                                        <p:tav tm="0">
                                          <p:val>
                                            <p:fltVal val="0"/>
                                          </p:val>
                                        </p:tav>
                                        <p:tav tm="100000">
                                          <p:val>
                                            <p:strVal val="#ppt_h"/>
                                          </p:val>
                                        </p:tav>
                                      </p:tavLst>
                                    </p:anim>
                                    <p:anim calcmode="lin" valueType="num">
                                      <p:cBhvr>
                                        <p:cTn id="17" dur="1000" fill="hold"/>
                                        <p:tgtEl>
                                          <p:spTgt spid="2050"/>
                                        </p:tgtEl>
                                        <p:attrNameLst>
                                          <p:attrName>style.rotation</p:attrName>
                                        </p:attrNameLst>
                                      </p:cBhvr>
                                      <p:tavLst>
                                        <p:tav tm="0">
                                          <p:val>
                                            <p:fltVal val="90"/>
                                          </p:val>
                                        </p:tav>
                                        <p:tav tm="100000">
                                          <p:val>
                                            <p:fltVal val="0"/>
                                          </p:val>
                                        </p:tav>
                                      </p:tavLst>
                                    </p:anim>
                                    <p:animEffect transition="in" filter="fade">
                                      <p:cBhvr>
                                        <p:cTn id="18" dur="1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Present Levels of Performance – PLOP  </a:t>
            </a:r>
            <a:endParaRPr lang="en-US" sz="2800" b="1" dirty="0"/>
          </a:p>
        </p:txBody>
      </p:sp>
      <p:pic>
        <p:nvPicPr>
          <p:cNvPr id="1026" name="Picture 2" descr="C:\Users\Jay\AppData\Local\Microsoft\Windows\INetCache\IE\Y7HK5TS4\gi01a2015021416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9525" y="457200"/>
            <a:ext cx="676275" cy="6858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p:txBody>
          <a:bodyPr>
            <a:normAutofit/>
          </a:bodyPr>
          <a:lstStyle/>
          <a:p>
            <a:pPr marL="0" indent="0">
              <a:buNone/>
            </a:pPr>
            <a:r>
              <a:rPr lang="en-US" sz="2800" b="1" dirty="0" smtClean="0"/>
              <a:t>Pre-academic, academic, functional skills</a:t>
            </a:r>
          </a:p>
          <a:p>
            <a:pPr marL="0" indent="0">
              <a:buNone/>
            </a:pPr>
            <a:r>
              <a:rPr lang="en-US" sz="2800" b="1" dirty="0" smtClean="0"/>
              <a:t>Communication including receptive/expressive </a:t>
            </a:r>
            <a:r>
              <a:rPr lang="en-US" sz="2800" b="1" dirty="0" err="1" smtClean="0"/>
              <a:t>lang</a:t>
            </a:r>
            <a:endParaRPr lang="en-US" sz="2800" b="1" dirty="0" smtClean="0"/>
          </a:p>
          <a:p>
            <a:pPr marL="0" indent="0">
              <a:buNone/>
            </a:pPr>
            <a:r>
              <a:rPr lang="en-US" sz="2800" b="1" dirty="0" smtClean="0"/>
              <a:t>Fine and gross motor development</a:t>
            </a:r>
          </a:p>
          <a:p>
            <a:pPr marL="0" indent="0">
              <a:buNone/>
            </a:pPr>
            <a:r>
              <a:rPr lang="en-US" sz="2800" b="1" dirty="0" smtClean="0"/>
              <a:t>Social, emotional and behavioral development</a:t>
            </a:r>
          </a:p>
          <a:p>
            <a:pPr marL="0" indent="0">
              <a:buNone/>
            </a:pPr>
            <a:r>
              <a:rPr lang="en-US" sz="2800" b="1" dirty="0" smtClean="0"/>
              <a:t>Pre-vocational and vocational skills</a:t>
            </a:r>
          </a:p>
          <a:p>
            <a:pPr marL="0" indent="0">
              <a:buNone/>
            </a:pPr>
            <a:r>
              <a:rPr lang="en-US" sz="2800" b="1" dirty="0" smtClean="0"/>
              <a:t>Adaptive and daily living skills</a:t>
            </a:r>
          </a:p>
          <a:p>
            <a:pPr marL="0" indent="0">
              <a:buNone/>
            </a:pPr>
            <a:r>
              <a:rPr lang="en-US" sz="2800" b="1" dirty="0" smtClean="0"/>
              <a:t>Health including hearing and vision</a:t>
            </a:r>
            <a:endParaRPr lang="en-US" sz="2800" b="1" dirty="0"/>
          </a:p>
        </p:txBody>
      </p:sp>
    </p:spTree>
    <p:extLst>
      <p:ext uri="{BB962C8B-B14F-4D97-AF65-F5344CB8AC3E}">
        <p14:creationId xmlns:p14="http://schemas.microsoft.com/office/powerpoint/2010/main" val="373126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p:cTn id="31"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 calcmode="lin" valueType="num">
                                      <p:cBhvr>
                                        <p:cTn id="3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 calcmode="lin" valueType="num">
                                      <p:cBhvr>
                                        <p:cTn id="47"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5">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 calcmode="lin" valueType="num">
                                      <p:cBhvr>
                                        <p:cTn id="55"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56"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57"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58" dur="1000"/>
                                        <p:tgtEl>
                                          <p:spTgt spid="5">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5">
                                            <p:txEl>
                                              <p:pRg st="5" end="5"/>
                                            </p:txEl>
                                          </p:spTgt>
                                        </p:tgtEl>
                                        <p:attrNameLst>
                                          <p:attrName>style.visibility</p:attrName>
                                        </p:attrNameLst>
                                      </p:cBhvr>
                                      <p:to>
                                        <p:strVal val="visible"/>
                                      </p:to>
                                    </p:set>
                                    <p:anim calcmode="lin" valueType="num">
                                      <p:cBhvr>
                                        <p:cTn id="63"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64"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65"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66" dur="1000"/>
                                        <p:tgtEl>
                                          <p:spTgt spid="5">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5">
                                            <p:txEl>
                                              <p:pRg st="6" end="6"/>
                                            </p:txEl>
                                          </p:spTgt>
                                        </p:tgtEl>
                                        <p:attrNameLst>
                                          <p:attrName>style.visibility</p:attrName>
                                        </p:attrNameLst>
                                      </p:cBhvr>
                                      <p:to>
                                        <p:strVal val="visible"/>
                                      </p:to>
                                    </p:set>
                                    <p:anim calcmode="lin" valueType="num">
                                      <p:cBhvr>
                                        <p:cTn id="71"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72"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73"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74"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The Big 13</a:t>
            </a:r>
            <a:endParaRPr lang="en-US" sz="3200" b="1" dirty="0"/>
          </a:p>
        </p:txBody>
      </p:sp>
      <p:sp>
        <p:nvSpPr>
          <p:cNvPr id="3" name="Content Placeholder 2"/>
          <p:cNvSpPr>
            <a:spLocks noGrp="1"/>
          </p:cNvSpPr>
          <p:nvPr>
            <p:ph sz="half" idx="1"/>
          </p:nvPr>
        </p:nvSpPr>
        <p:spPr/>
        <p:txBody>
          <a:bodyPr>
            <a:normAutofit/>
          </a:bodyPr>
          <a:lstStyle/>
          <a:p>
            <a:pPr marL="0" indent="0">
              <a:buNone/>
            </a:pPr>
            <a:r>
              <a:rPr lang="en-US" b="1" dirty="0" smtClean="0"/>
              <a:t>AUT – Autism</a:t>
            </a:r>
          </a:p>
          <a:p>
            <a:pPr marL="0" indent="0">
              <a:buNone/>
            </a:pPr>
            <a:r>
              <a:rPr lang="en-US" b="1" dirty="0" smtClean="0"/>
              <a:t>DB – Deaf-Blindness</a:t>
            </a:r>
          </a:p>
          <a:p>
            <a:pPr marL="0" indent="0">
              <a:buNone/>
            </a:pPr>
            <a:r>
              <a:rPr lang="en-US" b="1" dirty="0" smtClean="0"/>
              <a:t>DEAF – Deafness</a:t>
            </a:r>
          </a:p>
          <a:p>
            <a:pPr marL="0" indent="0">
              <a:buNone/>
            </a:pPr>
            <a:r>
              <a:rPr lang="en-US" b="1" dirty="0" smtClean="0"/>
              <a:t>HI – Hearing Impairment</a:t>
            </a:r>
          </a:p>
          <a:p>
            <a:pPr marL="0" indent="0">
              <a:buNone/>
            </a:pPr>
            <a:r>
              <a:rPr lang="en-US" b="1" dirty="0" smtClean="0"/>
              <a:t>ID – Intellectual Disability</a:t>
            </a:r>
          </a:p>
          <a:p>
            <a:pPr marL="0" indent="0">
              <a:buNone/>
            </a:pPr>
            <a:r>
              <a:rPr lang="en-US" b="1" dirty="0" smtClean="0"/>
              <a:t>MD – Multiple Disabilities</a:t>
            </a:r>
          </a:p>
          <a:p>
            <a:pPr marL="0" indent="0">
              <a:buNone/>
            </a:pPr>
            <a:r>
              <a:rPr lang="en-US" b="1" dirty="0" smtClean="0"/>
              <a:t>OI – Ortho Impairment</a:t>
            </a:r>
          </a:p>
          <a:p>
            <a:pPr marL="0" indent="0">
              <a:buNone/>
            </a:pPr>
            <a:endParaRPr lang="en-US" b="1" dirty="0"/>
          </a:p>
        </p:txBody>
      </p:sp>
      <p:sp>
        <p:nvSpPr>
          <p:cNvPr id="4" name="Content Placeholder 3"/>
          <p:cNvSpPr>
            <a:spLocks noGrp="1"/>
          </p:cNvSpPr>
          <p:nvPr>
            <p:ph sz="half" idx="2"/>
          </p:nvPr>
        </p:nvSpPr>
        <p:spPr/>
        <p:txBody>
          <a:bodyPr/>
          <a:lstStyle/>
          <a:p>
            <a:pPr marL="0" indent="0">
              <a:buNone/>
            </a:pPr>
            <a:r>
              <a:rPr lang="en-US" b="1" dirty="0" smtClean="0"/>
              <a:t>OHI – Other Health Imp</a:t>
            </a:r>
          </a:p>
          <a:p>
            <a:pPr marL="0" indent="0">
              <a:buNone/>
            </a:pPr>
            <a:r>
              <a:rPr lang="en-US" b="1" dirty="0" smtClean="0"/>
              <a:t>ED – Emotional Disturbed</a:t>
            </a:r>
          </a:p>
          <a:p>
            <a:pPr marL="0" indent="0">
              <a:buNone/>
            </a:pPr>
            <a:r>
              <a:rPr lang="en-US" b="1" dirty="0" smtClean="0"/>
              <a:t>SLP – Specific Learn Dis</a:t>
            </a:r>
          </a:p>
          <a:p>
            <a:pPr marL="0" indent="0">
              <a:buNone/>
            </a:pPr>
            <a:r>
              <a:rPr lang="en-US" b="1" dirty="0" smtClean="0"/>
              <a:t>SLI – Speech Lang Impair</a:t>
            </a:r>
          </a:p>
          <a:p>
            <a:pPr marL="0" indent="0">
              <a:buNone/>
            </a:pPr>
            <a:r>
              <a:rPr lang="en-US" b="1" dirty="0" smtClean="0"/>
              <a:t>TBI – Traumatic Brain </a:t>
            </a:r>
            <a:r>
              <a:rPr lang="en-US" b="1" dirty="0" err="1" smtClean="0"/>
              <a:t>Inj</a:t>
            </a:r>
            <a:endParaRPr lang="en-US" b="1" dirty="0" smtClean="0"/>
          </a:p>
          <a:p>
            <a:pPr marL="0" indent="0">
              <a:buNone/>
            </a:pPr>
            <a:r>
              <a:rPr lang="en-US" b="1" dirty="0" smtClean="0"/>
              <a:t>VI – Visual Impairment</a:t>
            </a:r>
          </a:p>
        </p:txBody>
      </p:sp>
      <p:pic>
        <p:nvPicPr>
          <p:cNvPr id="1026" name="Picture 2" descr="C:\Users\Jay\AppData\Local\Microsoft\Windows\INetCache\IE\3AKSGND9\disability-pictogram-2590-lar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457200"/>
            <a:ext cx="51435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54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 calcmode="lin" valueType="num">
                                      <p:cBhvr>
                                        <p:cTn id="6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6" end="6"/>
                                            </p:txEl>
                                          </p:spTgt>
                                        </p:tgtEl>
                                        <p:attrNameLst>
                                          <p:attrName>style.visibility</p:attrName>
                                        </p:attrNameLst>
                                      </p:cBhvr>
                                      <p:to>
                                        <p:strVal val="visible"/>
                                      </p:to>
                                    </p:set>
                                    <p:anim calcmode="lin" valueType="num">
                                      <p:cBhvr>
                                        <p:cTn id="7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4">
                                            <p:txEl>
                                              <p:pRg st="0" end="0"/>
                                            </p:txEl>
                                          </p:spTgt>
                                        </p:tgtEl>
                                        <p:attrNameLst>
                                          <p:attrName>style.visibility</p:attrName>
                                        </p:attrNameLst>
                                      </p:cBhvr>
                                      <p:to>
                                        <p:strVal val="visible"/>
                                      </p:to>
                                    </p:set>
                                    <p:anim calcmode="lin" valueType="num">
                                      <p:cBhvr>
                                        <p:cTn id="79"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0"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81"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82" dur="1000"/>
                                        <p:tgtEl>
                                          <p:spTgt spid="4">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4">
                                            <p:txEl>
                                              <p:pRg st="1" end="1"/>
                                            </p:txEl>
                                          </p:spTgt>
                                        </p:tgtEl>
                                        <p:attrNameLst>
                                          <p:attrName>style.visibility</p:attrName>
                                        </p:attrNameLst>
                                      </p:cBhvr>
                                      <p:to>
                                        <p:strVal val="visible"/>
                                      </p:to>
                                    </p:set>
                                    <p:anim calcmode="lin" valueType="num">
                                      <p:cBhvr>
                                        <p:cTn id="8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8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90" dur="1000"/>
                                        <p:tgtEl>
                                          <p:spTgt spid="4">
                                            <p:txEl>
                                              <p:pRg st="1" end="1"/>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4">
                                            <p:txEl>
                                              <p:pRg st="2" end="2"/>
                                            </p:txEl>
                                          </p:spTgt>
                                        </p:tgtEl>
                                        <p:attrNameLst>
                                          <p:attrName>style.visibility</p:attrName>
                                        </p:attrNameLst>
                                      </p:cBhvr>
                                      <p:to>
                                        <p:strVal val="visible"/>
                                      </p:to>
                                    </p:set>
                                    <p:anim calcmode="lin" valueType="num">
                                      <p:cBhvr>
                                        <p:cTn id="9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9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9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98" dur="1000"/>
                                        <p:tgtEl>
                                          <p:spTgt spid="4">
                                            <p:txEl>
                                              <p:pRg st="2" end="2"/>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4">
                                            <p:txEl>
                                              <p:pRg st="3" end="3"/>
                                            </p:txEl>
                                          </p:spTgt>
                                        </p:tgtEl>
                                        <p:attrNameLst>
                                          <p:attrName>style.visibility</p:attrName>
                                        </p:attrNameLst>
                                      </p:cBhvr>
                                      <p:to>
                                        <p:strVal val="visible"/>
                                      </p:to>
                                    </p:set>
                                    <p:anim calcmode="lin" valueType="num">
                                      <p:cBhvr>
                                        <p:cTn id="103"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04"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105"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106" dur="1000"/>
                                        <p:tgtEl>
                                          <p:spTgt spid="4">
                                            <p:txEl>
                                              <p:pRg st="3" end="3"/>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4">
                                            <p:txEl>
                                              <p:pRg st="4" end="4"/>
                                            </p:txEl>
                                          </p:spTgt>
                                        </p:tgtEl>
                                        <p:attrNameLst>
                                          <p:attrName>style.visibility</p:attrName>
                                        </p:attrNameLst>
                                      </p:cBhvr>
                                      <p:to>
                                        <p:strVal val="visible"/>
                                      </p:to>
                                    </p:set>
                                    <p:anim calcmode="lin" valueType="num">
                                      <p:cBhvr>
                                        <p:cTn id="111"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12"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113"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114" dur="1000"/>
                                        <p:tgtEl>
                                          <p:spTgt spid="4">
                                            <p:txEl>
                                              <p:pRg st="4" end="4"/>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4">
                                            <p:txEl>
                                              <p:pRg st="5" end="5"/>
                                            </p:txEl>
                                          </p:spTgt>
                                        </p:tgtEl>
                                        <p:attrNameLst>
                                          <p:attrName>style.visibility</p:attrName>
                                        </p:attrNameLst>
                                      </p:cBhvr>
                                      <p:to>
                                        <p:strVal val="visible"/>
                                      </p:to>
                                    </p:set>
                                    <p:anim calcmode="lin" valueType="num">
                                      <p:cBhvr>
                                        <p:cTn id="119"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120"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121"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122"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CA 2015-2016 Disability Data</a:t>
            </a:r>
            <a:br>
              <a:rPr lang="en-US" sz="2800" b="1" dirty="0" smtClean="0"/>
            </a:br>
            <a:r>
              <a:rPr lang="en-US" sz="2800" b="1" dirty="0" err="1" smtClean="0"/>
              <a:t>CalEdFacts</a:t>
            </a:r>
            <a:endParaRPr lang="en-US" sz="2800" b="1" dirty="0"/>
          </a:p>
        </p:txBody>
      </p:sp>
      <p:sp>
        <p:nvSpPr>
          <p:cNvPr id="3" name="Content Placeholder 2"/>
          <p:cNvSpPr>
            <a:spLocks noGrp="1"/>
          </p:cNvSpPr>
          <p:nvPr>
            <p:ph idx="1"/>
          </p:nvPr>
        </p:nvSpPr>
        <p:spPr/>
        <p:txBody>
          <a:bodyPr>
            <a:normAutofit fontScale="92500" lnSpcReduction="10000"/>
          </a:bodyPr>
          <a:lstStyle/>
          <a:p>
            <a:pPr marL="0" indent="0">
              <a:buNone/>
            </a:pPr>
            <a:r>
              <a:rPr lang="en-US" sz="2800" b="1" dirty="0" smtClean="0">
                <a:solidFill>
                  <a:srgbClr val="FF0000"/>
                </a:solidFill>
              </a:rPr>
              <a:t>734,422(100.0%) = Total Students with Disabilities </a:t>
            </a:r>
          </a:p>
          <a:p>
            <a:pPr marL="0" indent="0">
              <a:buNone/>
            </a:pPr>
            <a:r>
              <a:rPr lang="en-US" sz="2800" b="1" dirty="0" smtClean="0"/>
              <a:t>288,296 (39.3%) = Specific Learning Disabled</a:t>
            </a:r>
          </a:p>
          <a:p>
            <a:pPr marL="0" indent="0">
              <a:buNone/>
            </a:pPr>
            <a:r>
              <a:rPr lang="en-US" sz="2800" b="1" dirty="0" smtClean="0"/>
              <a:t>159,755 (21.7%) = Speech and Language Impaired</a:t>
            </a:r>
          </a:p>
          <a:p>
            <a:pPr marL="0" indent="0">
              <a:buNone/>
            </a:pPr>
            <a:r>
              <a:rPr lang="en-US" sz="2800" b="1" dirty="0" smtClean="0">
                <a:solidFill>
                  <a:srgbClr val="FF0000"/>
                </a:solidFill>
              </a:rPr>
              <a:t>448,051 (61.0%) = Should be in inclusive Gen Ed classes</a:t>
            </a:r>
          </a:p>
          <a:p>
            <a:pPr marL="0" indent="0">
              <a:buNone/>
            </a:pPr>
            <a:r>
              <a:rPr lang="en-US" sz="2800" b="1" dirty="0"/>
              <a:t> </a:t>
            </a:r>
            <a:r>
              <a:rPr lang="en-US" sz="2800" b="1" dirty="0" smtClean="0"/>
              <a:t> 97,162 (13.2%) = Autism Spectrum Disorder</a:t>
            </a:r>
          </a:p>
          <a:p>
            <a:pPr marL="0" indent="0">
              <a:buNone/>
            </a:pPr>
            <a:r>
              <a:rPr lang="en-US" sz="2800" b="1" dirty="0"/>
              <a:t> </a:t>
            </a:r>
            <a:r>
              <a:rPr lang="en-US" sz="2800" b="1" dirty="0" smtClean="0"/>
              <a:t> 82,855 (11.3%) = Other Health Impaired</a:t>
            </a:r>
          </a:p>
          <a:p>
            <a:pPr marL="0" indent="0">
              <a:buNone/>
            </a:pPr>
            <a:r>
              <a:rPr lang="en-US" sz="2800" b="1" dirty="0"/>
              <a:t> </a:t>
            </a:r>
            <a:r>
              <a:rPr lang="en-US" sz="2800" b="1" dirty="0" smtClean="0"/>
              <a:t> 43,913 (06.0%) = Intellectual Disability</a:t>
            </a:r>
          </a:p>
          <a:p>
            <a:pPr marL="0" indent="0">
              <a:buNone/>
            </a:pPr>
            <a:r>
              <a:rPr lang="en-US" sz="2800" b="1" dirty="0"/>
              <a:t> </a:t>
            </a:r>
            <a:r>
              <a:rPr lang="en-US" sz="2800" b="1" dirty="0" smtClean="0"/>
              <a:t> 24,316 (03.3%) = Emotional Disturbance</a:t>
            </a:r>
          </a:p>
          <a:p>
            <a:pPr marL="0" indent="0">
              <a:buNone/>
            </a:pPr>
            <a:r>
              <a:rPr lang="en-US" sz="2800" b="1" dirty="0"/>
              <a:t> </a:t>
            </a:r>
            <a:r>
              <a:rPr lang="en-US" sz="2800" b="1" dirty="0" smtClean="0"/>
              <a:t> 38,125 (05.2%) = Remaining Disabilities</a:t>
            </a:r>
          </a:p>
          <a:p>
            <a:pPr marL="0" indent="0">
              <a:buNone/>
            </a:pPr>
            <a:r>
              <a:rPr lang="en-US" sz="2800" b="1" smtClean="0">
                <a:solidFill>
                  <a:srgbClr val="FF0000"/>
                </a:solidFill>
              </a:rPr>
              <a:t>286,371 (39.0</a:t>
            </a:r>
            <a:r>
              <a:rPr lang="en-US" sz="2800" b="1" dirty="0" smtClean="0">
                <a:solidFill>
                  <a:srgbClr val="FF0000"/>
                </a:solidFill>
              </a:rPr>
              <a:t>%) = Should be in at least partial inclusion </a:t>
            </a:r>
            <a:endParaRPr lang="en-US" sz="2800" b="1" dirty="0">
              <a:solidFill>
                <a:srgbClr val="FF0000"/>
              </a:solidFill>
            </a:endParaRPr>
          </a:p>
        </p:txBody>
      </p:sp>
      <p:pic>
        <p:nvPicPr>
          <p:cNvPr id="2050" name="Picture 2" descr="C:\Users\Jay\AppData\Local\Microsoft\Windows\INetCache\IE\HXU745BX\disable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304800"/>
            <a:ext cx="8382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31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1000" fill="hold"/>
                                        <p:tgtEl>
                                          <p:spTgt spid="2050"/>
                                        </p:tgtEl>
                                        <p:attrNameLst>
                                          <p:attrName>ppt_w</p:attrName>
                                        </p:attrNameLst>
                                      </p:cBhvr>
                                      <p:tavLst>
                                        <p:tav tm="0">
                                          <p:val>
                                            <p:fltVal val="0"/>
                                          </p:val>
                                        </p:tav>
                                        <p:tav tm="100000">
                                          <p:val>
                                            <p:strVal val="#ppt_w"/>
                                          </p:val>
                                        </p:tav>
                                      </p:tavLst>
                                    </p:anim>
                                    <p:anim calcmode="lin" valueType="num">
                                      <p:cBhvr>
                                        <p:cTn id="16" dur="1000" fill="hold"/>
                                        <p:tgtEl>
                                          <p:spTgt spid="2050"/>
                                        </p:tgtEl>
                                        <p:attrNameLst>
                                          <p:attrName>ppt_h</p:attrName>
                                        </p:attrNameLst>
                                      </p:cBhvr>
                                      <p:tavLst>
                                        <p:tav tm="0">
                                          <p:val>
                                            <p:fltVal val="0"/>
                                          </p:val>
                                        </p:tav>
                                        <p:tav tm="100000">
                                          <p:val>
                                            <p:strVal val="#ppt_h"/>
                                          </p:val>
                                        </p:tav>
                                      </p:tavLst>
                                    </p:anim>
                                    <p:anim calcmode="lin" valueType="num">
                                      <p:cBhvr>
                                        <p:cTn id="17" dur="1000" fill="hold"/>
                                        <p:tgtEl>
                                          <p:spTgt spid="2050"/>
                                        </p:tgtEl>
                                        <p:attrNameLst>
                                          <p:attrName>style.rotation</p:attrName>
                                        </p:attrNameLst>
                                      </p:cBhvr>
                                      <p:tavLst>
                                        <p:tav tm="0">
                                          <p:val>
                                            <p:fltVal val="90"/>
                                          </p:val>
                                        </p:tav>
                                        <p:tav tm="100000">
                                          <p:val>
                                            <p:fltVal val="0"/>
                                          </p:val>
                                        </p:tav>
                                      </p:tavLst>
                                    </p:anim>
                                    <p:animEffect transition="in" filter="fade">
                                      <p:cBhvr>
                                        <p:cTn id="18" dur="1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 calcmode="lin" valueType="num">
                                      <p:cBhvr>
                                        <p:cTn id="6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6" end="6"/>
                                            </p:txEl>
                                          </p:spTgt>
                                        </p:tgtEl>
                                        <p:attrNameLst>
                                          <p:attrName>style.visibility</p:attrName>
                                        </p:attrNameLst>
                                      </p:cBhvr>
                                      <p:to>
                                        <p:strVal val="visible"/>
                                      </p:to>
                                    </p:set>
                                    <p:anim calcmode="lin" valueType="num">
                                      <p:cBhvr>
                                        <p:cTn id="7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7" end="7"/>
                                            </p:txEl>
                                          </p:spTgt>
                                        </p:tgtEl>
                                        <p:attrNameLst>
                                          <p:attrName>style.visibility</p:attrName>
                                        </p:attrNameLst>
                                      </p:cBhvr>
                                      <p:to>
                                        <p:strVal val="visible"/>
                                      </p:to>
                                    </p:set>
                                    <p:anim calcmode="lin" valueType="num">
                                      <p:cBhvr>
                                        <p:cTn id="7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3">
                                            <p:txEl>
                                              <p:pRg st="8" end="8"/>
                                            </p:txEl>
                                          </p:spTgt>
                                        </p:tgtEl>
                                        <p:attrNameLst>
                                          <p:attrName>style.visibility</p:attrName>
                                        </p:attrNameLst>
                                      </p:cBhvr>
                                      <p:to>
                                        <p:strVal val="visible"/>
                                      </p:to>
                                    </p:set>
                                    <p:anim calcmode="lin" valueType="num">
                                      <p:cBhvr>
                                        <p:cTn id="87"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88"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89"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90" dur="1000"/>
                                        <p:tgtEl>
                                          <p:spTgt spid="3">
                                            <p:txEl>
                                              <p:pRg st="8" end="8"/>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3">
                                            <p:txEl>
                                              <p:pRg st="9" end="9"/>
                                            </p:txEl>
                                          </p:spTgt>
                                        </p:tgtEl>
                                        <p:attrNameLst>
                                          <p:attrName>style.visibility</p:attrName>
                                        </p:attrNameLst>
                                      </p:cBhvr>
                                      <p:to>
                                        <p:strVal val="visible"/>
                                      </p:to>
                                    </p:set>
                                    <p:anim calcmode="lin" valueType="num">
                                      <p:cBhvr>
                                        <p:cTn id="95"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96"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97"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98"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Can a </a:t>
            </a:r>
            <a:r>
              <a:rPr lang="en-US" sz="3200" b="1" smtClean="0"/>
              <a:t>Disability Classification </a:t>
            </a:r>
            <a:r>
              <a:rPr lang="en-US" sz="3200" b="1" dirty="0" smtClean="0"/>
              <a:t>Change?   </a:t>
            </a:r>
            <a:endParaRPr lang="en-US" sz="3200" b="1" dirty="0"/>
          </a:p>
        </p:txBody>
      </p:sp>
      <p:sp>
        <p:nvSpPr>
          <p:cNvPr id="3" name="Content Placeholder 2"/>
          <p:cNvSpPr>
            <a:spLocks noGrp="1"/>
          </p:cNvSpPr>
          <p:nvPr>
            <p:ph sz="half" idx="1"/>
          </p:nvPr>
        </p:nvSpPr>
        <p:spPr/>
        <p:txBody>
          <a:bodyPr>
            <a:normAutofit fontScale="92500" lnSpcReduction="10000"/>
          </a:bodyPr>
          <a:lstStyle/>
          <a:p>
            <a:pPr marL="0" indent="0" algn="just">
              <a:buNone/>
            </a:pPr>
            <a:r>
              <a:rPr lang="en-US" sz="2400" b="1" dirty="0" smtClean="0"/>
              <a:t>Mark is a student who is legally  blind (primary disability).  He has been assessed and determined to also have a SLD (secondary disability) specifically APD.</a:t>
            </a:r>
          </a:p>
          <a:p>
            <a:pPr marL="0" indent="0" algn="just">
              <a:buNone/>
            </a:pPr>
            <a:r>
              <a:rPr lang="en-US" sz="2400" b="1" dirty="0" smtClean="0">
                <a:solidFill>
                  <a:srgbClr val="FF0000"/>
                </a:solidFill>
              </a:rPr>
              <a:t>Add a Disability </a:t>
            </a:r>
          </a:p>
          <a:p>
            <a:pPr marL="0" indent="0" algn="just">
              <a:buNone/>
            </a:pPr>
            <a:endParaRPr lang="en-US" sz="2400" b="1" dirty="0">
              <a:solidFill>
                <a:srgbClr val="FF0000"/>
              </a:solidFill>
            </a:endParaRPr>
          </a:p>
          <a:p>
            <a:pPr marL="0" indent="0" algn="just">
              <a:buNone/>
            </a:pPr>
            <a:r>
              <a:rPr lang="en-US" sz="2400" b="1" dirty="0" smtClean="0">
                <a:solidFill>
                  <a:schemeClr val="tx1">
                    <a:lumMod val="95000"/>
                    <a:lumOff val="5000"/>
                  </a:schemeClr>
                </a:solidFill>
              </a:rPr>
              <a:t>Mary has been receiving speech therapy for 12 speech </a:t>
            </a:r>
            <a:r>
              <a:rPr lang="en-US" sz="2400" b="1" dirty="0" err="1" smtClean="0">
                <a:solidFill>
                  <a:schemeClr val="tx1">
                    <a:lumMod val="95000"/>
                    <a:lumOff val="5000"/>
                  </a:schemeClr>
                </a:solidFill>
              </a:rPr>
              <a:t>mis</a:t>
            </a:r>
            <a:r>
              <a:rPr lang="en-US" sz="2400" b="1" dirty="0" smtClean="0">
                <a:solidFill>
                  <a:schemeClr val="tx1">
                    <a:lumMod val="95000"/>
                    <a:lumOff val="5000"/>
                  </a:schemeClr>
                </a:solidFill>
              </a:rPr>
              <a:t>-articulations since age 3.  All of the speech </a:t>
            </a:r>
            <a:r>
              <a:rPr lang="en-US" sz="2400" b="1" dirty="0" err="1" smtClean="0">
                <a:solidFill>
                  <a:schemeClr val="tx1">
                    <a:lumMod val="95000"/>
                    <a:lumOff val="5000"/>
                  </a:schemeClr>
                </a:solidFill>
              </a:rPr>
              <a:t>mis</a:t>
            </a:r>
            <a:r>
              <a:rPr lang="en-US" sz="2400" b="1" dirty="0" smtClean="0">
                <a:solidFill>
                  <a:schemeClr val="tx1">
                    <a:lumMod val="95000"/>
                    <a:lumOff val="5000"/>
                  </a:schemeClr>
                </a:solidFill>
              </a:rPr>
              <a:t>-articulations are now corrected.</a:t>
            </a:r>
          </a:p>
          <a:p>
            <a:pPr marL="0" indent="0" algn="just">
              <a:buNone/>
            </a:pPr>
            <a:r>
              <a:rPr lang="en-US" sz="2400" b="1" dirty="0" smtClean="0">
                <a:solidFill>
                  <a:srgbClr val="FF0000"/>
                </a:solidFill>
              </a:rPr>
              <a:t>Eliminate a Disability</a:t>
            </a:r>
            <a:endParaRPr lang="en-US" sz="2400" b="1" dirty="0"/>
          </a:p>
        </p:txBody>
      </p:sp>
      <p:sp>
        <p:nvSpPr>
          <p:cNvPr id="4" name="Content Placeholder 3"/>
          <p:cNvSpPr>
            <a:spLocks noGrp="1"/>
          </p:cNvSpPr>
          <p:nvPr>
            <p:ph sz="half" idx="2"/>
          </p:nvPr>
        </p:nvSpPr>
        <p:spPr/>
        <p:txBody>
          <a:bodyPr>
            <a:normAutofit fontScale="92500" lnSpcReduction="10000"/>
          </a:bodyPr>
          <a:lstStyle/>
          <a:p>
            <a:pPr marL="0" indent="0" algn="just">
              <a:buNone/>
            </a:pPr>
            <a:r>
              <a:rPr lang="en-US" sz="2400" b="1" smtClean="0"/>
              <a:t>Jason </a:t>
            </a:r>
            <a:r>
              <a:rPr lang="en-US" sz="2400" b="1" dirty="0" smtClean="0"/>
              <a:t>was diagnosed with SLI at age 4 because of significant expressive language problems.  By age 6 it became apparent that Jason was also having documented social interaction difficulties with his peers and he met the eligibility criteria for AUT.  The initially identified SLI characteristics may have been an artifact of AUT, not of SLI.</a:t>
            </a:r>
          </a:p>
          <a:p>
            <a:pPr marL="0" indent="0" algn="just">
              <a:buNone/>
            </a:pPr>
            <a:r>
              <a:rPr lang="en-US" sz="2400" b="1" dirty="0" err="1" smtClean="0">
                <a:solidFill>
                  <a:srgbClr val="FF0000"/>
                </a:solidFill>
              </a:rPr>
              <a:t>Mis</a:t>
            </a:r>
            <a:r>
              <a:rPr lang="en-US" sz="2400" b="1" dirty="0" smtClean="0">
                <a:solidFill>
                  <a:srgbClr val="FF0000"/>
                </a:solidFill>
              </a:rPr>
              <a:t>-Identify a Disability</a:t>
            </a:r>
            <a:endParaRPr lang="en-US" sz="2400" b="1" dirty="0">
              <a:solidFill>
                <a:srgbClr val="FF0000"/>
              </a:solidFill>
            </a:endParaRPr>
          </a:p>
        </p:txBody>
      </p:sp>
      <p:pic>
        <p:nvPicPr>
          <p:cNvPr id="1026" name="Picture 2" descr="C:\Users\Jay\AppData\Local\Microsoft\Windows\INetCache\IE\3AKSGND9\disable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228600"/>
            <a:ext cx="838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07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 calcmode="lin" valueType="num">
                                      <p:cBhvr>
                                        <p:cTn id="5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4">
                                            <p:txEl>
                                              <p:pRg st="1" end="1"/>
                                            </p:txEl>
                                          </p:spTgt>
                                        </p:tgtEl>
                                        <p:attrNameLst>
                                          <p:attrName>style.visibility</p:attrName>
                                        </p:attrNameLst>
                                      </p:cBhvr>
                                      <p:to>
                                        <p:strVal val="visible"/>
                                      </p:to>
                                    </p:set>
                                    <p:anim calcmode="lin" valueType="num">
                                      <p:cBhvr>
                                        <p:cTn id="6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6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6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66"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Declassification of a Student</a:t>
            </a:r>
            <a:br>
              <a:rPr lang="en-US" sz="2800" b="1" dirty="0" smtClean="0"/>
            </a:br>
            <a:r>
              <a:rPr lang="en-US" sz="2800" b="1" dirty="0" smtClean="0"/>
              <a:t>with a Disability    </a:t>
            </a:r>
            <a:endParaRPr lang="en-US" sz="2800" b="1" dirty="0"/>
          </a:p>
        </p:txBody>
      </p:sp>
      <p:sp>
        <p:nvSpPr>
          <p:cNvPr id="3" name="Content Placeholder 2"/>
          <p:cNvSpPr>
            <a:spLocks noGrp="1"/>
          </p:cNvSpPr>
          <p:nvPr>
            <p:ph idx="1"/>
          </p:nvPr>
        </p:nvSpPr>
        <p:spPr/>
        <p:txBody>
          <a:bodyPr>
            <a:normAutofit/>
          </a:bodyPr>
          <a:lstStyle/>
          <a:p>
            <a:pPr marL="0" indent="0" algn="just">
              <a:buNone/>
            </a:pPr>
            <a:r>
              <a:rPr lang="en-US" sz="2800" b="1" dirty="0" smtClean="0"/>
              <a:t>Special Education has sometimes been criticized as “a one-way street” down which “it is relatively easy to send children, but they rarely return.” </a:t>
            </a:r>
            <a:r>
              <a:rPr lang="en-US" sz="1800" b="1" dirty="0" smtClean="0"/>
              <a:t>Finn, et.al. 2001</a:t>
            </a:r>
          </a:p>
          <a:p>
            <a:pPr marL="0" indent="0" algn="just">
              <a:buNone/>
            </a:pPr>
            <a:endParaRPr lang="en-US" sz="1800" b="1" dirty="0"/>
          </a:p>
          <a:p>
            <a:pPr marL="0" indent="0" algn="just">
              <a:buNone/>
            </a:pPr>
            <a:r>
              <a:rPr lang="en-US" sz="2800" b="1" dirty="0" smtClean="0"/>
              <a:t>Declassification = Elimination of Disability Designation</a:t>
            </a:r>
          </a:p>
          <a:p>
            <a:pPr marL="0" indent="0" algn="just">
              <a:buNone/>
            </a:pPr>
            <a:endParaRPr lang="en-US" sz="2800" b="1" dirty="0"/>
          </a:p>
          <a:p>
            <a:pPr marL="0" indent="0" algn="just">
              <a:buNone/>
            </a:pPr>
            <a:r>
              <a:rPr lang="en-US" sz="2800" b="1" dirty="0" smtClean="0"/>
              <a:t>SEELS (Special Ed Elementary Longitudinal Study) 2005</a:t>
            </a:r>
          </a:p>
          <a:p>
            <a:pPr marL="0" indent="0" algn="just">
              <a:buNone/>
            </a:pPr>
            <a:r>
              <a:rPr lang="en-US" sz="2800" b="1" dirty="0" smtClean="0"/>
              <a:t>US Dept. of Ed. – Office of Sp. Ed. Programs</a:t>
            </a:r>
            <a:endParaRPr lang="en-US" sz="2800" b="1" dirty="0"/>
          </a:p>
        </p:txBody>
      </p:sp>
      <p:pic>
        <p:nvPicPr>
          <p:cNvPr id="1027" name="Picture 3" descr="C:\Users\Jay\AppData\Local\Microsoft\Windows\INetCache\IE\74K49N9T\Wheelchair_symbol.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381000"/>
            <a:ext cx="6096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97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 calcmode="lin" valueType="num">
                                      <p:cBhvr>
                                        <p:cTn id="15" dur="1000" fill="hold"/>
                                        <p:tgtEl>
                                          <p:spTgt spid="1027"/>
                                        </p:tgtEl>
                                        <p:attrNameLst>
                                          <p:attrName>ppt_w</p:attrName>
                                        </p:attrNameLst>
                                      </p:cBhvr>
                                      <p:tavLst>
                                        <p:tav tm="0">
                                          <p:val>
                                            <p:fltVal val="0"/>
                                          </p:val>
                                        </p:tav>
                                        <p:tav tm="100000">
                                          <p:val>
                                            <p:strVal val="#ppt_w"/>
                                          </p:val>
                                        </p:tav>
                                      </p:tavLst>
                                    </p:anim>
                                    <p:anim calcmode="lin" valueType="num">
                                      <p:cBhvr>
                                        <p:cTn id="16" dur="1000" fill="hold"/>
                                        <p:tgtEl>
                                          <p:spTgt spid="1027"/>
                                        </p:tgtEl>
                                        <p:attrNameLst>
                                          <p:attrName>ppt_h</p:attrName>
                                        </p:attrNameLst>
                                      </p:cBhvr>
                                      <p:tavLst>
                                        <p:tav tm="0">
                                          <p:val>
                                            <p:fltVal val="0"/>
                                          </p:val>
                                        </p:tav>
                                        <p:tav tm="100000">
                                          <p:val>
                                            <p:strVal val="#ppt_h"/>
                                          </p:val>
                                        </p:tav>
                                      </p:tavLst>
                                    </p:anim>
                                    <p:anim calcmode="lin" valueType="num">
                                      <p:cBhvr>
                                        <p:cTn id="17" dur="1000" fill="hold"/>
                                        <p:tgtEl>
                                          <p:spTgt spid="1027"/>
                                        </p:tgtEl>
                                        <p:attrNameLst>
                                          <p:attrName>style.rotation</p:attrName>
                                        </p:attrNameLst>
                                      </p:cBhvr>
                                      <p:tavLst>
                                        <p:tav tm="0">
                                          <p:val>
                                            <p:fltVal val="90"/>
                                          </p:val>
                                        </p:tav>
                                        <p:tav tm="100000">
                                          <p:val>
                                            <p:fltVal val="0"/>
                                          </p:val>
                                        </p:tav>
                                      </p:tavLst>
                                    </p:anim>
                                    <p:animEffect transition="in" filter="fade">
                                      <p:cBhvr>
                                        <p:cTn id="18" dur="1000"/>
                                        <p:tgtEl>
                                          <p:spTgt spid="102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Speech and Language Impaired     </a:t>
            </a:r>
            <a:endParaRPr lang="en-US"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213740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Jay\AppData\Local\Microsoft\Windows\INetCache\IE\HXU745BX\19288298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457200"/>
            <a:ext cx="9144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63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KWL for Case Management</a:t>
            </a:r>
            <a:endParaRPr lang="en-US" sz="2800" b="1"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US" sz="2800" b="1" dirty="0" smtClean="0">
                <a:solidFill>
                  <a:srgbClr val="FF0000"/>
                </a:solidFill>
              </a:rPr>
              <a:t>In column #1 (left) </a:t>
            </a:r>
            <a:r>
              <a:rPr lang="en-US" sz="2800" b="1" dirty="0" smtClean="0"/>
              <a:t>write 1 fact you know about Special Education Case Management and how you know it to be true.</a:t>
            </a:r>
          </a:p>
          <a:p>
            <a:pPr marL="0" indent="0" algn="just">
              <a:buNone/>
            </a:pPr>
            <a:endParaRPr lang="en-US" sz="2800" b="1" dirty="0"/>
          </a:p>
          <a:p>
            <a:pPr marL="0" indent="0" algn="just">
              <a:buNone/>
            </a:pPr>
            <a:r>
              <a:rPr lang="en-US" sz="2800" b="1" dirty="0" smtClean="0">
                <a:solidFill>
                  <a:srgbClr val="FF0000"/>
                </a:solidFill>
              </a:rPr>
              <a:t>In column #2 (middle) </a:t>
            </a:r>
            <a:r>
              <a:rPr lang="en-US" sz="2800" b="1" dirty="0" smtClean="0"/>
              <a:t>write 1 thing you want to learn about Special Education Case Management.</a:t>
            </a:r>
          </a:p>
          <a:p>
            <a:pPr marL="0" indent="0" algn="just">
              <a:buNone/>
            </a:pPr>
            <a:endParaRPr lang="en-US" sz="2800" b="1" dirty="0"/>
          </a:p>
          <a:p>
            <a:pPr marL="0" indent="0" algn="just">
              <a:buNone/>
            </a:pPr>
            <a:r>
              <a:rPr lang="en-US" sz="2800" b="1" dirty="0" smtClean="0">
                <a:solidFill>
                  <a:srgbClr val="FF0000"/>
                </a:solidFill>
              </a:rPr>
              <a:t>Leave column #3 (right) </a:t>
            </a:r>
            <a:r>
              <a:rPr lang="en-US" sz="2800" b="1" dirty="0" smtClean="0"/>
              <a:t>blank and you will complete it after the training.</a:t>
            </a:r>
          </a:p>
          <a:p>
            <a:pPr marL="0" indent="0" algn="just">
              <a:buNone/>
            </a:pPr>
            <a:endParaRPr lang="en-US" sz="2800" b="1" dirty="0"/>
          </a:p>
          <a:p>
            <a:pPr marL="0" indent="0" algn="just">
              <a:buNone/>
            </a:pPr>
            <a:r>
              <a:rPr lang="en-US" sz="2800" b="1" dirty="0" smtClean="0"/>
              <a:t>Be prepared to share this information with us.</a:t>
            </a:r>
            <a:endParaRPr lang="en-US" sz="2800" b="1" dirty="0"/>
          </a:p>
        </p:txBody>
      </p:sp>
    </p:spTree>
    <p:extLst>
      <p:ext uri="{BB962C8B-B14F-4D97-AF65-F5344CB8AC3E}">
        <p14:creationId xmlns:p14="http://schemas.microsoft.com/office/powerpoint/2010/main" val="317176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Other Health Impaired    </a:t>
            </a:r>
            <a:endParaRPr lang="en-US" sz="3200" b="1" dirty="0"/>
          </a:p>
        </p:txBody>
      </p:sp>
      <p:pic>
        <p:nvPicPr>
          <p:cNvPr id="2050" name="Picture 2" descr="C:\Users\Jay\AppData\Local\Microsoft\Windows\INetCache\IE\3AKSGND9\disable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30480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p:txBody>
          <a:bodyPr>
            <a:normAutofit lnSpcReduction="10000"/>
          </a:bodyPr>
          <a:lstStyle/>
          <a:p>
            <a:pPr marL="0" indent="0">
              <a:buNone/>
            </a:pPr>
            <a:r>
              <a:rPr lang="en-US" b="1" dirty="0" smtClean="0"/>
              <a:t>                                 ADD/ADHD</a:t>
            </a:r>
          </a:p>
          <a:p>
            <a:pPr marL="0" indent="0">
              <a:buNone/>
            </a:pPr>
            <a:endParaRPr lang="en-US" b="1" dirty="0"/>
          </a:p>
          <a:p>
            <a:pPr marL="0" indent="0">
              <a:buNone/>
            </a:pPr>
            <a:endParaRPr lang="en-US" b="1" dirty="0" smtClean="0"/>
          </a:p>
          <a:p>
            <a:pPr marL="0" indent="0">
              <a:buNone/>
            </a:pPr>
            <a:endParaRPr lang="en-US" b="1" dirty="0" smtClean="0"/>
          </a:p>
          <a:p>
            <a:pPr marL="0" indent="0">
              <a:buNone/>
            </a:pPr>
            <a:r>
              <a:rPr lang="en-US" b="1" dirty="0" smtClean="0"/>
              <a:t>   Special Education IEP         Section 504 Plan</a:t>
            </a:r>
          </a:p>
          <a:p>
            <a:pPr marL="0" indent="0">
              <a:buNone/>
            </a:pPr>
            <a:endParaRPr lang="en-US" b="1" dirty="0"/>
          </a:p>
          <a:p>
            <a:pPr marL="0" indent="0">
              <a:buNone/>
            </a:pPr>
            <a:r>
              <a:rPr lang="en-US" b="1" dirty="0" smtClean="0"/>
              <a:t>1/3 of all children </a:t>
            </a:r>
            <a:r>
              <a:rPr lang="en-US" b="1" smtClean="0"/>
              <a:t>with ADD/ADHD </a:t>
            </a:r>
            <a:r>
              <a:rPr lang="en-US" b="1" dirty="0" smtClean="0"/>
              <a:t>also have a</a:t>
            </a:r>
          </a:p>
          <a:p>
            <a:pPr marL="0" indent="0">
              <a:buNone/>
            </a:pPr>
            <a:r>
              <a:rPr lang="en-US" b="1" dirty="0"/>
              <a:t> </a:t>
            </a:r>
            <a:r>
              <a:rPr lang="en-US" b="1" dirty="0" smtClean="0"/>
              <a:t>                  Specific Learning Disability</a:t>
            </a:r>
          </a:p>
          <a:p>
            <a:pPr marL="0" indent="0">
              <a:buNone/>
            </a:pPr>
            <a:endParaRPr lang="en-US" b="1" dirty="0"/>
          </a:p>
        </p:txBody>
      </p:sp>
      <p:pic>
        <p:nvPicPr>
          <p:cNvPr id="2051" name="Picture 3" descr="C:\Users\Jay\AppData\Local\Microsoft\Windows\INetCache\IE\ASJMOE8X\symbolicM-redarrow-nex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607454">
            <a:off x="2576530" y="2730558"/>
            <a:ext cx="1992378" cy="5422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Jay\AppData\Local\Microsoft\Windows\INetCache\IE\ASJMOE8X\symbolicM-redarrow-next[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820880">
            <a:off x="4437453" y="2753177"/>
            <a:ext cx="1904624" cy="53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37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1000" fill="hold"/>
                                        <p:tgtEl>
                                          <p:spTgt spid="2050"/>
                                        </p:tgtEl>
                                        <p:attrNameLst>
                                          <p:attrName>ppt_w</p:attrName>
                                        </p:attrNameLst>
                                      </p:cBhvr>
                                      <p:tavLst>
                                        <p:tav tm="0">
                                          <p:val>
                                            <p:fltVal val="0"/>
                                          </p:val>
                                        </p:tav>
                                        <p:tav tm="100000">
                                          <p:val>
                                            <p:strVal val="#ppt_w"/>
                                          </p:val>
                                        </p:tav>
                                      </p:tavLst>
                                    </p:anim>
                                    <p:anim calcmode="lin" valueType="num">
                                      <p:cBhvr>
                                        <p:cTn id="16" dur="1000" fill="hold"/>
                                        <p:tgtEl>
                                          <p:spTgt spid="2050"/>
                                        </p:tgtEl>
                                        <p:attrNameLst>
                                          <p:attrName>ppt_h</p:attrName>
                                        </p:attrNameLst>
                                      </p:cBhvr>
                                      <p:tavLst>
                                        <p:tav tm="0">
                                          <p:val>
                                            <p:fltVal val="0"/>
                                          </p:val>
                                        </p:tav>
                                        <p:tav tm="100000">
                                          <p:val>
                                            <p:strVal val="#ppt_h"/>
                                          </p:val>
                                        </p:tav>
                                      </p:tavLst>
                                    </p:anim>
                                    <p:anim calcmode="lin" valueType="num">
                                      <p:cBhvr>
                                        <p:cTn id="17" dur="1000" fill="hold"/>
                                        <p:tgtEl>
                                          <p:spTgt spid="2050"/>
                                        </p:tgtEl>
                                        <p:attrNameLst>
                                          <p:attrName>style.rotation</p:attrName>
                                        </p:attrNameLst>
                                      </p:cBhvr>
                                      <p:tavLst>
                                        <p:tav tm="0">
                                          <p:val>
                                            <p:fltVal val="90"/>
                                          </p:val>
                                        </p:tav>
                                        <p:tav tm="100000">
                                          <p:val>
                                            <p:fltVal val="0"/>
                                          </p:val>
                                        </p:tav>
                                      </p:tavLst>
                                    </p:anim>
                                    <p:animEffect transition="in" filter="fade">
                                      <p:cBhvr>
                                        <p:cTn id="18" dur="1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p:cTn id="39"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p:cTn id="47"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48"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49"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50" dur="1000"/>
                                        <p:tgtEl>
                                          <p:spTgt spid="5">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2051"/>
                                        </p:tgtEl>
                                        <p:attrNameLst>
                                          <p:attrName>style.visibility</p:attrName>
                                        </p:attrNameLst>
                                      </p:cBhvr>
                                      <p:to>
                                        <p:strVal val="visible"/>
                                      </p:to>
                                    </p:set>
                                    <p:anim calcmode="lin" valueType="num">
                                      <p:cBhvr>
                                        <p:cTn id="55" dur="1000" fill="hold"/>
                                        <p:tgtEl>
                                          <p:spTgt spid="2051"/>
                                        </p:tgtEl>
                                        <p:attrNameLst>
                                          <p:attrName>ppt_w</p:attrName>
                                        </p:attrNameLst>
                                      </p:cBhvr>
                                      <p:tavLst>
                                        <p:tav tm="0">
                                          <p:val>
                                            <p:fltVal val="0"/>
                                          </p:val>
                                        </p:tav>
                                        <p:tav tm="100000">
                                          <p:val>
                                            <p:strVal val="#ppt_w"/>
                                          </p:val>
                                        </p:tav>
                                      </p:tavLst>
                                    </p:anim>
                                    <p:anim calcmode="lin" valueType="num">
                                      <p:cBhvr>
                                        <p:cTn id="56" dur="1000" fill="hold"/>
                                        <p:tgtEl>
                                          <p:spTgt spid="2051"/>
                                        </p:tgtEl>
                                        <p:attrNameLst>
                                          <p:attrName>ppt_h</p:attrName>
                                        </p:attrNameLst>
                                      </p:cBhvr>
                                      <p:tavLst>
                                        <p:tav tm="0">
                                          <p:val>
                                            <p:fltVal val="0"/>
                                          </p:val>
                                        </p:tav>
                                        <p:tav tm="100000">
                                          <p:val>
                                            <p:strVal val="#ppt_h"/>
                                          </p:val>
                                        </p:tav>
                                      </p:tavLst>
                                    </p:anim>
                                    <p:anim calcmode="lin" valueType="num">
                                      <p:cBhvr>
                                        <p:cTn id="57" dur="1000" fill="hold"/>
                                        <p:tgtEl>
                                          <p:spTgt spid="2051"/>
                                        </p:tgtEl>
                                        <p:attrNameLst>
                                          <p:attrName>style.rotation</p:attrName>
                                        </p:attrNameLst>
                                      </p:cBhvr>
                                      <p:tavLst>
                                        <p:tav tm="0">
                                          <p:val>
                                            <p:fltVal val="90"/>
                                          </p:val>
                                        </p:tav>
                                        <p:tav tm="100000">
                                          <p:val>
                                            <p:fltVal val="0"/>
                                          </p:val>
                                        </p:tav>
                                      </p:tavLst>
                                    </p:anim>
                                    <p:animEffect transition="in" filter="fade">
                                      <p:cBhvr>
                                        <p:cTn id="58" dur="1000"/>
                                        <p:tgtEl>
                                          <p:spTgt spid="2051"/>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2052"/>
                                        </p:tgtEl>
                                        <p:attrNameLst>
                                          <p:attrName>style.visibility</p:attrName>
                                        </p:attrNameLst>
                                      </p:cBhvr>
                                      <p:to>
                                        <p:strVal val="visible"/>
                                      </p:to>
                                    </p:set>
                                    <p:anim calcmode="lin" valueType="num">
                                      <p:cBhvr>
                                        <p:cTn id="63" dur="1000" fill="hold"/>
                                        <p:tgtEl>
                                          <p:spTgt spid="2052"/>
                                        </p:tgtEl>
                                        <p:attrNameLst>
                                          <p:attrName>ppt_w</p:attrName>
                                        </p:attrNameLst>
                                      </p:cBhvr>
                                      <p:tavLst>
                                        <p:tav tm="0">
                                          <p:val>
                                            <p:fltVal val="0"/>
                                          </p:val>
                                        </p:tav>
                                        <p:tav tm="100000">
                                          <p:val>
                                            <p:strVal val="#ppt_w"/>
                                          </p:val>
                                        </p:tav>
                                      </p:tavLst>
                                    </p:anim>
                                    <p:anim calcmode="lin" valueType="num">
                                      <p:cBhvr>
                                        <p:cTn id="64" dur="1000" fill="hold"/>
                                        <p:tgtEl>
                                          <p:spTgt spid="2052"/>
                                        </p:tgtEl>
                                        <p:attrNameLst>
                                          <p:attrName>ppt_h</p:attrName>
                                        </p:attrNameLst>
                                      </p:cBhvr>
                                      <p:tavLst>
                                        <p:tav tm="0">
                                          <p:val>
                                            <p:fltVal val="0"/>
                                          </p:val>
                                        </p:tav>
                                        <p:tav tm="100000">
                                          <p:val>
                                            <p:strVal val="#ppt_h"/>
                                          </p:val>
                                        </p:tav>
                                      </p:tavLst>
                                    </p:anim>
                                    <p:anim calcmode="lin" valueType="num">
                                      <p:cBhvr>
                                        <p:cTn id="65" dur="1000" fill="hold"/>
                                        <p:tgtEl>
                                          <p:spTgt spid="2052"/>
                                        </p:tgtEl>
                                        <p:attrNameLst>
                                          <p:attrName>style.rotation</p:attrName>
                                        </p:attrNameLst>
                                      </p:cBhvr>
                                      <p:tavLst>
                                        <p:tav tm="0">
                                          <p:val>
                                            <p:fltVal val="90"/>
                                          </p:val>
                                        </p:tav>
                                        <p:tav tm="100000">
                                          <p:val>
                                            <p:fltVal val="0"/>
                                          </p:val>
                                        </p:tav>
                                      </p:tavLst>
                                    </p:anim>
                                    <p:animEffect transition="in" filter="fade">
                                      <p:cBhvr>
                                        <p:cTn id="66"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Specific Learning Disability    </a:t>
            </a:r>
            <a:endParaRPr lang="en-US"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563418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C:\Users\Jay\AppData\Local\Microsoft\Windows\INetCache\IE\ASJMOE8X\disabled[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86600" y="381000"/>
            <a:ext cx="762000" cy="914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432879468"/>
              </p:ext>
            </p:extLst>
          </p:nvPr>
        </p:nvGraphicFramePr>
        <p:xfrm>
          <a:off x="1476375" y="137160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2683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1000" fill="hold"/>
                                        <p:tgtEl>
                                          <p:spTgt spid="2050"/>
                                        </p:tgtEl>
                                        <p:attrNameLst>
                                          <p:attrName>ppt_w</p:attrName>
                                        </p:attrNameLst>
                                      </p:cBhvr>
                                      <p:tavLst>
                                        <p:tav tm="0">
                                          <p:val>
                                            <p:fltVal val="0"/>
                                          </p:val>
                                        </p:tav>
                                        <p:tav tm="100000">
                                          <p:val>
                                            <p:strVal val="#ppt_w"/>
                                          </p:val>
                                        </p:tav>
                                      </p:tavLst>
                                    </p:anim>
                                    <p:anim calcmode="lin" valueType="num">
                                      <p:cBhvr>
                                        <p:cTn id="16" dur="1000" fill="hold"/>
                                        <p:tgtEl>
                                          <p:spTgt spid="2050"/>
                                        </p:tgtEl>
                                        <p:attrNameLst>
                                          <p:attrName>ppt_h</p:attrName>
                                        </p:attrNameLst>
                                      </p:cBhvr>
                                      <p:tavLst>
                                        <p:tav tm="0">
                                          <p:val>
                                            <p:fltVal val="0"/>
                                          </p:val>
                                        </p:tav>
                                        <p:tav tm="100000">
                                          <p:val>
                                            <p:strVal val="#ppt_h"/>
                                          </p:val>
                                        </p:tav>
                                      </p:tavLst>
                                    </p:anim>
                                    <p:anim calcmode="lin" valueType="num">
                                      <p:cBhvr>
                                        <p:cTn id="17" dur="1000" fill="hold"/>
                                        <p:tgtEl>
                                          <p:spTgt spid="2050"/>
                                        </p:tgtEl>
                                        <p:attrNameLst>
                                          <p:attrName>style.rotation</p:attrName>
                                        </p:attrNameLst>
                                      </p:cBhvr>
                                      <p:tavLst>
                                        <p:tav tm="0">
                                          <p:val>
                                            <p:fltVal val="90"/>
                                          </p:val>
                                        </p:tav>
                                        <p:tav tm="100000">
                                          <p:val>
                                            <p:fltVal val="0"/>
                                          </p:val>
                                        </p:tav>
                                      </p:tavLst>
                                    </p:anim>
                                    <p:animEffect transition="in" filter="fade">
                                      <p:cBhvr>
                                        <p:cTn id="18" dur="1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A Student Should Not be Identified as SLD If ...   </a:t>
            </a:r>
            <a:endParaRPr lang="en-US" sz="2800" b="1" dirty="0"/>
          </a:p>
        </p:txBody>
      </p:sp>
      <p:sp>
        <p:nvSpPr>
          <p:cNvPr id="3" name="Content Placeholder 2"/>
          <p:cNvSpPr>
            <a:spLocks noGrp="1"/>
          </p:cNvSpPr>
          <p:nvPr>
            <p:ph sz="half" idx="1"/>
          </p:nvPr>
        </p:nvSpPr>
        <p:spPr>
          <a:xfrm>
            <a:off x="457200" y="1600200"/>
            <a:ext cx="4038600" cy="4830763"/>
          </a:xfrm>
        </p:spPr>
        <p:txBody>
          <a:bodyPr/>
          <a:lstStyle/>
          <a:p>
            <a:pPr marL="0" indent="0">
              <a:buNone/>
            </a:pPr>
            <a:r>
              <a:rPr lang="en-US" b="1" dirty="0" smtClean="0"/>
              <a:t>Limited or irregular school attendance</a:t>
            </a:r>
          </a:p>
          <a:p>
            <a:pPr marL="0" indent="0">
              <a:buNone/>
            </a:pPr>
            <a:r>
              <a:rPr lang="en-US" b="1" dirty="0" smtClean="0">
                <a:solidFill>
                  <a:srgbClr val="FF0000"/>
                </a:solidFill>
              </a:rPr>
              <a:t>Lack of curriculum instruction</a:t>
            </a:r>
          </a:p>
          <a:p>
            <a:pPr marL="0" indent="0">
              <a:buNone/>
            </a:pPr>
            <a:r>
              <a:rPr lang="en-US" b="1" dirty="0" smtClean="0"/>
              <a:t>Lack of English language support</a:t>
            </a:r>
          </a:p>
          <a:p>
            <a:pPr marL="0" indent="0">
              <a:buNone/>
            </a:pPr>
            <a:r>
              <a:rPr lang="en-US" b="1" dirty="0" smtClean="0">
                <a:solidFill>
                  <a:srgbClr val="FF0000"/>
                </a:solidFill>
              </a:rPr>
              <a:t>Environmental disadvantage</a:t>
            </a:r>
            <a:endParaRPr lang="en-US" b="1" dirty="0">
              <a:solidFill>
                <a:srgbClr val="FF0000"/>
              </a:solidFill>
            </a:endParaRPr>
          </a:p>
        </p:txBody>
      </p:sp>
      <p:sp>
        <p:nvSpPr>
          <p:cNvPr id="4" name="Content Placeholder 3"/>
          <p:cNvSpPr>
            <a:spLocks noGrp="1"/>
          </p:cNvSpPr>
          <p:nvPr>
            <p:ph sz="half" idx="2"/>
          </p:nvPr>
        </p:nvSpPr>
        <p:spPr/>
        <p:txBody>
          <a:bodyPr/>
          <a:lstStyle/>
          <a:p>
            <a:pPr marL="0" indent="0">
              <a:buNone/>
            </a:pPr>
            <a:r>
              <a:rPr lang="en-US" b="1" dirty="0" smtClean="0">
                <a:solidFill>
                  <a:srgbClr val="FF0000"/>
                </a:solidFill>
              </a:rPr>
              <a:t>Attend school</a:t>
            </a:r>
          </a:p>
          <a:p>
            <a:pPr marL="0" indent="0">
              <a:buNone/>
            </a:pPr>
            <a:endParaRPr lang="en-US" b="1" dirty="0"/>
          </a:p>
          <a:p>
            <a:pPr marL="0" indent="0">
              <a:buNone/>
            </a:pPr>
            <a:r>
              <a:rPr lang="en-US" b="1" dirty="0" err="1" smtClean="0"/>
              <a:t>RtI</a:t>
            </a:r>
            <a:endParaRPr lang="en-US" b="1" dirty="0" smtClean="0"/>
          </a:p>
          <a:p>
            <a:pPr marL="0" indent="0">
              <a:buNone/>
            </a:pPr>
            <a:endParaRPr lang="en-US" b="1" dirty="0"/>
          </a:p>
          <a:p>
            <a:pPr marL="0" indent="0">
              <a:buNone/>
            </a:pPr>
            <a:r>
              <a:rPr lang="en-US" b="1" dirty="0" smtClean="0">
                <a:solidFill>
                  <a:srgbClr val="FF0000"/>
                </a:solidFill>
              </a:rPr>
              <a:t>English language support</a:t>
            </a:r>
          </a:p>
          <a:p>
            <a:pPr marL="0" indent="0">
              <a:buNone/>
            </a:pPr>
            <a:endParaRPr lang="en-US" b="1" dirty="0"/>
          </a:p>
          <a:p>
            <a:pPr marL="0" indent="0">
              <a:buNone/>
            </a:pPr>
            <a:r>
              <a:rPr lang="en-US" b="1" dirty="0" smtClean="0"/>
              <a:t>Enrich environment</a:t>
            </a:r>
            <a:endParaRPr lang="en-US" b="1" dirty="0"/>
          </a:p>
        </p:txBody>
      </p:sp>
      <p:pic>
        <p:nvPicPr>
          <p:cNvPr id="3074" name="Picture 2" descr="C:\Users\Jay\AppData\Local\Microsoft\Windows\INetCache\IE\ASJMOE8X\disable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228600"/>
            <a:ext cx="838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4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1000" fill="hold"/>
                                        <p:tgtEl>
                                          <p:spTgt spid="3074"/>
                                        </p:tgtEl>
                                        <p:attrNameLst>
                                          <p:attrName>ppt_w</p:attrName>
                                        </p:attrNameLst>
                                      </p:cBhvr>
                                      <p:tavLst>
                                        <p:tav tm="0">
                                          <p:val>
                                            <p:fltVal val="0"/>
                                          </p:val>
                                        </p:tav>
                                        <p:tav tm="100000">
                                          <p:val>
                                            <p:strVal val="#ppt_w"/>
                                          </p:val>
                                        </p:tav>
                                      </p:tavLst>
                                    </p:anim>
                                    <p:anim calcmode="lin" valueType="num">
                                      <p:cBhvr>
                                        <p:cTn id="16" dur="1000" fill="hold"/>
                                        <p:tgtEl>
                                          <p:spTgt spid="3074"/>
                                        </p:tgtEl>
                                        <p:attrNameLst>
                                          <p:attrName>ppt_h</p:attrName>
                                        </p:attrNameLst>
                                      </p:cBhvr>
                                      <p:tavLst>
                                        <p:tav tm="0">
                                          <p:val>
                                            <p:fltVal val="0"/>
                                          </p:val>
                                        </p:tav>
                                        <p:tav tm="100000">
                                          <p:val>
                                            <p:strVal val="#ppt_h"/>
                                          </p:val>
                                        </p:tav>
                                      </p:tavLst>
                                    </p:anim>
                                    <p:anim calcmode="lin" valueType="num">
                                      <p:cBhvr>
                                        <p:cTn id="17" dur="1000" fill="hold"/>
                                        <p:tgtEl>
                                          <p:spTgt spid="3074"/>
                                        </p:tgtEl>
                                        <p:attrNameLst>
                                          <p:attrName>style.rotation</p:attrName>
                                        </p:attrNameLst>
                                      </p:cBhvr>
                                      <p:tavLst>
                                        <p:tav tm="0">
                                          <p:val>
                                            <p:fltVal val="90"/>
                                          </p:val>
                                        </p:tav>
                                        <p:tav tm="100000">
                                          <p:val>
                                            <p:fltVal val="0"/>
                                          </p:val>
                                        </p:tav>
                                      </p:tavLst>
                                    </p:anim>
                                    <p:animEffect transition="in" filter="fade">
                                      <p:cBhvr>
                                        <p:cTn id="18" dur="10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 calcmode="lin" valueType="num">
                                      <p:cBhvr>
                                        <p:cTn id="5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4">
                                            <p:txEl>
                                              <p:pRg st="2" end="2"/>
                                            </p:txEl>
                                          </p:spTgt>
                                        </p:tgtEl>
                                        <p:attrNameLst>
                                          <p:attrName>style.visibility</p:attrName>
                                        </p:attrNameLst>
                                      </p:cBhvr>
                                      <p:to>
                                        <p:strVal val="visible"/>
                                      </p:to>
                                    </p:set>
                                    <p:anim calcmode="lin" valueType="num">
                                      <p:cBhvr>
                                        <p:cTn id="6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6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6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66" dur="1000"/>
                                        <p:tgtEl>
                                          <p:spTgt spid="4">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4">
                                            <p:txEl>
                                              <p:pRg st="4" end="4"/>
                                            </p:txEl>
                                          </p:spTgt>
                                        </p:tgtEl>
                                        <p:attrNameLst>
                                          <p:attrName>style.visibility</p:attrName>
                                        </p:attrNameLst>
                                      </p:cBhvr>
                                      <p:to>
                                        <p:strVal val="visible"/>
                                      </p:to>
                                    </p:set>
                                    <p:anim calcmode="lin" valueType="num">
                                      <p:cBhvr>
                                        <p:cTn id="71"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72"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73"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74" dur="1000"/>
                                        <p:tgtEl>
                                          <p:spTgt spid="4">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4">
                                            <p:txEl>
                                              <p:pRg st="6" end="6"/>
                                            </p:txEl>
                                          </p:spTgt>
                                        </p:tgtEl>
                                        <p:attrNameLst>
                                          <p:attrName>style.visibility</p:attrName>
                                        </p:attrNameLst>
                                      </p:cBhvr>
                                      <p:to>
                                        <p:strVal val="visible"/>
                                      </p:to>
                                    </p:set>
                                    <p:anim calcmode="lin" valueType="num">
                                      <p:cBhvr>
                                        <p:cTn id="79"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80"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81"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82"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Types of Specific Learning Disabilities</a:t>
            </a:r>
            <a:endParaRPr lang="en-US" sz="3200" b="1" dirty="0"/>
          </a:p>
        </p:txBody>
      </p:sp>
      <p:sp>
        <p:nvSpPr>
          <p:cNvPr id="3" name="Content Placeholder 2"/>
          <p:cNvSpPr>
            <a:spLocks noGrp="1"/>
          </p:cNvSpPr>
          <p:nvPr>
            <p:ph sz="half" idx="1"/>
          </p:nvPr>
        </p:nvSpPr>
        <p:spPr/>
        <p:txBody>
          <a:bodyPr/>
          <a:lstStyle/>
          <a:p>
            <a:pPr marL="0" indent="0">
              <a:buNone/>
            </a:pPr>
            <a:r>
              <a:rPr lang="en-US" b="1" dirty="0" smtClean="0"/>
              <a:t>Auditory Process Disorder</a:t>
            </a:r>
          </a:p>
          <a:p>
            <a:pPr marL="0" indent="0">
              <a:buNone/>
            </a:pPr>
            <a:r>
              <a:rPr lang="en-US" b="1" dirty="0" smtClean="0"/>
              <a:t>Dyscalculia – numbers</a:t>
            </a:r>
          </a:p>
          <a:p>
            <a:pPr marL="0" indent="0">
              <a:buNone/>
            </a:pPr>
            <a:r>
              <a:rPr lang="en-US" b="1" dirty="0" smtClean="0"/>
              <a:t>Dysgraphia – writing</a:t>
            </a:r>
          </a:p>
          <a:p>
            <a:pPr marL="0" indent="0">
              <a:buNone/>
            </a:pPr>
            <a:r>
              <a:rPr lang="en-US" b="1" dirty="0" smtClean="0"/>
              <a:t>Dyslexia – reading</a:t>
            </a:r>
          </a:p>
          <a:p>
            <a:pPr marL="0" indent="0">
              <a:buNone/>
            </a:pPr>
            <a:r>
              <a:rPr lang="en-US" b="1" dirty="0" smtClean="0"/>
              <a:t>Lang Process Disorder</a:t>
            </a:r>
          </a:p>
          <a:p>
            <a:pPr marL="0" indent="0">
              <a:buNone/>
            </a:pPr>
            <a:r>
              <a:rPr lang="en-US" b="1" dirty="0" smtClean="0"/>
              <a:t>Non-verbal Learning Dis </a:t>
            </a:r>
            <a:endParaRPr lang="en-US" b="1" dirty="0"/>
          </a:p>
        </p:txBody>
      </p:sp>
      <p:sp>
        <p:nvSpPr>
          <p:cNvPr id="4" name="Content Placeholder 3"/>
          <p:cNvSpPr>
            <a:spLocks noGrp="1"/>
          </p:cNvSpPr>
          <p:nvPr>
            <p:ph sz="half" idx="2"/>
          </p:nvPr>
        </p:nvSpPr>
        <p:spPr/>
        <p:txBody>
          <a:bodyPr/>
          <a:lstStyle/>
          <a:p>
            <a:pPr marL="0" indent="0">
              <a:buNone/>
            </a:pPr>
            <a:r>
              <a:rPr lang="en-US" b="1" dirty="0" smtClean="0"/>
              <a:t>Dyspraxia – speaking</a:t>
            </a:r>
          </a:p>
          <a:p>
            <a:pPr marL="0" indent="0">
              <a:buNone/>
            </a:pPr>
            <a:r>
              <a:rPr lang="en-US" b="1" dirty="0" smtClean="0"/>
              <a:t>Executive Functioning</a:t>
            </a:r>
          </a:p>
          <a:p>
            <a:pPr marL="0" indent="0">
              <a:buNone/>
            </a:pPr>
            <a:r>
              <a:rPr lang="en-US" b="1" dirty="0" smtClean="0"/>
              <a:t>Memory</a:t>
            </a:r>
          </a:p>
          <a:p>
            <a:pPr marL="0" indent="0">
              <a:buNone/>
            </a:pPr>
            <a:r>
              <a:rPr lang="en-US" b="1" dirty="0" smtClean="0"/>
              <a:t>Visual Perceptual Deficit</a:t>
            </a:r>
          </a:p>
          <a:p>
            <a:pPr marL="0" indent="0">
              <a:buNone/>
            </a:pPr>
            <a:r>
              <a:rPr lang="en-US" b="1" dirty="0" smtClean="0"/>
              <a:t>Visual Motor Deficit</a:t>
            </a:r>
          </a:p>
          <a:p>
            <a:pPr marL="0" indent="0">
              <a:buNone/>
            </a:pPr>
            <a:r>
              <a:rPr lang="en-US" b="1" dirty="0" smtClean="0"/>
              <a:t>??? ADD/ADHD ???</a:t>
            </a:r>
          </a:p>
          <a:p>
            <a:pPr marL="0" indent="0">
              <a:buNone/>
            </a:pPr>
            <a:endParaRPr lang="en-US" b="1" dirty="0"/>
          </a:p>
        </p:txBody>
      </p:sp>
      <p:pic>
        <p:nvPicPr>
          <p:cNvPr id="1026" name="Picture 2" descr="C:\Users\Jay\AppData\Local\Microsoft\Windows\INetCache\IE\ASJMOE8X\disable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304800"/>
            <a:ext cx="7620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68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 calcmode="lin" valueType="num">
                                      <p:cBhvr>
                                        <p:cTn id="6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4">
                                            <p:txEl>
                                              <p:pRg st="0" end="0"/>
                                            </p:txEl>
                                          </p:spTgt>
                                        </p:tgtEl>
                                        <p:attrNameLst>
                                          <p:attrName>style.visibility</p:attrName>
                                        </p:attrNameLst>
                                      </p:cBhvr>
                                      <p:to>
                                        <p:strVal val="visible"/>
                                      </p:to>
                                    </p:set>
                                    <p:anim calcmode="lin" valueType="num">
                                      <p:cBhvr>
                                        <p:cTn id="71"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72"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73"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74" dur="1000"/>
                                        <p:tgtEl>
                                          <p:spTgt spid="4">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4">
                                            <p:txEl>
                                              <p:pRg st="1" end="1"/>
                                            </p:txEl>
                                          </p:spTgt>
                                        </p:tgtEl>
                                        <p:attrNameLst>
                                          <p:attrName>style.visibility</p:attrName>
                                        </p:attrNameLst>
                                      </p:cBhvr>
                                      <p:to>
                                        <p:strVal val="visible"/>
                                      </p:to>
                                    </p:set>
                                    <p:anim calcmode="lin" valueType="num">
                                      <p:cBhvr>
                                        <p:cTn id="79"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0"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81"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82" dur="1000"/>
                                        <p:tgtEl>
                                          <p:spTgt spid="4">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4">
                                            <p:txEl>
                                              <p:pRg st="2" end="2"/>
                                            </p:txEl>
                                          </p:spTgt>
                                        </p:tgtEl>
                                        <p:attrNameLst>
                                          <p:attrName>style.visibility</p:attrName>
                                        </p:attrNameLst>
                                      </p:cBhvr>
                                      <p:to>
                                        <p:strVal val="visible"/>
                                      </p:to>
                                    </p:set>
                                    <p:anim calcmode="lin" valueType="num">
                                      <p:cBhvr>
                                        <p:cTn id="87"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8"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89"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90" dur="1000"/>
                                        <p:tgtEl>
                                          <p:spTgt spid="4">
                                            <p:txEl>
                                              <p:pRg st="2" end="2"/>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4">
                                            <p:txEl>
                                              <p:pRg st="3" end="3"/>
                                            </p:txEl>
                                          </p:spTgt>
                                        </p:tgtEl>
                                        <p:attrNameLst>
                                          <p:attrName>style.visibility</p:attrName>
                                        </p:attrNameLst>
                                      </p:cBhvr>
                                      <p:to>
                                        <p:strVal val="visible"/>
                                      </p:to>
                                    </p:set>
                                    <p:anim calcmode="lin" valueType="num">
                                      <p:cBhvr>
                                        <p:cTn id="95"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96"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97"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98" dur="1000"/>
                                        <p:tgtEl>
                                          <p:spTgt spid="4">
                                            <p:txEl>
                                              <p:pRg st="3" end="3"/>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4">
                                            <p:txEl>
                                              <p:pRg st="4" end="4"/>
                                            </p:txEl>
                                          </p:spTgt>
                                        </p:tgtEl>
                                        <p:attrNameLst>
                                          <p:attrName>style.visibility</p:attrName>
                                        </p:attrNameLst>
                                      </p:cBhvr>
                                      <p:to>
                                        <p:strVal val="visible"/>
                                      </p:to>
                                    </p:set>
                                    <p:anim calcmode="lin" valueType="num">
                                      <p:cBhvr>
                                        <p:cTn id="103"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04"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105"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106" dur="1000"/>
                                        <p:tgtEl>
                                          <p:spTgt spid="4">
                                            <p:txEl>
                                              <p:pRg st="4" end="4"/>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4">
                                            <p:txEl>
                                              <p:pRg st="5" end="5"/>
                                            </p:txEl>
                                          </p:spTgt>
                                        </p:tgtEl>
                                        <p:attrNameLst>
                                          <p:attrName>style.visibility</p:attrName>
                                        </p:attrNameLst>
                                      </p:cBhvr>
                                      <p:to>
                                        <p:strVal val="visible"/>
                                      </p:to>
                                    </p:set>
                                    <p:anim calcmode="lin" valueType="num">
                                      <p:cBhvr>
                                        <p:cTn id="111"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112"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113"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114"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Which 2 Disabilities Are at the Greatest</a:t>
            </a:r>
            <a:br>
              <a:rPr lang="en-US" sz="3200" b="1" dirty="0" smtClean="0"/>
            </a:br>
            <a:r>
              <a:rPr lang="en-US" sz="3200" b="1" dirty="0" smtClean="0"/>
              <a:t>Risk of High School Dropout?</a:t>
            </a:r>
            <a:endParaRPr lang="en-US" sz="3200" b="1" dirty="0"/>
          </a:p>
        </p:txBody>
      </p:sp>
      <p:sp>
        <p:nvSpPr>
          <p:cNvPr id="3" name="Text Placeholder 2"/>
          <p:cNvSpPr>
            <a:spLocks noGrp="1"/>
          </p:cNvSpPr>
          <p:nvPr>
            <p:ph type="body" idx="1"/>
          </p:nvPr>
        </p:nvSpPr>
        <p:spPr/>
        <p:txBody>
          <a:bodyPr/>
          <a:lstStyle/>
          <a:p>
            <a:r>
              <a:rPr lang="en-US" dirty="0" smtClean="0">
                <a:solidFill>
                  <a:srgbClr val="FF0000"/>
                </a:solidFill>
              </a:rPr>
              <a:t>Specific Learning Disability</a:t>
            </a:r>
            <a:endParaRPr lang="en-US" dirty="0">
              <a:solidFill>
                <a:srgbClr val="FF0000"/>
              </a:solidFill>
            </a:endParaRPr>
          </a:p>
        </p:txBody>
      </p:sp>
      <p:sp>
        <p:nvSpPr>
          <p:cNvPr id="4" name="Content Placeholder 3"/>
          <p:cNvSpPr>
            <a:spLocks noGrp="1"/>
          </p:cNvSpPr>
          <p:nvPr>
            <p:ph sz="half" idx="2"/>
          </p:nvPr>
        </p:nvSpPr>
        <p:spPr/>
        <p:txBody>
          <a:bodyPr/>
          <a:lstStyle/>
          <a:p>
            <a:pPr marL="0" indent="0" algn="just">
              <a:buNone/>
            </a:pPr>
            <a:r>
              <a:rPr lang="en-US" b="1" dirty="0" smtClean="0"/>
              <a:t>Many students with a specific learning disability do not receive the academic and related accommodations listed in their IEP and therefore fail many of their Gen Ed classes.</a:t>
            </a:r>
          </a:p>
          <a:p>
            <a:pPr marL="0" indent="0" algn="just">
              <a:buNone/>
            </a:pPr>
            <a:r>
              <a:rPr lang="en-US" b="1" dirty="0" smtClean="0">
                <a:solidFill>
                  <a:srgbClr val="FF0000"/>
                </a:solidFill>
              </a:rPr>
              <a:t>They drop out of high school because they think (or know) they will never graduate.</a:t>
            </a:r>
            <a:endParaRPr lang="en-US" b="1" dirty="0">
              <a:solidFill>
                <a:srgbClr val="FF0000"/>
              </a:solidFill>
            </a:endParaRPr>
          </a:p>
        </p:txBody>
      </p:sp>
      <p:sp>
        <p:nvSpPr>
          <p:cNvPr id="5" name="Text Placeholder 4"/>
          <p:cNvSpPr>
            <a:spLocks noGrp="1"/>
          </p:cNvSpPr>
          <p:nvPr>
            <p:ph type="body" sz="quarter" idx="3"/>
          </p:nvPr>
        </p:nvSpPr>
        <p:spPr/>
        <p:txBody>
          <a:bodyPr/>
          <a:lstStyle/>
          <a:p>
            <a:r>
              <a:rPr lang="en-US" dirty="0" smtClean="0">
                <a:solidFill>
                  <a:srgbClr val="FF0000"/>
                </a:solidFill>
              </a:rPr>
              <a:t>Emotional Disturbance</a:t>
            </a:r>
            <a:endParaRPr lang="en-US" dirty="0">
              <a:solidFill>
                <a:srgbClr val="FF0000"/>
              </a:solidFill>
            </a:endParaRPr>
          </a:p>
        </p:txBody>
      </p:sp>
      <p:sp>
        <p:nvSpPr>
          <p:cNvPr id="6" name="Content Placeholder 5"/>
          <p:cNvSpPr>
            <a:spLocks noGrp="1"/>
          </p:cNvSpPr>
          <p:nvPr>
            <p:ph sz="quarter" idx="4"/>
          </p:nvPr>
        </p:nvSpPr>
        <p:spPr/>
        <p:txBody>
          <a:bodyPr/>
          <a:lstStyle/>
          <a:p>
            <a:pPr marL="0" indent="0" algn="just">
              <a:buNone/>
            </a:pPr>
            <a:r>
              <a:rPr lang="en-US" b="1" dirty="0" smtClean="0"/>
              <a:t>Many students with an emotional disturbance do not receive the behavioral and related accommodations listed in their IEP and therefore are repeatedly suspended from Gen Ed class.</a:t>
            </a:r>
          </a:p>
          <a:p>
            <a:pPr marL="0" indent="0" algn="just">
              <a:buNone/>
            </a:pPr>
            <a:r>
              <a:rPr lang="en-US" b="1" dirty="0" smtClean="0">
                <a:solidFill>
                  <a:srgbClr val="FF0000"/>
                </a:solidFill>
              </a:rPr>
              <a:t>They drop out of high school because they think (or know) they will never graduate.</a:t>
            </a:r>
            <a:endParaRPr lang="en-US" b="1" dirty="0">
              <a:solidFill>
                <a:srgbClr val="FF0000"/>
              </a:solidFill>
            </a:endParaRPr>
          </a:p>
        </p:txBody>
      </p:sp>
      <p:pic>
        <p:nvPicPr>
          <p:cNvPr id="1026" name="Picture 2" descr="C:\Users\Jay\AppData\Local\Microsoft\Windows\INetCache\IE\3AKSGND9\disable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381000"/>
            <a:ext cx="9144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22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p:cTn id="31"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 calcmode="lin" valueType="num">
                                      <p:cBhvr>
                                        <p:cTn id="39"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 calcmode="lin" valueType="num">
                                      <p:cBhvr>
                                        <p:cTn id="4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4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50" dur="1000"/>
                                        <p:tgtEl>
                                          <p:spTgt spid="5">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 calcmode="lin" valueType="num">
                                      <p:cBhvr>
                                        <p:cTn id="5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6">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6">
                                            <p:txEl>
                                              <p:pRg st="1" end="1"/>
                                            </p:txEl>
                                          </p:spTgt>
                                        </p:tgtEl>
                                        <p:attrNameLst>
                                          <p:attrName>style.visibility</p:attrName>
                                        </p:attrNameLst>
                                      </p:cBhvr>
                                      <p:to>
                                        <p:strVal val="visible"/>
                                      </p:to>
                                    </p:set>
                                    <p:anim calcmode="lin" valueType="num">
                                      <p:cBhvr>
                                        <p:cTn id="6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64"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65"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66"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Think Outside the Box</a:t>
            </a:r>
            <a:br>
              <a:rPr lang="en-US" sz="2800" b="1" dirty="0" smtClean="0"/>
            </a:br>
            <a:r>
              <a:rPr lang="en-US" sz="2800" b="1" dirty="0" smtClean="0"/>
              <a:t>CHSPE</a:t>
            </a:r>
            <a:endParaRPr lang="en-US" sz="2800" b="1" dirty="0"/>
          </a:p>
        </p:txBody>
      </p:sp>
      <p:sp>
        <p:nvSpPr>
          <p:cNvPr id="3" name="Content Placeholder 2"/>
          <p:cNvSpPr>
            <a:spLocks noGrp="1"/>
          </p:cNvSpPr>
          <p:nvPr>
            <p:ph idx="1"/>
          </p:nvPr>
        </p:nvSpPr>
        <p:spPr/>
        <p:txBody>
          <a:bodyPr>
            <a:normAutofit/>
          </a:bodyPr>
          <a:lstStyle/>
          <a:p>
            <a:pPr marL="0" indent="0" algn="just">
              <a:buNone/>
            </a:pPr>
            <a:r>
              <a:rPr lang="en-US" sz="2800" b="1" dirty="0" smtClean="0"/>
              <a:t>CHSPE = CA High School Proficiency Examination</a:t>
            </a:r>
          </a:p>
          <a:p>
            <a:pPr marL="0" indent="0" algn="just">
              <a:buNone/>
            </a:pPr>
            <a:r>
              <a:rPr lang="en-US" sz="2800" b="1" dirty="0" smtClean="0"/>
              <a:t>A student who is at least 16 years old and has been enrolled in 10</a:t>
            </a:r>
            <a:r>
              <a:rPr lang="en-US" sz="2800" b="1" baseline="30000" dirty="0" smtClean="0"/>
              <a:t>th</a:t>
            </a:r>
            <a:r>
              <a:rPr lang="en-US" sz="2800" b="1" dirty="0" smtClean="0"/>
              <a:t> grade for 1 academic year or longer can take the CHSPE.</a:t>
            </a:r>
          </a:p>
          <a:p>
            <a:pPr marL="0" indent="0" algn="just">
              <a:buNone/>
            </a:pPr>
            <a:r>
              <a:rPr lang="en-US" sz="2800" b="1" dirty="0" smtClean="0"/>
              <a:t>If the student passes the MATH and ENG/LA sections with 350 or more s/he passes the CHSPE.</a:t>
            </a:r>
          </a:p>
          <a:p>
            <a:pPr marL="0" indent="0" algn="just">
              <a:buNone/>
            </a:pPr>
            <a:r>
              <a:rPr lang="en-US" sz="2800" b="1" dirty="0" smtClean="0"/>
              <a:t>The student receives a Certificate of Completion (equal to a high school diploma) from the CA State Board of Education.</a:t>
            </a:r>
          </a:p>
          <a:p>
            <a:pPr marL="0" indent="0" algn="just">
              <a:buNone/>
            </a:pPr>
            <a:endParaRPr lang="en-US" sz="2800" b="1" dirty="0"/>
          </a:p>
        </p:txBody>
      </p:sp>
      <p:pic>
        <p:nvPicPr>
          <p:cNvPr id="3074" name="Picture 2" descr="C:\Users\Jay\AppData\Local\Microsoft\Windows\INetCache\IE\3AKSGND9\gi01a2015021416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57200"/>
            <a:ext cx="809773" cy="762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ay\AppData\Local\Microsoft\Windows\INetCache\IE\Z1M9BL9G\arrow-box[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5257800"/>
            <a:ext cx="22097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81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1000" fill="hold"/>
                                        <p:tgtEl>
                                          <p:spTgt spid="3074"/>
                                        </p:tgtEl>
                                        <p:attrNameLst>
                                          <p:attrName>ppt_w</p:attrName>
                                        </p:attrNameLst>
                                      </p:cBhvr>
                                      <p:tavLst>
                                        <p:tav tm="0">
                                          <p:val>
                                            <p:fltVal val="0"/>
                                          </p:val>
                                        </p:tav>
                                        <p:tav tm="100000">
                                          <p:val>
                                            <p:strVal val="#ppt_w"/>
                                          </p:val>
                                        </p:tav>
                                      </p:tavLst>
                                    </p:anim>
                                    <p:anim calcmode="lin" valueType="num">
                                      <p:cBhvr>
                                        <p:cTn id="16" dur="1000" fill="hold"/>
                                        <p:tgtEl>
                                          <p:spTgt spid="3074"/>
                                        </p:tgtEl>
                                        <p:attrNameLst>
                                          <p:attrName>ppt_h</p:attrName>
                                        </p:attrNameLst>
                                      </p:cBhvr>
                                      <p:tavLst>
                                        <p:tav tm="0">
                                          <p:val>
                                            <p:fltVal val="0"/>
                                          </p:val>
                                        </p:tav>
                                        <p:tav tm="100000">
                                          <p:val>
                                            <p:strVal val="#ppt_h"/>
                                          </p:val>
                                        </p:tav>
                                      </p:tavLst>
                                    </p:anim>
                                    <p:anim calcmode="lin" valueType="num">
                                      <p:cBhvr>
                                        <p:cTn id="17" dur="1000" fill="hold"/>
                                        <p:tgtEl>
                                          <p:spTgt spid="3074"/>
                                        </p:tgtEl>
                                        <p:attrNameLst>
                                          <p:attrName>style.rotation</p:attrName>
                                        </p:attrNameLst>
                                      </p:cBhvr>
                                      <p:tavLst>
                                        <p:tav tm="0">
                                          <p:val>
                                            <p:fltVal val="90"/>
                                          </p:val>
                                        </p:tav>
                                        <p:tav tm="100000">
                                          <p:val>
                                            <p:fltVal val="0"/>
                                          </p:val>
                                        </p:tav>
                                      </p:tavLst>
                                    </p:anim>
                                    <p:animEffect transition="in" filter="fade">
                                      <p:cBhvr>
                                        <p:cTn id="18" dur="10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075"/>
                                        </p:tgtEl>
                                        <p:attrNameLst>
                                          <p:attrName>style.visibility</p:attrName>
                                        </p:attrNameLst>
                                      </p:cBhvr>
                                      <p:to>
                                        <p:strVal val="visible"/>
                                      </p:to>
                                    </p:set>
                                    <p:anim calcmode="lin" valueType="num">
                                      <p:cBhvr>
                                        <p:cTn id="55" dur="1000" fill="hold"/>
                                        <p:tgtEl>
                                          <p:spTgt spid="3075"/>
                                        </p:tgtEl>
                                        <p:attrNameLst>
                                          <p:attrName>ppt_w</p:attrName>
                                        </p:attrNameLst>
                                      </p:cBhvr>
                                      <p:tavLst>
                                        <p:tav tm="0">
                                          <p:val>
                                            <p:fltVal val="0"/>
                                          </p:val>
                                        </p:tav>
                                        <p:tav tm="100000">
                                          <p:val>
                                            <p:strVal val="#ppt_w"/>
                                          </p:val>
                                        </p:tav>
                                      </p:tavLst>
                                    </p:anim>
                                    <p:anim calcmode="lin" valueType="num">
                                      <p:cBhvr>
                                        <p:cTn id="56" dur="1000" fill="hold"/>
                                        <p:tgtEl>
                                          <p:spTgt spid="3075"/>
                                        </p:tgtEl>
                                        <p:attrNameLst>
                                          <p:attrName>ppt_h</p:attrName>
                                        </p:attrNameLst>
                                      </p:cBhvr>
                                      <p:tavLst>
                                        <p:tav tm="0">
                                          <p:val>
                                            <p:fltVal val="0"/>
                                          </p:val>
                                        </p:tav>
                                        <p:tav tm="100000">
                                          <p:val>
                                            <p:strVal val="#ppt_h"/>
                                          </p:val>
                                        </p:tav>
                                      </p:tavLst>
                                    </p:anim>
                                    <p:anim calcmode="lin" valueType="num">
                                      <p:cBhvr>
                                        <p:cTn id="57" dur="1000" fill="hold"/>
                                        <p:tgtEl>
                                          <p:spTgt spid="3075"/>
                                        </p:tgtEl>
                                        <p:attrNameLst>
                                          <p:attrName>style.rotation</p:attrName>
                                        </p:attrNameLst>
                                      </p:cBhvr>
                                      <p:tavLst>
                                        <p:tav tm="0">
                                          <p:val>
                                            <p:fltVal val="90"/>
                                          </p:val>
                                        </p:tav>
                                        <p:tav tm="100000">
                                          <p:val>
                                            <p:fltVal val="0"/>
                                          </p:val>
                                        </p:tav>
                                      </p:tavLst>
                                    </p:anim>
                                    <p:animEffect transition="in" filter="fade">
                                      <p:cBhvr>
                                        <p:cTn id="58"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ay\AppData\Local\Microsoft\Windows\INetCache\IE\3AKSGND9\Questions-Answers-Magnifying-Glass-Words-12253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193800"/>
            <a:ext cx="5715000" cy="44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27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p:cNvSpPr/>
          <p:nvPr/>
        </p:nvSpPr>
        <p:spPr>
          <a:xfrm>
            <a:off x="1905000" y="1676400"/>
            <a:ext cx="5181600" cy="3429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rPr>
              <a:t>IEP Goals</a:t>
            </a:r>
            <a:endParaRPr lang="en-US" sz="4400" b="1" dirty="0">
              <a:solidFill>
                <a:schemeClr val="bg1"/>
              </a:solidFill>
            </a:endParaRPr>
          </a:p>
        </p:txBody>
      </p:sp>
    </p:spTree>
    <p:extLst>
      <p:ext uri="{BB962C8B-B14F-4D97-AF65-F5344CB8AC3E}">
        <p14:creationId xmlns:p14="http://schemas.microsoft.com/office/powerpoint/2010/main" val="325932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The IEP Goal is the Foundation</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4590326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C:\Users\Jay\AppData\Local\Microsoft\Windows\INetCache\IE\Y7HK5TS4\bullseye2[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34200" y="381000"/>
            <a:ext cx="1143000" cy="685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80402606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075" name="Picture 3" descr="C:\Users\Jay\AppData\Local\Microsoft\Windows\INetCache\IE\74K49N9T\Q5Hx8[1].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1114033">
            <a:off x="6999120" y="4268460"/>
            <a:ext cx="1295400" cy="75811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ay\AppData\Local\Microsoft\Windows\INetCache\IE\74K49N9T\Q5Hx8[1].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0800000">
            <a:off x="6465720" y="3276600"/>
            <a:ext cx="12192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ay\AppData\Local\Microsoft\Windows\INetCache\IE\74K49N9T\Q5Hx8[1].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0587573">
            <a:off x="5785477" y="2444631"/>
            <a:ext cx="1288367" cy="675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ay\AppData\Local\Microsoft\Windows\INetCache\IE\74K49N9T\Q5Hx8[1].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5031685" y="1856204"/>
            <a:ext cx="1317373" cy="50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40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1000" fill="hold"/>
                                        <p:tgtEl>
                                          <p:spTgt spid="3074"/>
                                        </p:tgtEl>
                                        <p:attrNameLst>
                                          <p:attrName>ppt_w</p:attrName>
                                        </p:attrNameLst>
                                      </p:cBhvr>
                                      <p:tavLst>
                                        <p:tav tm="0">
                                          <p:val>
                                            <p:fltVal val="0"/>
                                          </p:val>
                                        </p:tav>
                                        <p:tav tm="100000">
                                          <p:val>
                                            <p:strVal val="#ppt_w"/>
                                          </p:val>
                                        </p:tav>
                                      </p:tavLst>
                                    </p:anim>
                                    <p:anim calcmode="lin" valueType="num">
                                      <p:cBhvr>
                                        <p:cTn id="16" dur="1000" fill="hold"/>
                                        <p:tgtEl>
                                          <p:spTgt spid="3074"/>
                                        </p:tgtEl>
                                        <p:attrNameLst>
                                          <p:attrName>ppt_h</p:attrName>
                                        </p:attrNameLst>
                                      </p:cBhvr>
                                      <p:tavLst>
                                        <p:tav tm="0">
                                          <p:val>
                                            <p:fltVal val="0"/>
                                          </p:val>
                                        </p:tav>
                                        <p:tav tm="100000">
                                          <p:val>
                                            <p:strVal val="#ppt_h"/>
                                          </p:val>
                                        </p:tav>
                                      </p:tavLst>
                                    </p:anim>
                                    <p:anim calcmode="lin" valueType="num">
                                      <p:cBhvr>
                                        <p:cTn id="17" dur="1000" fill="hold"/>
                                        <p:tgtEl>
                                          <p:spTgt spid="3074"/>
                                        </p:tgtEl>
                                        <p:attrNameLst>
                                          <p:attrName>style.rotation</p:attrName>
                                        </p:attrNameLst>
                                      </p:cBhvr>
                                      <p:tavLst>
                                        <p:tav tm="0">
                                          <p:val>
                                            <p:fltVal val="90"/>
                                          </p:val>
                                        </p:tav>
                                        <p:tav tm="100000">
                                          <p:val>
                                            <p:fltVal val="0"/>
                                          </p:val>
                                        </p:tav>
                                      </p:tavLst>
                                    </p:anim>
                                    <p:animEffect transition="in" filter="fade">
                                      <p:cBhvr>
                                        <p:cTn id="18" dur="10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075"/>
                                        </p:tgtEl>
                                        <p:attrNameLst>
                                          <p:attrName>style.visibility</p:attrName>
                                        </p:attrNameLst>
                                      </p:cBhvr>
                                      <p:to>
                                        <p:strVal val="visible"/>
                                      </p:to>
                                    </p:set>
                                    <p:anim calcmode="lin" valueType="num">
                                      <p:cBhvr>
                                        <p:cTn id="31" dur="1000" fill="hold"/>
                                        <p:tgtEl>
                                          <p:spTgt spid="3075"/>
                                        </p:tgtEl>
                                        <p:attrNameLst>
                                          <p:attrName>ppt_w</p:attrName>
                                        </p:attrNameLst>
                                      </p:cBhvr>
                                      <p:tavLst>
                                        <p:tav tm="0">
                                          <p:val>
                                            <p:fltVal val="0"/>
                                          </p:val>
                                        </p:tav>
                                        <p:tav tm="100000">
                                          <p:val>
                                            <p:strVal val="#ppt_w"/>
                                          </p:val>
                                        </p:tav>
                                      </p:tavLst>
                                    </p:anim>
                                    <p:anim calcmode="lin" valueType="num">
                                      <p:cBhvr>
                                        <p:cTn id="32" dur="1000" fill="hold"/>
                                        <p:tgtEl>
                                          <p:spTgt spid="3075"/>
                                        </p:tgtEl>
                                        <p:attrNameLst>
                                          <p:attrName>ppt_h</p:attrName>
                                        </p:attrNameLst>
                                      </p:cBhvr>
                                      <p:tavLst>
                                        <p:tav tm="0">
                                          <p:val>
                                            <p:fltVal val="0"/>
                                          </p:val>
                                        </p:tav>
                                        <p:tav tm="100000">
                                          <p:val>
                                            <p:strVal val="#ppt_h"/>
                                          </p:val>
                                        </p:tav>
                                      </p:tavLst>
                                    </p:anim>
                                    <p:anim calcmode="lin" valueType="num">
                                      <p:cBhvr>
                                        <p:cTn id="33" dur="1000" fill="hold"/>
                                        <p:tgtEl>
                                          <p:spTgt spid="3075"/>
                                        </p:tgtEl>
                                        <p:attrNameLst>
                                          <p:attrName>style.rotation</p:attrName>
                                        </p:attrNameLst>
                                      </p:cBhvr>
                                      <p:tavLst>
                                        <p:tav tm="0">
                                          <p:val>
                                            <p:fltVal val="90"/>
                                          </p:val>
                                        </p:tav>
                                        <p:tav tm="100000">
                                          <p:val>
                                            <p:fltVal val="0"/>
                                          </p:val>
                                        </p:tav>
                                      </p:tavLst>
                                    </p:anim>
                                    <p:animEffect transition="in" filter="fade">
                                      <p:cBhvr>
                                        <p:cTn id="34" dur="1000"/>
                                        <p:tgtEl>
                                          <p:spTgt spid="307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anim calcmode="lin" valueType="num">
                                      <p:cBhvr>
                                        <p:cTn id="39" dur="1000" fill="hold"/>
                                        <p:tgtEl>
                                          <p:spTgt spid="1026"/>
                                        </p:tgtEl>
                                        <p:attrNameLst>
                                          <p:attrName>ppt_w</p:attrName>
                                        </p:attrNameLst>
                                      </p:cBhvr>
                                      <p:tavLst>
                                        <p:tav tm="0">
                                          <p:val>
                                            <p:fltVal val="0"/>
                                          </p:val>
                                        </p:tav>
                                        <p:tav tm="100000">
                                          <p:val>
                                            <p:strVal val="#ppt_w"/>
                                          </p:val>
                                        </p:tav>
                                      </p:tavLst>
                                    </p:anim>
                                    <p:anim calcmode="lin" valueType="num">
                                      <p:cBhvr>
                                        <p:cTn id="40" dur="1000" fill="hold"/>
                                        <p:tgtEl>
                                          <p:spTgt spid="1026"/>
                                        </p:tgtEl>
                                        <p:attrNameLst>
                                          <p:attrName>ppt_h</p:attrName>
                                        </p:attrNameLst>
                                      </p:cBhvr>
                                      <p:tavLst>
                                        <p:tav tm="0">
                                          <p:val>
                                            <p:fltVal val="0"/>
                                          </p:val>
                                        </p:tav>
                                        <p:tav tm="100000">
                                          <p:val>
                                            <p:strVal val="#ppt_h"/>
                                          </p:val>
                                        </p:tav>
                                      </p:tavLst>
                                    </p:anim>
                                    <p:anim calcmode="lin" valueType="num">
                                      <p:cBhvr>
                                        <p:cTn id="41" dur="1000" fill="hold"/>
                                        <p:tgtEl>
                                          <p:spTgt spid="1026"/>
                                        </p:tgtEl>
                                        <p:attrNameLst>
                                          <p:attrName>style.rotation</p:attrName>
                                        </p:attrNameLst>
                                      </p:cBhvr>
                                      <p:tavLst>
                                        <p:tav tm="0">
                                          <p:val>
                                            <p:fltVal val="90"/>
                                          </p:val>
                                        </p:tav>
                                        <p:tav tm="100000">
                                          <p:val>
                                            <p:fltVal val="0"/>
                                          </p:val>
                                        </p:tav>
                                      </p:tavLst>
                                    </p:anim>
                                    <p:animEffect transition="in" filter="fade">
                                      <p:cBhvr>
                                        <p:cTn id="42" dur="1000"/>
                                        <p:tgtEl>
                                          <p:spTgt spid="1026"/>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027"/>
                                        </p:tgtEl>
                                        <p:attrNameLst>
                                          <p:attrName>style.visibility</p:attrName>
                                        </p:attrNameLst>
                                      </p:cBhvr>
                                      <p:to>
                                        <p:strVal val="visible"/>
                                      </p:to>
                                    </p:set>
                                    <p:anim calcmode="lin" valueType="num">
                                      <p:cBhvr>
                                        <p:cTn id="47" dur="1000" fill="hold"/>
                                        <p:tgtEl>
                                          <p:spTgt spid="1027"/>
                                        </p:tgtEl>
                                        <p:attrNameLst>
                                          <p:attrName>ppt_w</p:attrName>
                                        </p:attrNameLst>
                                      </p:cBhvr>
                                      <p:tavLst>
                                        <p:tav tm="0">
                                          <p:val>
                                            <p:fltVal val="0"/>
                                          </p:val>
                                        </p:tav>
                                        <p:tav tm="100000">
                                          <p:val>
                                            <p:strVal val="#ppt_w"/>
                                          </p:val>
                                        </p:tav>
                                      </p:tavLst>
                                    </p:anim>
                                    <p:anim calcmode="lin" valueType="num">
                                      <p:cBhvr>
                                        <p:cTn id="48" dur="1000" fill="hold"/>
                                        <p:tgtEl>
                                          <p:spTgt spid="1027"/>
                                        </p:tgtEl>
                                        <p:attrNameLst>
                                          <p:attrName>ppt_h</p:attrName>
                                        </p:attrNameLst>
                                      </p:cBhvr>
                                      <p:tavLst>
                                        <p:tav tm="0">
                                          <p:val>
                                            <p:fltVal val="0"/>
                                          </p:val>
                                        </p:tav>
                                        <p:tav tm="100000">
                                          <p:val>
                                            <p:strVal val="#ppt_h"/>
                                          </p:val>
                                        </p:tav>
                                      </p:tavLst>
                                    </p:anim>
                                    <p:anim calcmode="lin" valueType="num">
                                      <p:cBhvr>
                                        <p:cTn id="49" dur="1000" fill="hold"/>
                                        <p:tgtEl>
                                          <p:spTgt spid="1027"/>
                                        </p:tgtEl>
                                        <p:attrNameLst>
                                          <p:attrName>style.rotation</p:attrName>
                                        </p:attrNameLst>
                                      </p:cBhvr>
                                      <p:tavLst>
                                        <p:tav tm="0">
                                          <p:val>
                                            <p:fltVal val="90"/>
                                          </p:val>
                                        </p:tav>
                                        <p:tav tm="100000">
                                          <p:val>
                                            <p:fltVal val="0"/>
                                          </p:val>
                                        </p:tav>
                                      </p:tavLst>
                                    </p:anim>
                                    <p:animEffect transition="in" filter="fade">
                                      <p:cBhvr>
                                        <p:cTn id="50" dur="1000"/>
                                        <p:tgtEl>
                                          <p:spTgt spid="1027"/>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028"/>
                                        </p:tgtEl>
                                        <p:attrNameLst>
                                          <p:attrName>style.visibility</p:attrName>
                                        </p:attrNameLst>
                                      </p:cBhvr>
                                      <p:to>
                                        <p:strVal val="visible"/>
                                      </p:to>
                                    </p:set>
                                    <p:anim calcmode="lin" valueType="num">
                                      <p:cBhvr>
                                        <p:cTn id="55" dur="1000" fill="hold"/>
                                        <p:tgtEl>
                                          <p:spTgt spid="1028"/>
                                        </p:tgtEl>
                                        <p:attrNameLst>
                                          <p:attrName>ppt_w</p:attrName>
                                        </p:attrNameLst>
                                      </p:cBhvr>
                                      <p:tavLst>
                                        <p:tav tm="0">
                                          <p:val>
                                            <p:fltVal val="0"/>
                                          </p:val>
                                        </p:tav>
                                        <p:tav tm="100000">
                                          <p:val>
                                            <p:strVal val="#ppt_w"/>
                                          </p:val>
                                        </p:tav>
                                      </p:tavLst>
                                    </p:anim>
                                    <p:anim calcmode="lin" valueType="num">
                                      <p:cBhvr>
                                        <p:cTn id="56" dur="1000" fill="hold"/>
                                        <p:tgtEl>
                                          <p:spTgt spid="1028"/>
                                        </p:tgtEl>
                                        <p:attrNameLst>
                                          <p:attrName>ppt_h</p:attrName>
                                        </p:attrNameLst>
                                      </p:cBhvr>
                                      <p:tavLst>
                                        <p:tav tm="0">
                                          <p:val>
                                            <p:fltVal val="0"/>
                                          </p:val>
                                        </p:tav>
                                        <p:tav tm="100000">
                                          <p:val>
                                            <p:strVal val="#ppt_h"/>
                                          </p:val>
                                        </p:tav>
                                      </p:tavLst>
                                    </p:anim>
                                    <p:anim calcmode="lin" valueType="num">
                                      <p:cBhvr>
                                        <p:cTn id="57" dur="1000" fill="hold"/>
                                        <p:tgtEl>
                                          <p:spTgt spid="1028"/>
                                        </p:tgtEl>
                                        <p:attrNameLst>
                                          <p:attrName>style.rotation</p:attrName>
                                        </p:attrNameLst>
                                      </p:cBhvr>
                                      <p:tavLst>
                                        <p:tav tm="0">
                                          <p:val>
                                            <p:fltVal val="90"/>
                                          </p:val>
                                        </p:tav>
                                        <p:tav tm="100000">
                                          <p:val>
                                            <p:fltVal val="0"/>
                                          </p:val>
                                        </p:tav>
                                      </p:tavLst>
                                    </p:anim>
                                    <p:animEffect transition="in" filter="fade">
                                      <p:cBhvr>
                                        <p:cTn id="58"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Whose IEP Goal Is It?          </a:t>
            </a:r>
            <a:endParaRPr lang="en-US" sz="2800" b="1" dirty="0"/>
          </a:p>
        </p:txBody>
      </p:sp>
      <p:sp>
        <p:nvSpPr>
          <p:cNvPr id="3" name="Content Placeholder 2"/>
          <p:cNvSpPr>
            <a:spLocks noGrp="1"/>
          </p:cNvSpPr>
          <p:nvPr>
            <p:ph sz="half" idx="1"/>
          </p:nvPr>
        </p:nvSpPr>
        <p:spPr/>
        <p:txBody>
          <a:bodyPr>
            <a:normAutofit/>
          </a:bodyPr>
          <a:lstStyle/>
          <a:p>
            <a:pPr marL="0" indent="0" algn="just">
              <a:buNone/>
            </a:pPr>
            <a:r>
              <a:rPr lang="en-US" b="1" dirty="0" smtClean="0"/>
              <a:t>The student “owns” the IEP goal because it is about his/her target be-</a:t>
            </a:r>
            <a:r>
              <a:rPr lang="en-US" b="1" dirty="0" err="1" smtClean="0"/>
              <a:t>havior</a:t>
            </a:r>
            <a:r>
              <a:rPr lang="en-US" b="1" dirty="0" smtClean="0"/>
              <a:t> and performance.</a:t>
            </a:r>
          </a:p>
          <a:p>
            <a:pPr marL="0" indent="0" algn="just">
              <a:buNone/>
            </a:pPr>
            <a:endParaRPr lang="en-US" b="1" dirty="0"/>
          </a:p>
          <a:p>
            <a:pPr marL="0" indent="0" algn="just">
              <a:buNone/>
            </a:pPr>
            <a:endParaRPr lang="en-US" b="1" dirty="0"/>
          </a:p>
        </p:txBody>
      </p:sp>
      <p:sp>
        <p:nvSpPr>
          <p:cNvPr id="4" name="Content Placeholder 3"/>
          <p:cNvSpPr>
            <a:spLocks noGrp="1"/>
          </p:cNvSpPr>
          <p:nvPr>
            <p:ph sz="half" idx="2"/>
          </p:nvPr>
        </p:nvSpPr>
        <p:spPr/>
        <p:txBody>
          <a:bodyPr/>
          <a:lstStyle/>
          <a:p>
            <a:pPr marL="0" indent="0" algn="just">
              <a:buNone/>
            </a:pPr>
            <a:r>
              <a:rPr lang="en-US" b="1" dirty="0" smtClean="0"/>
              <a:t>The case manager “helps” the student obtain the IEP goal by providing services and supports.</a:t>
            </a:r>
          </a:p>
          <a:p>
            <a:pPr marL="0" indent="0" algn="just">
              <a:buNone/>
            </a:pPr>
            <a:endParaRPr lang="en-US" b="1" dirty="0"/>
          </a:p>
          <a:p>
            <a:pPr marL="0" indent="0" algn="just">
              <a:buNone/>
            </a:pPr>
            <a:endParaRPr lang="en-US" b="1" dirty="0"/>
          </a:p>
        </p:txBody>
      </p:sp>
      <p:pic>
        <p:nvPicPr>
          <p:cNvPr id="1026" name="Picture 2" descr="C:\Users\Jay\AppData\Local\Microsoft\Windows\INetCache\IE\HXU745BX\bullseye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381000"/>
            <a:ext cx="14478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ay\AppData\Local\Microsoft\Windows\INetCache\IE\Z1M9BL9G\disorganized_student_pic[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429000"/>
            <a:ext cx="2819399" cy="25145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ay\AppData\Local\Microsoft\Windows\INetCache\IE\74K49N9T\5782-Stressed-Business-Woman-Carrying-And-Dropping-Documents-Clipart-Illustrati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429000"/>
            <a:ext cx="2743200" cy="2514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14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anim calcmode="lin" valueType="num">
                                      <p:cBhvr>
                                        <p:cTn id="31" dur="1000" fill="hold"/>
                                        <p:tgtEl>
                                          <p:spTgt spid="1027"/>
                                        </p:tgtEl>
                                        <p:attrNameLst>
                                          <p:attrName>ppt_w</p:attrName>
                                        </p:attrNameLst>
                                      </p:cBhvr>
                                      <p:tavLst>
                                        <p:tav tm="0">
                                          <p:val>
                                            <p:fltVal val="0"/>
                                          </p:val>
                                        </p:tav>
                                        <p:tav tm="100000">
                                          <p:val>
                                            <p:strVal val="#ppt_w"/>
                                          </p:val>
                                        </p:tav>
                                      </p:tavLst>
                                    </p:anim>
                                    <p:anim calcmode="lin" valueType="num">
                                      <p:cBhvr>
                                        <p:cTn id="32" dur="1000" fill="hold"/>
                                        <p:tgtEl>
                                          <p:spTgt spid="1027"/>
                                        </p:tgtEl>
                                        <p:attrNameLst>
                                          <p:attrName>ppt_h</p:attrName>
                                        </p:attrNameLst>
                                      </p:cBhvr>
                                      <p:tavLst>
                                        <p:tav tm="0">
                                          <p:val>
                                            <p:fltVal val="0"/>
                                          </p:val>
                                        </p:tav>
                                        <p:tav tm="100000">
                                          <p:val>
                                            <p:strVal val="#ppt_h"/>
                                          </p:val>
                                        </p:tav>
                                      </p:tavLst>
                                    </p:anim>
                                    <p:anim calcmode="lin" valueType="num">
                                      <p:cBhvr>
                                        <p:cTn id="33" dur="1000" fill="hold"/>
                                        <p:tgtEl>
                                          <p:spTgt spid="1027"/>
                                        </p:tgtEl>
                                        <p:attrNameLst>
                                          <p:attrName>style.rotation</p:attrName>
                                        </p:attrNameLst>
                                      </p:cBhvr>
                                      <p:tavLst>
                                        <p:tav tm="0">
                                          <p:val>
                                            <p:fltVal val="90"/>
                                          </p:val>
                                        </p:tav>
                                        <p:tav tm="100000">
                                          <p:val>
                                            <p:fltVal val="0"/>
                                          </p:val>
                                        </p:tav>
                                      </p:tavLst>
                                    </p:anim>
                                    <p:animEffect transition="in" filter="fade">
                                      <p:cBhvr>
                                        <p:cTn id="34" dur="1000"/>
                                        <p:tgtEl>
                                          <p:spTgt spid="102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p:cTn id="39"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028"/>
                                        </p:tgtEl>
                                        <p:attrNameLst>
                                          <p:attrName>style.visibility</p:attrName>
                                        </p:attrNameLst>
                                      </p:cBhvr>
                                      <p:to>
                                        <p:strVal val="visible"/>
                                      </p:to>
                                    </p:set>
                                    <p:anim calcmode="lin" valueType="num">
                                      <p:cBhvr>
                                        <p:cTn id="47" dur="1000" fill="hold"/>
                                        <p:tgtEl>
                                          <p:spTgt spid="1028"/>
                                        </p:tgtEl>
                                        <p:attrNameLst>
                                          <p:attrName>ppt_w</p:attrName>
                                        </p:attrNameLst>
                                      </p:cBhvr>
                                      <p:tavLst>
                                        <p:tav tm="0">
                                          <p:val>
                                            <p:fltVal val="0"/>
                                          </p:val>
                                        </p:tav>
                                        <p:tav tm="100000">
                                          <p:val>
                                            <p:strVal val="#ppt_w"/>
                                          </p:val>
                                        </p:tav>
                                      </p:tavLst>
                                    </p:anim>
                                    <p:anim calcmode="lin" valueType="num">
                                      <p:cBhvr>
                                        <p:cTn id="48" dur="1000" fill="hold"/>
                                        <p:tgtEl>
                                          <p:spTgt spid="1028"/>
                                        </p:tgtEl>
                                        <p:attrNameLst>
                                          <p:attrName>ppt_h</p:attrName>
                                        </p:attrNameLst>
                                      </p:cBhvr>
                                      <p:tavLst>
                                        <p:tav tm="0">
                                          <p:val>
                                            <p:fltVal val="0"/>
                                          </p:val>
                                        </p:tav>
                                        <p:tav tm="100000">
                                          <p:val>
                                            <p:strVal val="#ppt_h"/>
                                          </p:val>
                                        </p:tav>
                                      </p:tavLst>
                                    </p:anim>
                                    <p:anim calcmode="lin" valueType="num">
                                      <p:cBhvr>
                                        <p:cTn id="49" dur="1000" fill="hold"/>
                                        <p:tgtEl>
                                          <p:spTgt spid="1028"/>
                                        </p:tgtEl>
                                        <p:attrNameLst>
                                          <p:attrName>style.rotation</p:attrName>
                                        </p:attrNameLst>
                                      </p:cBhvr>
                                      <p:tavLst>
                                        <p:tav tm="0">
                                          <p:val>
                                            <p:fltVal val="90"/>
                                          </p:val>
                                        </p:tav>
                                        <p:tav tm="100000">
                                          <p:val>
                                            <p:fltVal val="0"/>
                                          </p:val>
                                        </p:tav>
                                      </p:tavLst>
                                    </p:anim>
                                    <p:animEffect transition="in" filter="fade">
                                      <p:cBhvr>
                                        <p:cTn id="50"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Who is a Case Manager?</a:t>
            </a:r>
            <a:endParaRPr lang="en-US" sz="3600" b="1" dirty="0"/>
          </a:p>
        </p:txBody>
      </p:sp>
      <p:sp>
        <p:nvSpPr>
          <p:cNvPr id="3" name="Content Placeholder 2"/>
          <p:cNvSpPr>
            <a:spLocks noGrp="1"/>
          </p:cNvSpPr>
          <p:nvPr>
            <p:ph idx="1"/>
          </p:nvPr>
        </p:nvSpPr>
        <p:spPr/>
        <p:txBody>
          <a:bodyPr/>
          <a:lstStyle/>
          <a:p>
            <a:pPr marL="0" indent="0" algn="just">
              <a:buNone/>
            </a:pPr>
            <a:r>
              <a:rPr lang="en-US" b="1" dirty="0" smtClean="0"/>
              <a:t>A </a:t>
            </a:r>
            <a:r>
              <a:rPr lang="en-US" b="1" dirty="0" smtClean="0">
                <a:solidFill>
                  <a:srgbClr val="FF0000"/>
                </a:solidFill>
              </a:rPr>
              <a:t>case manager </a:t>
            </a:r>
            <a:r>
              <a:rPr lang="en-US" b="1" dirty="0" smtClean="0"/>
              <a:t>is a credentialed Special Education Teacher or Related Services Provider who is the </a:t>
            </a:r>
            <a:r>
              <a:rPr lang="en-US" b="1" dirty="0" smtClean="0">
                <a:solidFill>
                  <a:srgbClr val="FF0000"/>
                </a:solidFill>
              </a:rPr>
              <a:t>coordinator</a:t>
            </a:r>
            <a:r>
              <a:rPr lang="en-US" b="1" dirty="0" smtClean="0"/>
              <a:t> for the delivery of instruction and services, the </a:t>
            </a:r>
            <a:r>
              <a:rPr lang="en-US" b="1" dirty="0" smtClean="0">
                <a:solidFill>
                  <a:srgbClr val="FF0000"/>
                </a:solidFill>
              </a:rPr>
              <a:t>contact </a:t>
            </a:r>
            <a:r>
              <a:rPr lang="en-US" b="1" dirty="0" smtClean="0"/>
              <a:t>with the parents and family, and the student </a:t>
            </a:r>
            <a:r>
              <a:rPr lang="en-US" b="1" dirty="0" smtClean="0">
                <a:solidFill>
                  <a:srgbClr val="FF0000"/>
                </a:solidFill>
              </a:rPr>
              <a:t>advocate</a:t>
            </a:r>
            <a:r>
              <a:rPr lang="en-US" b="1" dirty="0" smtClean="0"/>
              <a:t>.</a:t>
            </a:r>
          </a:p>
          <a:p>
            <a:pPr marL="0" indent="0" algn="just">
              <a:buNone/>
            </a:pPr>
            <a:endParaRPr lang="en-US" b="1" dirty="0"/>
          </a:p>
          <a:p>
            <a:pPr marL="0" indent="0" algn="ctr">
              <a:buNone/>
            </a:pPr>
            <a:r>
              <a:rPr lang="en-US" b="1" dirty="0" smtClean="0"/>
              <a:t>That is YOU.</a:t>
            </a:r>
          </a:p>
        </p:txBody>
      </p:sp>
      <p:pic>
        <p:nvPicPr>
          <p:cNvPr id="3074" name="Picture 2" descr="C:\Users\Jay\AppData\Local\Microsoft\Windows\INetCache\IE\Z1M9BL9G\Finger_point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1200" y="5334000"/>
            <a:ext cx="264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46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 calcmode="lin" valueType="num">
                                      <p:cBhvr>
                                        <p:cTn id="31" dur="1000" fill="hold"/>
                                        <p:tgtEl>
                                          <p:spTgt spid="3074"/>
                                        </p:tgtEl>
                                        <p:attrNameLst>
                                          <p:attrName>ppt_w</p:attrName>
                                        </p:attrNameLst>
                                      </p:cBhvr>
                                      <p:tavLst>
                                        <p:tav tm="0">
                                          <p:val>
                                            <p:fltVal val="0"/>
                                          </p:val>
                                        </p:tav>
                                        <p:tav tm="100000">
                                          <p:val>
                                            <p:strVal val="#ppt_w"/>
                                          </p:val>
                                        </p:tav>
                                      </p:tavLst>
                                    </p:anim>
                                    <p:anim calcmode="lin" valueType="num">
                                      <p:cBhvr>
                                        <p:cTn id="32" dur="1000" fill="hold"/>
                                        <p:tgtEl>
                                          <p:spTgt spid="3074"/>
                                        </p:tgtEl>
                                        <p:attrNameLst>
                                          <p:attrName>ppt_h</p:attrName>
                                        </p:attrNameLst>
                                      </p:cBhvr>
                                      <p:tavLst>
                                        <p:tav tm="0">
                                          <p:val>
                                            <p:fltVal val="0"/>
                                          </p:val>
                                        </p:tav>
                                        <p:tav tm="100000">
                                          <p:val>
                                            <p:strVal val="#ppt_h"/>
                                          </p:val>
                                        </p:tav>
                                      </p:tavLst>
                                    </p:anim>
                                    <p:anim calcmode="lin" valueType="num">
                                      <p:cBhvr>
                                        <p:cTn id="33" dur="1000" fill="hold"/>
                                        <p:tgtEl>
                                          <p:spTgt spid="3074"/>
                                        </p:tgtEl>
                                        <p:attrNameLst>
                                          <p:attrName>style.rotation</p:attrName>
                                        </p:attrNameLst>
                                      </p:cBhvr>
                                      <p:tavLst>
                                        <p:tav tm="0">
                                          <p:val>
                                            <p:fltVal val="90"/>
                                          </p:val>
                                        </p:tav>
                                        <p:tav tm="100000">
                                          <p:val>
                                            <p:fltVal val="0"/>
                                          </p:val>
                                        </p:tav>
                                      </p:tavLst>
                                    </p:anim>
                                    <p:animEffect transition="in" filter="fade">
                                      <p:cBhvr>
                                        <p:cTn id="34"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Age of Majority</a:t>
            </a:r>
            <a:endParaRPr lang="en-US" sz="2800" b="1" dirty="0"/>
          </a:p>
        </p:txBody>
      </p:sp>
      <p:sp>
        <p:nvSpPr>
          <p:cNvPr id="3" name="Content Placeholder 2"/>
          <p:cNvSpPr>
            <a:spLocks noGrp="1"/>
          </p:cNvSpPr>
          <p:nvPr>
            <p:ph idx="1"/>
          </p:nvPr>
        </p:nvSpPr>
        <p:spPr/>
        <p:txBody>
          <a:bodyPr>
            <a:normAutofit fontScale="77500" lnSpcReduction="20000"/>
          </a:bodyPr>
          <a:lstStyle/>
          <a:p>
            <a:pPr marL="0" indent="0" algn="just">
              <a:buNone/>
            </a:pPr>
            <a:r>
              <a:rPr lang="en-US" sz="2800" b="1" dirty="0" smtClean="0"/>
              <a:t>The student will a disability must be advised of his/her rights at </a:t>
            </a:r>
            <a:r>
              <a:rPr lang="en-US" sz="2800" b="1" dirty="0" smtClean="0">
                <a:solidFill>
                  <a:srgbClr val="FF0000"/>
                </a:solidFill>
              </a:rPr>
              <a:t>age of majority (age 18) </a:t>
            </a:r>
            <a:r>
              <a:rPr lang="en-US" sz="2800" b="1" dirty="0" smtClean="0"/>
              <a:t>on or before his/her 17</a:t>
            </a:r>
            <a:r>
              <a:rPr lang="en-US" sz="2800" b="1" baseline="30000" dirty="0" smtClean="0"/>
              <a:t>th</a:t>
            </a:r>
            <a:r>
              <a:rPr lang="en-US" sz="2800" b="1" dirty="0" smtClean="0"/>
              <a:t> birthday.</a:t>
            </a:r>
          </a:p>
          <a:p>
            <a:pPr marL="0" indent="0" algn="just">
              <a:buNone/>
            </a:pPr>
            <a:endParaRPr lang="en-US" sz="2800" b="1" dirty="0"/>
          </a:p>
          <a:p>
            <a:pPr marL="0" indent="0" algn="just">
              <a:buNone/>
            </a:pPr>
            <a:r>
              <a:rPr lang="en-US" sz="2800" b="1" dirty="0" smtClean="0"/>
              <a:t>At age 18 the student becomes </a:t>
            </a:r>
            <a:r>
              <a:rPr lang="en-US" sz="2800" b="1" dirty="0" smtClean="0">
                <a:solidFill>
                  <a:srgbClr val="FF0000"/>
                </a:solidFill>
              </a:rPr>
              <a:t>the adult student</a:t>
            </a:r>
            <a:r>
              <a:rPr lang="en-US" sz="2800" b="1" dirty="0" smtClean="0"/>
              <a:t>.</a:t>
            </a:r>
          </a:p>
          <a:p>
            <a:pPr marL="0" indent="0" algn="just">
              <a:buNone/>
            </a:pPr>
            <a:endParaRPr lang="en-US" sz="2800" b="1" dirty="0"/>
          </a:p>
          <a:p>
            <a:pPr marL="0" indent="0" algn="just">
              <a:buNone/>
            </a:pPr>
            <a:r>
              <a:rPr lang="en-US" sz="2800" b="1" dirty="0" smtClean="0"/>
              <a:t>The adult student has the right to directly receive all information about his/her educational program and make all decisions related to his/her education unless conserved by the court.</a:t>
            </a:r>
          </a:p>
          <a:p>
            <a:pPr marL="0" indent="0" algn="just">
              <a:buNone/>
            </a:pPr>
            <a:endParaRPr lang="en-US" sz="2800" b="1" dirty="0"/>
          </a:p>
          <a:p>
            <a:pPr marL="0" indent="0" algn="just">
              <a:buNone/>
            </a:pPr>
            <a:r>
              <a:rPr lang="en-US" sz="2800" b="1" dirty="0" smtClean="0"/>
              <a:t>This includes the right to represent him-her/self at IEP meetings and to sign the IEP in place of his/her parent and/or guardian.</a:t>
            </a:r>
          </a:p>
          <a:p>
            <a:pPr marL="0" indent="0" algn="just">
              <a:buNone/>
            </a:pPr>
            <a:endParaRPr lang="en-US" sz="2800" b="1" dirty="0"/>
          </a:p>
          <a:p>
            <a:pPr marL="0" indent="0" algn="just">
              <a:buNone/>
            </a:pPr>
            <a:r>
              <a:rPr lang="en-US" sz="2800" b="1" dirty="0" smtClean="0">
                <a:solidFill>
                  <a:srgbClr val="FF0000"/>
                </a:solidFill>
              </a:rPr>
              <a:t>Training the student with a disability to self-advocate is essential.</a:t>
            </a:r>
          </a:p>
          <a:p>
            <a:pPr marL="0" indent="0" algn="just">
              <a:buNone/>
            </a:pPr>
            <a:endParaRPr lang="en-US" sz="2800" b="1" dirty="0"/>
          </a:p>
          <a:p>
            <a:pPr marL="0" indent="0" algn="just">
              <a:buNone/>
            </a:pPr>
            <a:endParaRPr lang="en-US" sz="2800" b="1" dirty="0"/>
          </a:p>
        </p:txBody>
      </p:sp>
      <p:pic>
        <p:nvPicPr>
          <p:cNvPr id="1026" name="Picture 2" descr="C:\Users\Jay\AppData\Local\Microsoft\Windows\INetCache\IE\Z1M9BL9G\bullseye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00050"/>
            <a:ext cx="9906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03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026"/>
                                        </p:tgtEl>
                                        <p:attrNameLst>
                                          <p:attrName>style.visibility</p:attrName>
                                        </p:attrNameLst>
                                      </p:cBhvr>
                                      <p:to>
                                        <p:strVal val="visible"/>
                                      </p:to>
                                    </p:set>
                                    <p:anim calcmode="lin" valueType="num">
                                      <p:cBhvr>
                                        <p:cTn id="55" dur="1000" fill="hold"/>
                                        <p:tgtEl>
                                          <p:spTgt spid="1026"/>
                                        </p:tgtEl>
                                        <p:attrNameLst>
                                          <p:attrName>ppt_w</p:attrName>
                                        </p:attrNameLst>
                                      </p:cBhvr>
                                      <p:tavLst>
                                        <p:tav tm="0">
                                          <p:val>
                                            <p:fltVal val="0"/>
                                          </p:val>
                                        </p:tav>
                                        <p:tav tm="100000">
                                          <p:val>
                                            <p:strVal val="#ppt_w"/>
                                          </p:val>
                                        </p:tav>
                                      </p:tavLst>
                                    </p:anim>
                                    <p:anim calcmode="lin" valueType="num">
                                      <p:cBhvr>
                                        <p:cTn id="56" dur="1000" fill="hold"/>
                                        <p:tgtEl>
                                          <p:spTgt spid="1026"/>
                                        </p:tgtEl>
                                        <p:attrNameLst>
                                          <p:attrName>ppt_h</p:attrName>
                                        </p:attrNameLst>
                                      </p:cBhvr>
                                      <p:tavLst>
                                        <p:tav tm="0">
                                          <p:val>
                                            <p:fltVal val="0"/>
                                          </p:val>
                                        </p:tav>
                                        <p:tav tm="100000">
                                          <p:val>
                                            <p:strVal val="#ppt_h"/>
                                          </p:val>
                                        </p:tav>
                                      </p:tavLst>
                                    </p:anim>
                                    <p:anim calcmode="lin" valueType="num">
                                      <p:cBhvr>
                                        <p:cTn id="57" dur="1000" fill="hold"/>
                                        <p:tgtEl>
                                          <p:spTgt spid="1026"/>
                                        </p:tgtEl>
                                        <p:attrNameLst>
                                          <p:attrName>style.rotation</p:attrName>
                                        </p:attrNameLst>
                                      </p:cBhvr>
                                      <p:tavLst>
                                        <p:tav tm="0">
                                          <p:val>
                                            <p:fltVal val="90"/>
                                          </p:val>
                                        </p:tav>
                                        <p:tav tm="100000">
                                          <p:val>
                                            <p:fltVal val="0"/>
                                          </p:val>
                                        </p:tav>
                                      </p:tavLst>
                                    </p:anim>
                                    <p:animEffect transition="in" filter="fade">
                                      <p:cBhvr>
                                        <p:cTn id="58"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The Reality of IEP Goals         </a:t>
            </a:r>
            <a:endParaRPr lang="en-US" sz="3200" b="1" dirty="0"/>
          </a:p>
        </p:txBody>
      </p:sp>
      <p:sp>
        <p:nvSpPr>
          <p:cNvPr id="3" name="Content Placeholder 2"/>
          <p:cNvSpPr>
            <a:spLocks noGrp="1"/>
          </p:cNvSpPr>
          <p:nvPr>
            <p:ph sz="half" idx="1"/>
          </p:nvPr>
        </p:nvSpPr>
        <p:spPr/>
        <p:txBody>
          <a:bodyPr/>
          <a:lstStyle/>
          <a:p>
            <a:pPr marL="0" indent="0">
              <a:buNone/>
            </a:pPr>
            <a:endParaRPr lang="en-US" dirty="0" smtClean="0"/>
          </a:p>
          <a:p>
            <a:pPr marL="0" indent="0">
              <a:buNone/>
            </a:pPr>
            <a:r>
              <a:rPr lang="en-US" sz="3200" b="1" dirty="0" smtClean="0"/>
              <a:t>We always strive for ...</a:t>
            </a:r>
          </a:p>
          <a:p>
            <a:pPr marL="0" indent="0">
              <a:buNone/>
            </a:pPr>
            <a:endParaRPr lang="en-US" sz="3200" b="1" dirty="0"/>
          </a:p>
          <a:p>
            <a:pPr marL="0" indent="0">
              <a:buNone/>
            </a:pPr>
            <a:endParaRPr lang="en-US" sz="3200" b="1" dirty="0"/>
          </a:p>
        </p:txBody>
      </p:sp>
      <p:sp>
        <p:nvSpPr>
          <p:cNvPr id="4" name="Content Placeholder 3"/>
          <p:cNvSpPr>
            <a:spLocks noGrp="1"/>
          </p:cNvSpPr>
          <p:nvPr>
            <p:ph sz="half" idx="2"/>
          </p:nvPr>
        </p:nvSpPr>
        <p:spPr/>
        <p:txBody>
          <a:bodyPr/>
          <a:lstStyle/>
          <a:p>
            <a:pPr marL="0" indent="0">
              <a:buNone/>
            </a:pPr>
            <a:endParaRPr lang="en-US" dirty="0" smtClean="0"/>
          </a:p>
          <a:p>
            <a:pPr marL="0" indent="0">
              <a:buNone/>
            </a:pPr>
            <a:r>
              <a:rPr lang="en-US" sz="3200" b="1" dirty="0" smtClean="0"/>
              <a:t>  We many times get ...</a:t>
            </a:r>
          </a:p>
          <a:p>
            <a:pPr marL="0" indent="0">
              <a:buNone/>
            </a:pPr>
            <a:endParaRPr lang="en-US" sz="3200" b="1" dirty="0"/>
          </a:p>
          <a:p>
            <a:pPr marL="0" indent="0">
              <a:buNone/>
            </a:pPr>
            <a:r>
              <a:rPr lang="en-US" sz="3200" b="1" dirty="0" smtClean="0"/>
              <a:t>            </a:t>
            </a:r>
            <a:endParaRPr lang="en-US" sz="3200" b="1" dirty="0"/>
          </a:p>
        </p:txBody>
      </p:sp>
      <p:pic>
        <p:nvPicPr>
          <p:cNvPr id="4098" name="Picture 2" descr="C:\Users\Jay\AppData\Local\Microsoft\Windows\INetCache\IE\HXU745BX\bullseye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381000"/>
            <a:ext cx="1295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Jay\AppData\Local\Microsoft\Windows\INetCache\IE\3AKSGND9\2016p6targe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429000"/>
            <a:ext cx="19050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Jay\AppData\Local\Microsoft\Windows\INetCache\IE\HXU745BX\bluearrows_red_bullseye_400x4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743200"/>
            <a:ext cx="3733799"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97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p:cTn id="15" dur="1000" fill="hold"/>
                                        <p:tgtEl>
                                          <p:spTgt spid="4098"/>
                                        </p:tgtEl>
                                        <p:attrNameLst>
                                          <p:attrName>ppt_w</p:attrName>
                                        </p:attrNameLst>
                                      </p:cBhvr>
                                      <p:tavLst>
                                        <p:tav tm="0">
                                          <p:val>
                                            <p:fltVal val="0"/>
                                          </p:val>
                                        </p:tav>
                                        <p:tav tm="100000">
                                          <p:val>
                                            <p:strVal val="#ppt_w"/>
                                          </p:val>
                                        </p:tav>
                                      </p:tavLst>
                                    </p:anim>
                                    <p:anim calcmode="lin" valueType="num">
                                      <p:cBhvr>
                                        <p:cTn id="16" dur="1000" fill="hold"/>
                                        <p:tgtEl>
                                          <p:spTgt spid="4098"/>
                                        </p:tgtEl>
                                        <p:attrNameLst>
                                          <p:attrName>ppt_h</p:attrName>
                                        </p:attrNameLst>
                                      </p:cBhvr>
                                      <p:tavLst>
                                        <p:tav tm="0">
                                          <p:val>
                                            <p:fltVal val="0"/>
                                          </p:val>
                                        </p:tav>
                                        <p:tav tm="100000">
                                          <p:val>
                                            <p:strVal val="#ppt_h"/>
                                          </p:val>
                                        </p:tav>
                                      </p:tavLst>
                                    </p:anim>
                                    <p:anim calcmode="lin" valueType="num">
                                      <p:cBhvr>
                                        <p:cTn id="17" dur="1000" fill="hold"/>
                                        <p:tgtEl>
                                          <p:spTgt spid="4098"/>
                                        </p:tgtEl>
                                        <p:attrNameLst>
                                          <p:attrName>style.rotation</p:attrName>
                                        </p:attrNameLst>
                                      </p:cBhvr>
                                      <p:tavLst>
                                        <p:tav tm="0">
                                          <p:val>
                                            <p:fltVal val="90"/>
                                          </p:val>
                                        </p:tav>
                                        <p:tav tm="100000">
                                          <p:val>
                                            <p:fltVal val="0"/>
                                          </p:val>
                                        </p:tav>
                                      </p:tavLst>
                                    </p:anim>
                                    <p:animEffect transition="in" filter="fade">
                                      <p:cBhvr>
                                        <p:cTn id="18" dur="1000"/>
                                        <p:tgtEl>
                                          <p:spTgt spid="409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099"/>
                                        </p:tgtEl>
                                        <p:attrNameLst>
                                          <p:attrName>style.visibility</p:attrName>
                                        </p:attrNameLst>
                                      </p:cBhvr>
                                      <p:to>
                                        <p:strVal val="visible"/>
                                      </p:to>
                                    </p:set>
                                    <p:anim calcmode="lin" valueType="num">
                                      <p:cBhvr>
                                        <p:cTn id="31" dur="1000" fill="hold"/>
                                        <p:tgtEl>
                                          <p:spTgt spid="4099"/>
                                        </p:tgtEl>
                                        <p:attrNameLst>
                                          <p:attrName>ppt_w</p:attrName>
                                        </p:attrNameLst>
                                      </p:cBhvr>
                                      <p:tavLst>
                                        <p:tav tm="0">
                                          <p:val>
                                            <p:fltVal val="0"/>
                                          </p:val>
                                        </p:tav>
                                        <p:tav tm="100000">
                                          <p:val>
                                            <p:strVal val="#ppt_w"/>
                                          </p:val>
                                        </p:tav>
                                      </p:tavLst>
                                    </p:anim>
                                    <p:anim calcmode="lin" valueType="num">
                                      <p:cBhvr>
                                        <p:cTn id="32" dur="1000" fill="hold"/>
                                        <p:tgtEl>
                                          <p:spTgt spid="4099"/>
                                        </p:tgtEl>
                                        <p:attrNameLst>
                                          <p:attrName>ppt_h</p:attrName>
                                        </p:attrNameLst>
                                      </p:cBhvr>
                                      <p:tavLst>
                                        <p:tav tm="0">
                                          <p:val>
                                            <p:fltVal val="0"/>
                                          </p:val>
                                        </p:tav>
                                        <p:tav tm="100000">
                                          <p:val>
                                            <p:strVal val="#ppt_h"/>
                                          </p:val>
                                        </p:tav>
                                      </p:tavLst>
                                    </p:anim>
                                    <p:anim calcmode="lin" valueType="num">
                                      <p:cBhvr>
                                        <p:cTn id="33" dur="1000" fill="hold"/>
                                        <p:tgtEl>
                                          <p:spTgt spid="4099"/>
                                        </p:tgtEl>
                                        <p:attrNameLst>
                                          <p:attrName>style.rotation</p:attrName>
                                        </p:attrNameLst>
                                      </p:cBhvr>
                                      <p:tavLst>
                                        <p:tav tm="0">
                                          <p:val>
                                            <p:fltVal val="90"/>
                                          </p:val>
                                        </p:tav>
                                        <p:tav tm="100000">
                                          <p:val>
                                            <p:fltVal val="0"/>
                                          </p:val>
                                        </p:tav>
                                      </p:tavLst>
                                    </p:anim>
                                    <p:animEffect transition="in" filter="fade">
                                      <p:cBhvr>
                                        <p:cTn id="34" dur="1000"/>
                                        <p:tgtEl>
                                          <p:spTgt spid="4099"/>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 calcmode="lin" valueType="num">
                                      <p:cBhvr>
                                        <p:cTn id="39"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 calcmode="lin" valueType="num">
                                      <p:cBhvr>
                                        <p:cTn id="4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4101"/>
                                        </p:tgtEl>
                                        <p:attrNameLst>
                                          <p:attrName>style.visibility</p:attrName>
                                        </p:attrNameLst>
                                      </p:cBhvr>
                                      <p:to>
                                        <p:strVal val="visible"/>
                                      </p:to>
                                    </p:set>
                                    <p:anim calcmode="lin" valueType="num">
                                      <p:cBhvr>
                                        <p:cTn id="55" dur="1000" fill="hold"/>
                                        <p:tgtEl>
                                          <p:spTgt spid="4101"/>
                                        </p:tgtEl>
                                        <p:attrNameLst>
                                          <p:attrName>ppt_w</p:attrName>
                                        </p:attrNameLst>
                                      </p:cBhvr>
                                      <p:tavLst>
                                        <p:tav tm="0">
                                          <p:val>
                                            <p:fltVal val="0"/>
                                          </p:val>
                                        </p:tav>
                                        <p:tav tm="100000">
                                          <p:val>
                                            <p:strVal val="#ppt_w"/>
                                          </p:val>
                                        </p:tav>
                                      </p:tavLst>
                                    </p:anim>
                                    <p:anim calcmode="lin" valueType="num">
                                      <p:cBhvr>
                                        <p:cTn id="56" dur="1000" fill="hold"/>
                                        <p:tgtEl>
                                          <p:spTgt spid="4101"/>
                                        </p:tgtEl>
                                        <p:attrNameLst>
                                          <p:attrName>ppt_h</p:attrName>
                                        </p:attrNameLst>
                                      </p:cBhvr>
                                      <p:tavLst>
                                        <p:tav tm="0">
                                          <p:val>
                                            <p:fltVal val="0"/>
                                          </p:val>
                                        </p:tav>
                                        <p:tav tm="100000">
                                          <p:val>
                                            <p:strVal val="#ppt_h"/>
                                          </p:val>
                                        </p:tav>
                                      </p:tavLst>
                                    </p:anim>
                                    <p:anim calcmode="lin" valueType="num">
                                      <p:cBhvr>
                                        <p:cTn id="57" dur="1000" fill="hold"/>
                                        <p:tgtEl>
                                          <p:spTgt spid="4101"/>
                                        </p:tgtEl>
                                        <p:attrNameLst>
                                          <p:attrName>style.rotation</p:attrName>
                                        </p:attrNameLst>
                                      </p:cBhvr>
                                      <p:tavLst>
                                        <p:tav tm="0">
                                          <p:val>
                                            <p:fltVal val="90"/>
                                          </p:val>
                                        </p:tav>
                                        <p:tav tm="100000">
                                          <p:val>
                                            <p:fltVal val="0"/>
                                          </p:val>
                                        </p:tav>
                                      </p:tavLst>
                                    </p:anim>
                                    <p:animEffect transition="in" filter="fade">
                                      <p:cBhvr>
                                        <p:cTn id="58" dur="1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5250"/>
            <a:ext cx="8229600" cy="1143000"/>
          </a:xfrm>
        </p:spPr>
        <p:txBody>
          <a:bodyPr>
            <a:normAutofit/>
          </a:bodyPr>
          <a:lstStyle/>
          <a:p>
            <a:r>
              <a:rPr lang="en-US" sz="3200" b="1" dirty="0" smtClean="0"/>
              <a:t>SMART Goals           </a:t>
            </a:r>
            <a:endParaRPr lang="en-US" sz="3200" b="1" dirty="0"/>
          </a:p>
        </p:txBody>
      </p:sp>
      <p:sp>
        <p:nvSpPr>
          <p:cNvPr id="3" name="Content Placeholder 2"/>
          <p:cNvSpPr>
            <a:spLocks noGrp="1"/>
          </p:cNvSpPr>
          <p:nvPr>
            <p:ph sz="half" idx="1"/>
          </p:nvPr>
        </p:nvSpPr>
        <p:spPr/>
        <p:txBody>
          <a:bodyPr/>
          <a:lstStyle/>
          <a:p>
            <a:pPr marL="0" indent="0">
              <a:buNone/>
            </a:pPr>
            <a:r>
              <a:rPr lang="en-US" sz="4000" b="1" dirty="0" smtClean="0">
                <a:solidFill>
                  <a:srgbClr val="FF0000"/>
                </a:solidFill>
              </a:rPr>
              <a:t>S</a:t>
            </a:r>
            <a:r>
              <a:rPr lang="en-US" b="1" dirty="0" smtClean="0"/>
              <a:t> = Specific</a:t>
            </a:r>
          </a:p>
          <a:p>
            <a:pPr marL="0" indent="0">
              <a:buNone/>
            </a:pPr>
            <a:r>
              <a:rPr lang="en-US" sz="4000" b="1" dirty="0" smtClean="0">
                <a:solidFill>
                  <a:srgbClr val="FF0000"/>
                </a:solidFill>
              </a:rPr>
              <a:t>M</a:t>
            </a:r>
            <a:r>
              <a:rPr lang="en-US" b="1" dirty="0" smtClean="0"/>
              <a:t> = Measureable</a:t>
            </a:r>
          </a:p>
          <a:p>
            <a:pPr marL="0" indent="0">
              <a:buNone/>
            </a:pPr>
            <a:r>
              <a:rPr lang="en-US" sz="4000" b="1" dirty="0" smtClean="0">
                <a:solidFill>
                  <a:srgbClr val="FF0000"/>
                </a:solidFill>
              </a:rPr>
              <a:t>A</a:t>
            </a:r>
            <a:r>
              <a:rPr lang="en-US" b="1" dirty="0" smtClean="0"/>
              <a:t> = Attainable</a:t>
            </a:r>
          </a:p>
          <a:p>
            <a:pPr marL="0" indent="0">
              <a:buNone/>
            </a:pPr>
            <a:r>
              <a:rPr lang="en-US" sz="4000" b="1" dirty="0" smtClean="0">
                <a:solidFill>
                  <a:srgbClr val="FF0000"/>
                </a:solidFill>
              </a:rPr>
              <a:t>R</a:t>
            </a:r>
            <a:r>
              <a:rPr lang="en-US" b="1" dirty="0" smtClean="0"/>
              <a:t> = Results Oriented</a:t>
            </a:r>
          </a:p>
          <a:p>
            <a:pPr marL="0" indent="0">
              <a:buNone/>
            </a:pPr>
            <a:r>
              <a:rPr lang="en-US" sz="4000" b="1" dirty="0" smtClean="0">
                <a:solidFill>
                  <a:srgbClr val="FF0000"/>
                </a:solidFill>
              </a:rPr>
              <a:t>T </a:t>
            </a:r>
            <a:r>
              <a:rPr lang="en-US" b="1" dirty="0" smtClean="0"/>
              <a:t>= Time Limited</a:t>
            </a:r>
            <a:endParaRPr lang="en-US" b="1" dirty="0"/>
          </a:p>
        </p:txBody>
      </p:sp>
      <p:sp>
        <p:nvSpPr>
          <p:cNvPr id="4" name="Content Placeholder 3"/>
          <p:cNvSpPr>
            <a:spLocks noGrp="1"/>
          </p:cNvSpPr>
          <p:nvPr>
            <p:ph sz="half" idx="2"/>
          </p:nvPr>
        </p:nvSpPr>
        <p:spPr/>
        <p:txBody>
          <a:bodyPr>
            <a:normAutofit/>
          </a:bodyPr>
          <a:lstStyle/>
          <a:p>
            <a:pPr marL="0" indent="0">
              <a:buNone/>
            </a:pPr>
            <a:r>
              <a:rPr lang="en-US" sz="2400" b="1" dirty="0" smtClean="0"/>
              <a:t>The goal specifies a skill</a:t>
            </a:r>
          </a:p>
          <a:p>
            <a:pPr marL="0" indent="0">
              <a:buNone/>
            </a:pPr>
            <a:endParaRPr lang="en-US" sz="2400" b="1" dirty="0" smtClean="0"/>
          </a:p>
          <a:p>
            <a:pPr marL="0" indent="0">
              <a:buNone/>
            </a:pPr>
            <a:r>
              <a:rPr lang="en-US" sz="2400" b="1" dirty="0" smtClean="0"/>
              <a:t>The goal is data driven</a:t>
            </a:r>
          </a:p>
          <a:p>
            <a:pPr marL="0" indent="0">
              <a:buNone/>
            </a:pPr>
            <a:endParaRPr lang="en-US" sz="2400" b="1" dirty="0" smtClean="0"/>
          </a:p>
          <a:p>
            <a:pPr marL="0" indent="0">
              <a:buNone/>
            </a:pPr>
            <a:r>
              <a:rPr lang="en-US" sz="2400" b="1" dirty="0" smtClean="0"/>
              <a:t>The goal is realistic</a:t>
            </a:r>
          </a:p>
          <a:p>
            <a:pPr marL="0" indent="0">
              <a:buNone/>
            </a:pPr>
            <a:endParaRPr lang="en-US" sz="2400" b="1" dirty="0" smtClean="0"/>
          </a:p>
          <a:p>
            <a:pPr marL="0" indent="0">
              <a:buNone/>
            </a:pPr>
            <a:r>
              <a:rPr lang="en-US" sz="2400" b="1" dirty="0" smtClean="0"/>
              <a:t>The goal states what to do</a:t>
            </a:r>
          </a:p>
          <a:p>
            <a:pPr marL="0" indent="0">
              <a:buNone/>
            </a:pPr>
            <a:endParaRPr lang="en-US" sz="2400" b="1" dirty="0" smtClean="0"/>
          </a:p>
          <a:p>
            <a:pPr marL="0" indent="0">
              <a:buNone/>
            </a:pPr>
            <a:r>
              <a:rPr lang="en-US" sz="2400" b="1" dirty="0" smtClean="0"/>
              <a:t>The goal states a time frame</a:t>
            </a:r>
            <a:endParaRPr lang="en-US" sz="2400" b="1" dirty="0"/>
          </a:p>
        </p:txBody>
      </p:sp>
      <p:pic>
        <p:nvPicPr>
          <p:cNvPr id="1026" name="Picture 2" descr="C:\Users\Jay\AppData\Local\Microsoft\Windows\INetCache\IE\HXU745BX\bullseye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81000"/>
            <a:ext cx="1219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88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4">
                                            <p:txEl>
                                              <p:pRg st="0" end="0"/>
                                            </p:txEl>
                                          </p:spTgt>
                                        </p:tgtEl>
                                        <p:attrNameLst>
                                          <p:attrName>style.visibility</p:attrName>
                                        </p:attrNameLst>
                                      </p:cBhvr>
                                      <p:to>
                                        <p:strVal val="visible"/>
                                      </p:to>
                                    </p:set>
                                    <p:anim calcmode="lin" valueType="num">
                                      <p:cBhvr>
                                        <p:cTn id="6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6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65"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66" dur="1000"/>
                                        <p:tgtEl>
                                          <p:spTgt spid="4">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4">
                                            <p:txEl>
                                              <p:pRg st="2" end="2"/>
                                            </p:txEl>
                                          </p:spTgt>
                                        </p:tgtEl>
                                        <p:attrNameLst>
                                          <p:attrName>style.visibility</p:attrName>
                                        </p:attrNameLst>
                                      </p:cBhvr>
                                      <p:to>
                                        <p:strVal val="visible"/>
                                      </p:to>
                                    </p:set>
                                    <p:anim calcmode="lin" valueType="num">
                                      <p:cBhvr>
                                        <p:cTn id="7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7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73"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74" dur="1000"/>
                                        <p:tgtEl>
                                          <p:spTgt spid="4">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4">
                                            <p:txEl>
                                              <p:pRg st="4" end="4"/>
                                            </p:txEl>
                                          </p:spTgt>
                                        </p:tgtEl>
                                        <p:attrNameLst>
                                          <p:attrName>style.visibility</p:attrName>
                                        </p:attrNameLst>
                                      </p:cBhvr>
                                      <p:to>
                                        <p:strVal val="visible"/>
                                      </p:to>
                                    </p:set>
                                    <p:anim calcmode="lin" valueType="num">
                                      <p:cBhvr>
                                        <p:cTn id="79"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80"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81"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82" dur="1000"/>
                                        <p:tgtEl>
                                          <p:spTgt spid="4">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4">
                                            <p:txEl>
                                              <p:pRg st="6" end="6"/>
                                            </p:txEl>
                                          </p:spTgt>
                                        </p:tgtEl>
                                        <p:attrNameLst>
                                          <p:attrName>style.visibility</p:attrName>
                                        </p:attrNameLst>
                                      </p:cBhvr>
                                      <p:to>
                                        <p:strVal val="visible"/>
                                      </p:to>
                                    </p:set>
                                    <p:anim calcmode="lin" valueType="num">
                                      <p:cBhvr>
                                        <p:cTn id="87"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88"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89"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90" dur="1000"/>
                                        <p:tgtEl>
                                          <p:spTgt spid="4">
                                            <p:txEl>
                                              <p:pRg st="6" end="6"/>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4">
                                            <p:txEl>
                                              <p:pRg st="8" end="8"/>
                                            </p:txEl>
                                          </p:spTgt>
                                        </p:tgtEl>
                                        <p:attrNameLst>
                                          <p:attrName>style.visibility</p:attrName>
                                        </p:attrNameLst>
                                      </p:cBhvr>
                                      <p:to>
                                        <p:strVal val="visible"/>
                                      </p:to>
                                    </p:set>
                                    <p:anim calcmode="lin" valueType="num">
                                      <p:cBhvr>
                                        <p:cTn id="95"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96"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97"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98"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Some </a:t>
            </a:r>
            <a:r>
              <a:rPr lang="en-US" sz="2800" b="1" dirty="0" smtClean="0">
                <a:solidFill>
                  <a:srgbClr val="FF0000"/>
                </a:solidFill>
              </a:rPr>
              <a:t>NOT-SO-SMART</a:t>
            </a:r>
            <a:r>
              <a:rPr lang="en-US" sz="2800" b="1" dirty="0" smtClean="0"/>
              <a:t> and </a:t>
            </a:r>
            <a:r>
              <a:rPr lang="en-US" sz="2800" b="1" dirty="0" smtClean="0">
                <a:solidFill>
                  <a:srgbClr val="FF0000"/>
                </a:solidFill>
              </a:rPr>
              <a:t>SMART</a:t>
            </a:r>
            <a:r>
              <a:rPr lang="en-US" sz="2800" b="1" dirty="0" smtClean="0"/>
              <a:t> Goals </a:t>
            </a:r>
            <a:endParaRPr lang="en-US" sz="2800" b="1" dirty="0"/>
          </a:p>
        </p:txBody>
      </p:sp>
      <p:sp>
        <p:nvSpPr>
          <p:cNvPr id="3" name="Text Placeholder 2"/>
          <p:cNvSpPr>
            <a:spLocks noGrp="1"/>
          </p:cNvSpPr>
          <p:nvPr>
            <p:ph type="body" idx="1"/>
          </p:nvPr>
        </p:nvSpPr>
        <p:spPr/>
        <p:txBody>
          <a:bodyPr/>
          <a:lstStyle/>
          <a:p>
            <a:pPr algn="ctr"/>
            <a:r>
              <a:rPr lang="en-US" dirty="0" smtClean="0">
                <a:solidFill>
                  <a:srgbClr val="FF0000"/>
                </a:solidFill>
              </a:rPr>
              <a:t>NOT-SO-SMART</a:t>
            </a:r>
            <a:r>
              <a:rPr lang="en-US" dirty="0" smtClean="0"/>
              <a:t> Goals</a:t>
            </a:r>
            <a:endParaRPr lang="en-US" dirty="0"/>
          </a:p>
        </p:txBody>
      </p:sp>
      <p:sp>
        <p:nvSpPr>
          <p:cNvPr id="4" name="Content Placeholder 3"/>
          <p:cNvSpPr>
            <a:spLocks noGrp="1"/>
          </p:cNvSpPr>
          <p:nvPr>
            <p:ph sz="half" idx="2"/>
          </p:nvPr>
        </p:nvSpPr>
        <p:spPr/>
        <p:txBody>
          <a:bodyPr>
            <a:normAutofit/>
          </a:bodyPr>
          <a:lstStyle/>
          <a:p>
            <a:pPr marL="0" indent="0">
              <a:buNone/>
            </a:pPr>
            <a:r>
              <a:rPr lang="en-US" sz="2000" b="1" dirty="0" smtClean="0">
                <a:solidFill>
                  <a:srgbClr val="FF0000"/>
                </a:solidFill>
              </a:rPr>
              <a:t>S</a:t>
            </a:r>
            <a:r>
              <a:rPr lang="en-US" sz="2000" b="1" dirty="0" smtClean="0"/>
              <a:t> = Mark will improve in his G4</a:t>
            </a:r>
          </a:p>
          <a:p>
            <a:pPr marL="0" indent="0">
              <a:buNone/>
            </a:pPr>
            <a:r>
              <a:rPr lang="en-US" sz="2000" b="1" dirty="0"/>
              <a:t> </a:t>
            </a:r>
            <a:r>
              <a:rPr lang="en-US" sz="2000" b="1" dirty="0" smtClean="0"/>
              <a:t>      oral reading.</a:t>
            </a:r>
          </a:p>
          <a:p>
            <a:pPr marL="0" indent="0">
              <a:buNone/>
            </a:pPr>
            <a:r>
              <a:rPr lang="en-US" sz="2000" b="1" dirty="0" smtClean="0">
                <a:solidFill>
                  <a:srgbClr val="FF0000"/>
                </a:solidFill>
              </a:rPr>
              <a:t>M</a:t>
            </a:r>
            <a:r>
              <a:rPr lang="en-US" sz="2000" b="1" dirty="0" smtClean="0"/>
              <a:t> = Sally will solve G5 math </a:t>
            </a:r>
            <a:r>
              <a:rPr lang="en-US" sz="2000" b="1" dirty="0" err="1" smtClean="0"/>
              <a:t>prob</a:t>
            </a:r>
            <a:r>
              <a:rPr lang="en-US" sz="2000" b="1" dirty="0" smtClean="0"/>
              <a:t>-</a:t>
            </a:r>
          </a:p>
          <a:p>
            <a:pPr marL="0" indent="0">
              <a:buNone/>
            </a:pPr>
            <a:r>
              <a:rPr lang="en-US" sz="2000" b="1" dirty="0"/>
              <a:t> </a:t>
            </a:r>
            <a:r>
              <a:rPr lang="en-US" sz="2000" b="1" dirty="0" smtClean="0"/>
              <a:t>       </a:t>
            </a:r>
            <a:r>
              <a:rPr lang="en-US" sz="2000" b="1" dirty="0" err="1" smtClean="0"/>
              <a:t>lems</a:t>
            </a:r>
            <a:r>
              <a:rPr lang="en-US" sz="2000" b="1" dirty="0" smtClean="0"/>
              <a:t> using a calculator.</a:t>
            </a:r>
          </a:p>
          <a:p>
            <a:pPr marL="0" indent="0">
              <a:buNone/>
            </a:pPr>
            <a:r>
              <a:rPr lang="en-US" sz="2000" b="1" dirty="0" smtClean="0">
                <a:solidFill>
                  <a:srgbClr val="FF0000"/>
                </a:solidFill>
              </a:rPr>
              <a:t>A</a:t>
            </a:r>
            <a:r>
              <a:rPr lang="en-US" sz="2000" b="1" dirty="0" smtClean="0"/>
              <a:t> = Matt will compose a 25-page</a:t>
            </a:r>
          </a:p>
          <a:p>
            <a:pPr marL="0" indent="0">
              <a:buNone/>
            </a:pPr>
            <a:r>
              <a:rPr lang="en-US" sz="2000" b="1" dirty="0"/>
              <a:t> </a:t>
            </a:r>
            <a:r>
              <a:rPr lang="en-US" sz="2000" b="1" dirty="0" smtClean="0"/>
              <a:t>      research paper.</a:t>
            </a:r>
          </a:p>
          <a:p>
            <a:pPr marL="0" indent="0">
              <a:buNone/>
            </a:pPr>
            <a:r>
              <a:rPr lang="en-US" sz="2000" b="1" dirty="0" smtClean="0">
                <a:solidFill>
                  <a:srgbClr val="FF0000"/>
                </a:solidFill>
              </a:rPr>
              <a:t>R</a:t>
            </a:r>
            <a:r>
              <a:rPr lang="en-US" sz="2000" b="1" dirty="0" smtClean="0"/>
              <a:t> = Beth will  have good eye con-</a:t>
            </a:r>
          </a:p>
          <a:p>
            <a:pPr marL="0" indent="0">
              <a:buNone/>
            </a:pPr>
            <a:r>
              <a:rPr lang="en-US" sz="2000" b="1" dirty="0"/>
              <a:t> </a:t>
            </a:r>
            <a:r>
              <a:rPr lang="en-US" sz="2000" b="1" dirty="0" smtClean="0"/>
              <a:t>      tact during group activities.</a:t>
            </a:r>
          </a:p>
          <a:p>
            <a:pPr marL="0" indent="0">
              <a:buNone/>
            </a:pPr>
            <a:r>
              <a:rPr lang="en-US" sz="2000" b="1" dirty="0" smtClean="0">
                <a:solidFill>
                  <a:srgbClr val="FF0000"/>
                </a:solidFill>
              </a:rPr>
              <a:t>T</a:t>
            </a:r>
            <a:r>
              <a:rPr lang="en-US" sz="2000" b="1" dirty="0" smtClean="0"/>
              <a:t> = Tom will improve in his use</a:t>
            </a:r>
          </a:p>
          <a:p>
            <a:pPr marL="0" indent="0">
              <a:buNone/>
            </a:pPr>
            <a:r>
              <a:rPr lang="en-US" sz="2000" b="1" dirty="0"/>
              <a:t> </a:t>
            </a:r>
            <a:r>
              <a:rPr lang="en-US" sz="2000" b="1" dirty="0" smtClean="0"/>
              <a:t>      of vocabulary words.</a:t>
            </a:r>
          </a:p>
        </p:txBody>
      </p:sp>
      <p:sp>
        <p:nvSpPr>
          <p:cNvPr id="5" name="Text Placeholder 4"/>
          <p:cNvSpPr>
            <a:spLocks noGrp="1"/>
          </p:cNvSpPr>
          <p:nvPr>
            <p:ph type="body" sz="quarter" idx="3"/>
          </p:nvPr>
        </p:nvSpPr>
        <p:spPr/>
        <p:txBody>
          <a:bodyPr/>
          <a:lstStyle/>
          <a:p>
            <a:pPr algn="ctr"/>
            <a:r>
              <a:rPr lang="en-US" dirty="0" smtClean="0">
                <a:solidFill>
                  <a:srgbClr val="FF0000"/>
                </a:solidFill>
              </a:rPr>
              <a:t>SMART</a:t>
            </a:r>
            <a:r>
              <a:rPr lang="en-US" dirty="0" smtClean="0"/>
              <a:t> Goals</a:t>
            </a:r>
            <a:endParaRPr lang="en-US" dirty="0"/>
          </a:p>
        </p:txBody>
      </p:sp>
      <p:sp>
        <p:nvSpPr>
          <p:cNvPr id="7" name="Content Placeholder 6"/>
          <p:cNvSpPr>
            <a:spLocks noGrp="1"/>
          </p:cNvSpPr>
          <p:nvPr>
            <p:ph sz="quarter" idx="4"/>
          </p:nvPr>
        </p:nvSpPr>
        <p:spPr/>
        <p:txBody>
          <a:bodyPr>
            <a:normAutofit/>
          </a:bodyPr>
          <a:lstStyle/>
          <a:p>
            <a:pPr marL="0" indent="0">
              <a:buNone/>
            </a:pPr>
            <a:r>
              <a:rPr lang="en-US" sz="2000" b="1" dirty="0" smtClean="0">
                <a:solidFill>
                  <a:srgbClr val="FF0000"/>
                </a:solidFill>
              </a:rPr>
              <a:t>S</a:t>
            </a:r>
            <a:r>
              <a:rPr lang="en-US" sz="2000" b="1" dirty="0" smtClean="0"/>
              <a:t> = Mark will orally read a G4 pass-</a:t>
            </a:r>
          </a:p>
          <a:p>
            <a:pPr marL="0" indent="0">
              <a:buNone/>
            </a:pPr>
            <a:r>
              <a:rPr lang="en-US" sz="2000" b="1" dirty="0"/>
              <a:t> </a:t>
            </a:r>
            <a:r>
              <a:rPr lang="en-US" sz="2000" b="1" dirty="0" smtClean="0"/>
              <a:t>     age at 110+ words per minute.</a:t>
            </a:r>
          </a:p>
          <a:p>
            <a:pPr marL="0" indent="0">
              <a:buNone/>
            </a:pPr>
            <a:r>
              <a:rPr lang="en-US" sz="2000" b="1" dirty="0" smtClean="0">
                <a:solidFill>
                  <a:srgbClr val="FF0000"/>
                </a:solidFill>
              </a:rPr>
              <a:t>M</a:t>
            </a:r>
            <a:r>
              <a:rPr lang="en-US" sz="2000" b="1" dirty="0" smtClean="0"/>
              <a:t> = Sally will solve fraction </a:t>
            </a:r>
            <a:r>
              <a:rPr lang="en-US" sz="2000" b="1" dirty="0" err="1" smtClean="0"/>
              <a:t>prob</a:t>
            </a:r>
            <a:r>
              <a:rPr lang="en-US" sz="2000" b="1" dirty="0" smtClean="0"/>
              <a:t>-</a:t>
            </a:r>
          </a:p>
          <a:p>
            <a:pPr marL="0" indent="0">
              <a:buNone/>
            </a:pPr>
            <a:r>
              <a:rPr lang="en-US" sz="2000" b="1" dirty="0"/>
              <a:t> </a:t>
            </a:r>
            <a:r>
              <a:rPr lang="en-US" sz="2000" b="1" dirty="0" smtClean="0"/>
              <a:t>        </a:t>
            </a:r>
            <a:r>
              <a:rPr lang="en-US" sz="2000" b="1" dirty="0" err="1" smtClean="0"/>
              <a:t>lems</a:t>
            </a:r>
            <a:r>
              <a:rPr lang="en-US" sz="2000" b="1" dirty="0" smtClean="0"/>
              <a:t> with 75% accuracy.</a:t>
            </a:r>
          </a:p>
          <a:p>
            <a:pPr marL="0" indent="0">
              <a:buNone/>
            </a:pPr>
            <a:r>
              <a:rPr lang="en-US" sz="2000" b="1" dirty="0" smtClean="0">
                <a:solidFill>
                  <a:srgbClr val="FF0000"/>
                </a:solidFill>
              </a:rPr>
              <a:t>A</a:t>
            </a:r>
            <a:r>
              <a:rPr lang="en-US" sz="2000" b="1" dirty="0" smtClean="0"/>
              <a:t> = Matt will compose a 5-sentence</a:t>
            </a:r>
          </a:p>
          <a:p>
            <a:pPr marL="0" indent="0">
              <a:buNone/>
            </a:pPr>
            <a:r>
              <a:rPr lang="en-US" sz="2000" b="1" dirty="0"/>
              <a:t> </a:t>
            </a:r>
            <a:r>
              <a:rPr lang="en-US" sz="2000" b="1" dirty="0" smtClean="0"/>
              <a:t>      paragraph without errors.</a:t>
            </a:r>
          </a:p>
          <a:p>
            <a:pPr marL="0" indent="0">
              <a:buNone/>
            </a:pPr>
            <a:r>
              <a:rPr lang="en-US" sz="2000" b="1" dirty="0" smtClean="0">
                <a:solidFill>
                  <a:srgbClr val="FF0000"/>
                </a:solidFill>
              </a:rPr>
              <a:t>R</a:t>
            </a:r>
            <a:r>
              <a:rPr lang="en-US" sz="2000" b="1" dirty="0" smtClean="0"/>
              <a:t> = Beth will look at the speaker </a:t>
            </a:r>
          </a:p>
          <a:p>
            <a:pPr marL="0" indent="0">
              <a:buNone/>
            </a:pPr>
            <a:r>
              <a:rPr lang="en-US" sz="2000" b="1" dirty="0"/>
              <a:t> </a:t>
            </a:r>
            <a:r>
              <a:rPr lang="en-US" sz="2000" b="1" dirty="0" smtClean="0"/>
              <a:t>      90% of time in 4 out of 5 trials.</a:t>
            </a:r>
          </a:p>
          <a:p>
            <a:pPr marL="0" indent="0">
              <a:buNone/>
            </a:pPr>
            <a:r>
              <a:rPr lang="en-US" sz="2000" b="1" dirty="0" smtClean="0">
                <a:solidFill>
                  <a:srgbClr val="FF0000"/>
                </a:solidFill>
              </a:rPr>
              <a:t>T</a:t>
            </a:r>
            <a:r>
              <a:rPr lang="en-US" sz="2000" b="1" dirty="0" smtClean="0"/>
              <a:t> = Tom will learn 50 new </a:t>
            </a:r>
            <a:r>
              <a:rPr lang="en-US" sz="2000" b="1" dirty="0" err="1" smtClean="0"/>
              <a:t>vocabu</a:t>
            </a:r>
            <a:r>
              <a:rPr lang="en-US" sz="2000" b="1" dirty="0" smtClean="0"/>
              <a:t>-</a:t>
            </a:r>
          </a:p>
          <a:p>
            <a:pPr marL="0" indent="0">
              <a:buNone/>
            </a:pPr>
            <a:r>
              <a:rPr lang="en-US" sz="2000" b="1" dirty="0"/>
              <a:t> </a:t>
            </a:r>
            <a:r>
              <a:rPr lang="en-US" sz="2000" b="1" dirty="0" smtClean="0"/>
              <a:t>      </a:t>
            </a:r>
            <a:r>
              <a:rPr lang="en-US" sz="2000" b="1" dirty="0" err="1" smtClean="0"/>
              <a:t>lary</a:t>
            </a:r>
            <a:r>
              <a:rPr lang="en-US" sz="2000" b="1" dirty="0" smtClean="0"/>
              <a:t> words by May 15.</a:t>
            </a:r>
          </a:p>
          <a:p>
            <a:pPr marL="0" indent="0">
              <a:buNone/>
            </a:pPr>
            <a:endParaRPr lang="en-US" sz="2000" b="1" dirty="0" smtClean="0"/>
          </a:p>
        </p:txBody>
      </p:sp>
      <p:pic>
        <p:nvPicPr>
          <p:cNvPr id="2051" name="Picture 3" descr="C:\Users\Jay\AppData\Local\Microsoft\Windows\INetCache\IE\HXU745BX\bullseye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381000"/>
            <a:ext cx="12446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34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p:cTn id="31"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 calcmode="lin" valueType="num">
                                      <p:cBhvr>
                                        <p:cTn id="39"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 calcmode="lin" valueType="num">
                                      <p:cBhvr>
                                        <p:cTn id="47"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p:cTn id="55"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anim calcmode="lin" valueType="num">
                                      <p:cBhvr>
                                        <p:cTn id="63"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64"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65"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66" dur="1000"/>
                                        <p:tgtEl>
                                          <p:spTgt spid="4">
                                            <p:txEl>
                                              <p:pRg st="4" end="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4">
                                            <p:txEl>
                                              <p:pRg st="5" end="5"/>
                                            </p:txEl>
                                          </p:spTgt>
                                        </p:tgtEl>
                                        <p:attrNameLst>
                                          <p:attrName>style.visibility</p:attrName>
                                        </p:attrNameLst>
                                      </p:cBhvr>
                                      <p:to>
                                        <p:strVal val="visible"/>
                                      </p:to>
                                    </p:set>
                                    <p:anim calcmode="lin" valueType="num">
                                      <p:cBhvr>
                                        <p:cTn id="71"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72"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73"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74" dur="1000"/>
                                        <p:tgtEl>
                                          <p:spTgt spid="4">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4">
                                            <p:txEl>
                                              <p:pRg st="6" end="6"/>
                                            </p:txEl>
                                          </p:spTgt>
                                        </p:tgtEl>
                                        <p:attrNameLst>
                                          <p:attrName>style.visibility</p:attrName>
                                        </p:attrNameLst>
                                      </p:cBhvr>
                                      <p:to>
                                        <p:strVal val="visible"/>
                                      </p:to>
                                    </p:set>
                                    <p:anim calcmode="lin" valueType="num">
                                      <p:cBhvr>
                                        <p:cTn id="79"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80"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81"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82" dur="1000"/>
                                        <p:tgtEl>
                                          <p:spTgt spid="4">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4">
                                            <p:txEl>
                                              <p:pRg st="7" end="7"/>
                                            </p:txEl>
                                          </p:spTgt>
                                        </p:tgtEl>
                                        <p:attrNameLst>
                                          <p:attrName>style.visibility</p:attrName>
                                        </p:attrNameLst>
                                      </p:cBhvr>
                                      <p:to>
                                        <p:strVal val="visible"/>
                                      </p:to>
                                    </p:set>
                                    <p:anim calcmode="lin" valueType="num">
                                      <p:cBhvr>
                                        <p:cTn id="87"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88"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89"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90" dur="1000"/>
                                        <p:tgtEl>
                                          <p:spTgt spid="4">
                                            <p:txEl>
                                              <p:pRg st="7" end="7"/>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4">
                                            <p:txEl>
                                              <p:pRg st="8" end="8"/>
                                            </p:txEl>
                                          </p:spTgt>
                                        </p:tgtEl>
                                        <p:attrNameLst>
                                          <p:attrName>style.visibility</p:attrName>
                                        </p:attrNameLst>
                                      </p:cBhvr>
                                      <p:to>
                                        <p:strVal val="visible"/>
                                      </p:to>
                                    </p:set>
                                    <p:anim calcmode="lin" valueType="num">
                                      <p:cBhvr>
                                        <p:cTn id="95"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96"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97"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98" dur="1000"/>
                                        <p:tgtEl>
                                          <p:spTgt spid="4">
                                            <p:txEl>
                                              <p:pRg st="8" end="8"/>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4">
                                            <p:txEl>
                                              <p:pRg st="9" end="9"/>
                                            </p:txEl>
                                          </p:spTgt>
                                        </p:tgtEl>
                                        <p:attrNameLst>
                                          <p:attrName>style.visibility</p:attrName>
                                        </p:attrNameLst>
                                      </p:cBhvr>
                                      <p:to>
                                        <p:strVal val="visible"/>
                                      </p:to>
                                    </p:set>
                                    <p:anim calcmode="lin" valueType="num">
                                      <p:cBhvr>
                                        <p:cTn id="103" dur="1000" fill="hold"/>
                                        <p:tgtEl>
                                          <p:spTgt spid="4">
                                            <p:txEl>
                                              <p:pRg st="9" end="9"/>
                                            </p:txEl>
                                          </p:spTgt>
                                        </p:tgtEl>
                                        <p:attrNameLst>
                                          <p:attrName>ppt_w</p:attrName>
                                        </p:attrNameLst>
                                      </p:cBhvr>
                                      <p:tavLst>
                                        <p:tav tm="0">
                                          <p:val>
                                            <p:fltVal val="0"/>
                                          </p:val>
                                        </p:tav>
                                        <p:tav tm="100000">
                                          <p:val>
                                            <p:strVal val="#ppt_w"/>
                                          </p:val>
                                        </p:tav>
                                      </p:tavLst>
                                    </p:anim>
                                    <p:anim calcmode="lin" valueType="num">
                                      <p:cBhvr>
                                        <p:cTn id="104" dur="1000" fill="hold"/>
                                        <p:tgtEl>
                                          <p:spTgt spid="4">
                                            <p:txEl>
                                              <p:pRg st="9" end="9"/>
                                            </p:txEl>
                                          </p:spTgt>
                                        </p:tgtEl>
                                        <p:attrNameLst>
                                          <p:attrName>ppt_h</p:attrName>
                                        </p:attrNameLst>
                                      </p:cBhvr>
                                      <p:tavLst>
                                        <p:tav tm="0">
                                          <p:val>
                                            <p:fltVal val="0"/>
                                          </p:val>
                                        </p:tav>
                                        <p:tav tm="100000">
                                          <p:val>
                                            <p:strVal val="#ppt_h"/>
                                          </p:val>
                                        </p:tav>
                                      </p:tavLst>
                                    </p:anim>
                                    <p:anim calcmode="lin" valueType="num">
                                      <p:cBhvr>
                                        <p:cTn id="105" dur="1000" fill="hold"/>
                                        <p:tgtEl>
                                          <p:spTgt spid="4">
                                            <p:txEl>
                                              <p:pRg st="9" end="9"/>
                                            </p:txEl>
                                          </p:spTgt>
                                        </p:tgtEl>
                                        <p:attrNameLst>
                                          <p:attrName>style.rotation</p:attrName>
                                        </p:attrNameLst>
                                      </p:cBhvr>
                                      <p:tavLst>
                                        <p:tav tm="0">
                                          <p:val>
                                            <p:fltVal val="90"/>
                                          </p:val>
                                        </p:tav>
                                        <p:tav tm="100000">
                                          <p:val>
                                            <p:fltVal val="0"/>
                                          </p:val>
                                        </p:tav>
                                      </p:tavLst>
                                    </p:anim>
                                    <p:animEffect transition="in" filter="fade">
                                      <p:cBhvr>
                                        <p:cTn id="106" dur="1000"/>
                                        <p:tgtEl>
                                          <p:spTgt spid="4">
                                            <p:txEl>
                                              <p:pRg st="9" end="9"/>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7">
                                            <p:txEl>
                                              <p:pRg st="0" end="0"/>
                                            </p:txEl>
                                          </p:spTgt>
                                        </p:tgtEl>
                                        <p:attrNameLst>
                                          <p:attrName>style.visibility</p:attrName>
                                        </p:attrNameLst>
                                      </p:cBhvr>
                                      <p:to>
                                        <p:strVal val="visible"/>
                                      </p:to>
                                    </p:set>
                                    <p:anim calcmode="lin" valueType="num">
                                      <p:cBhvr>
                                        <p:cTn id="111"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12"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13"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14" dur="1000"/>
                                        <p:tgtEl>
                                          <p:spTgt spid="7">
                                            <p:txEl>
                                              <p:pRg st="0" end="0"/>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7">
                                            <p:txEl>
                                              <p:pRg st="1" end="1"/>
                                            </p:txEl>
                                          </p:spTgt>
                                        </p:tgtEl>
                                        <p:attrNameLst>
                                          <p:attrName>style.visibility</p:attrName>
                                        </p:attrNameLst>
                                      </p:cBhvr>
                                      <p:to>
                                        <p:strVal val="visible"/>
                                      </p:to>
                                    </p:set>
                                    <p:anim calcmode="lin" valueType="num">
                                      <p:cBhvr>
                                        <p:cTn id="119"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20"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21"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22" dur="1000"/>
                                        <p:tgtEl>
                                          <p:spTgt spid="7">
                                            <p:txEl>
                                              <p:pRg st="1" end="1"/>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31" presetClass="entr" presetSubtype="0" fill="hold" grpId="0" nodeType="clickEffect">
                                  <p:stCondLst>
                                    <p:cond delay="0"/>
                                  </p:stCondLst>
                                  <p:childTnLst>
                                    <p:set>
                                      <p:cBhvr>
                                        <p:cTn id="126" dur="1" fill="hold">
                                          <p:stCondLst>
                                            <p:cond delay="0"/>
                                          </p:stCondLst>
                                        </p:cTn>
                                        <p:tgtEl>
                                          <p:spTgt spid="7">
                                            <p:txEl>
                                              <p:pRg st="2" end="2"/>
                                            </p:txEl>
                                          </p:spTgt>
                                        </p:tgtEl>
                                        <p:attrNameLst>
                                          <p:attrName>style.visibility</p:attrName>
                                        </p:attrNameLst>
                                      </p:cBhvr>
                                      <p:to>
                                        <p:strVal val="visible"/>
                                      </p:to>
                                    </p:set>
                                    <p:anim calcmode="lin" valueType="num">
                                      <p:cBhvr>
                                        <p:cTn id="127"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28"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129"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130" dur="1000"/>
                                        <p:tgtEl>
                                          <p:spTgt spid="7">
                                            <p:txEl>
                                              <p:pRg st="2" end="2"/>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31" presetClass="entr" presetSubtype="0" fill="hold" grpId="0" nodeType="clickEffect">
                                  <p:stCondLst>
                                    <p:cond delay="0"/>
                                  </p:stCondLst>
                                  <p:childTnLst>
                                    <p:set>
                                      <p:cBhvr>
                                        <p:cTn id="134" dur="1" fill="hold">
                                          <p:stCondLst>
                                            <p:cond delay="0"/>
                                          </p:stCondLst>
                                        </p:cTn>
                                        <p:tgtEl>
                                          <p:spTgt spid="7">
                                            <p:txEl>
                                              <p:pRg st="3" end="3"/>
                                            </p:txEl>
                                          </p:spTgt>
                                        </p:tgtEl>
                                        <p:attrNameLst>
                                          <p:attrName>style.visibility</p:attrName>
                                        </p:attrNameLst>
                                      </p:cBhvr>
                                      <p:to>
                                        <p:strVal val="visible"/>
                                      </p:to>
                                    </p:set>
                                    <p:anim calcmode="lin" valueType="num">
                                      <p:cBhvr>
                                        <p:cTn id="135"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36"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137"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138" dur="1000"/>
                                        <p:tgtEl>
                                          <p:spTgt spid="7">
                                            <p:txEl>
                                              <p:pRg st="3" end="3"/>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31" presetClass="entr" presetSubtype="0" fill="hold" grpId="0" nodeType="clickEffect">
                                  <p:stCondLst>
                                    <p:cond delay="0"/>
                                  </p:stCondLst>
                                  <p:childTnLst>
                                    <p:set>
                                      <p:cBhvr>
                                        <p:cTn id="142" dur="1" fill="hold">
                                          <p:stCondLst>
                                            <p:cond delay="0"/>
                                          </p:stCondLst>
                                        </p:cTn>
                                        <p:tgtEl>
                                          <p:spTgt spid="7">
                                            <p:txEl>
                                              <p:pRg st="4" end="4"/>
                                            </p:txEl>
                                          </p:spTgt>
                                        </p:tgtEl>
                                        <p:attrNameLst>
                                          <p:attrName>style.visibility</p:attrName>
                                        </p:attrNameLst>
                                      </p:cBhvr>
                                      <p:to>
                                        <p:strVal val="visible"/>
                                      </p:to>
                                    </p:set>
                                    <p:anim calcmode="lin" valueType="num">
                                      <p:cBhvr>
                                        <p:cTn id="143"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144"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145"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146" dur="1000"/>
                                        <p:tgtEl>
                                          <p:spTgt spid="7">
                                            <p:txEl>
                                              <p:pRg st="4" end="4"/>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31" presetClass="entr" presetSubtype="0" fill="hold" grpId="0" nodeType="clickEffect">
                                  <p:stCondLst>
                                    <p:cond delay="0"/>
                                  </p:stCondLst>
                                  <p:childTnLst>
                                    <p:set>
                                      <p:cBhvr>
                                        <p:cTn id="150" dur="1" fill="hold">
                                          <p:stCondLst>
                                            <p:cond delay="0"/>
                                          </p:stCondLst>
                                        </p:cTn>
                                        <p:tgtEl>
                                          <p:spTgt spid="7">
                                            <p:txEl>
                                              <p:pRg st="5" end="5"/>
                                            </p:txEl>
                                          </p:spTgt>
                                        </p:tgtEl>
                                        <p:attrNameLst>
                                          <p:attrName>style.visibility</p:attrName>
                                        </p:attrNameLst>
                                      </p:cBhvr>
                                      <p:to>
                                        <p:strVal val="visible"/>
                                      </p:to>
                                    </p:set>
                                    <p:anim calcmode="lin" valueType="num">
                                      <p:cBhvr>
                                        <p:cTn id="151"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152"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153" dur="1000" fill="hold"/>
                                        <p:tgtEl>
                                          <p:spTgt spid="7">
                                            <p:txEl>
                                              <p:pRg st="5" end="5"/>
                                            </p:txEl>
                                          </p:spTgt>
                                        </p:tgtEl>
                                        <p:attrNameLst>
                                          <p:attrName>style.rotation</p:attrName>
                                        </p:attrNameLst>
                                      </p:cBhvr>
                                      <p:tavLst>
                                        <p:tav tm="0">
                                          <p:val>
                                            <p:fltVal val="90"/>
                                          </p:val>
                                        </p:tav>
                                        <p:tav tm="100000">
                                          <p:val>
                                            <p:fltVal val="0"/>
                                          </p:val>
                                        </p:tav>
                                      </p:tavLst>
                                    </p:anim>
                                    <p:animEffect transition="in" filter="fade">
                                      <p:cBhvr>
                                        <p:cTn id="154" dur="1000"/>
                                        <p:tgtEl>
                                          <p:spTgt spid="7">
                                            <p:txEl>
                                              <p:pRg st="5" end="5"/>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31" presetClass="entr" presetSubtype="0" fill="hold" grpId="0" nodeType="clickEffect">
                                  <p:stCondLst>
                                    <p:cond delay="0"/>
                                  </p:stCondLst>
                                  <p:childTnLst>
                                    <p:set>
                                      <p:cBhvr>
                                        <p:cTn id="158" dur="1" fill="hold">
                                          <p:stCondLst>
                                            <p:cond delay="0"/>
                                          </p:stCondLst>
                                        </p:cTn>
                                        <p:tgtEl>
                                          <p:spTgt spid="7">
                                            <p:txEl>
                                              <p:pRg st="6" end="6"/>
                                            </p:txEl>
                                          </p:spTgt>
                                        </p:tgtEl>
                                        <p:attrNameLst>
                                          <p:attrName>style.visibility</p:attrName>
                                        </p:attrNameLst>
                                      </p:cBhvr>
                                      <p:to>
                                        <p:strVal val="visible"/>
                                      </p:to>
                                    </p:set>
                                    <p:anim calcmode="lin" valueType="num">
                                      <p:cBhvr>
                                        <p:cTn id="159" dur="1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160"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161" dur="1000" fill="hold"/>
                                        <p:tgtEl>
                                          <p:spTgt spid="7">
                                            <p:txEl>
                                              <p:pRg st="6" end="6"/>
                                            </p:txEl>
                                          </p:spTgt>
                                        </p:tgtEl>
                                        <p:attrNameLst>
                                          <p:attrName>style.rotation</p:attrName>
                                        </p:attrNameLst>
                                      </p:cBhvr>
                                      <p:tavLst>
                                        <p:tav tm="0">
                                          <p:val>
                                            <p:fltVal val="90"/>
                                          </p:val>
                                        </p:tav>
                                        <p:tav tm="100000">
                                          <p:val>
                                            <p:fltVal val="0"/>
                                          </p:val>
                                        </p:tav>
                                      </p:tavLst>
                                    </p:anim>
                                    <p:animEffect transition="in" filter="fade">
                                      <p:cBhvr>
                                        <p:cTn id="162" dur="1000"/>
                                        <p:tgtEl>
                                          <p:spTgt spid="7">
                                            <p:txEl>
                                              <p:pRg st="6" end="6"/>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31" presetClass="entr" presetSubtype="0" fill="hold" grpId="0" nodeType="clickEffect">
                                  <p:stCondLst>
                                    <p:cond delay="0"/>
                                  </p:stCondLst>
                                  <p:childTnLst>
                                    <p:set>
                                      <p:cBhvr>
                                        <p:cTn id="166" dur="1" fill="hold">
                                          <p:stCondLst>
                                            <p:cond delay="0"/>
                                          </p:stCondLst>
                                        </p:cTn>
                                        <p:tgtEl>
                                          <p:spTgt spid="7">
                                            <p:txEl>
                                              <p:pRg st="7" end="7"/>
                                            </p:txEl>
                                          </p:spTgt>
                                        </p:tgtEl>
                                        <p:attrNameLst>
                                          <p:attrName>style.visibility</p:attrName>
                                        </p:attrNameLst>
                                      </p:cBhvr>
                                      <p:to>
                                        <p:strVal val="visible"/>
                                      </p:to>
                                    </p:set>
                                    <p:anim calcmode="lin" valueType="num">
                                      <p:cBhvr>
                                        <p:cTn id="167" dur="1000" fill="hold"/>
                                        <p:tgtEl>
                                          <p:spTgt spid="7">
                                            <p:txEl>
                                              <p:pRg st="7" end="7"/>
                                            </p:txEl>
                                          </p:spTgt>
                                        </p:tgtEl>
                                        <p:attrNameLst>
                                          <p:attrName>ppt_w</p:attrName>
                                        </p:attrNameLst>
                                      </p:cBhvr>
                                      <p:tavLst>
                                        <p:tav tm="0">
                                          <p:val>
                                            <p:fltVal val="0"/>
                                          </p:val>
                                        </p:tav>
                                        <p:tav tm="100000">
                                          <p:val>
                                            <p:strVal val="#ppt_w"/>
                                          </p:val>
                                        </p:tav>
                                      </p:tavLst>
                                    </p:anim>
                                    <p:anim calcmode="lin" valueType="num">
                                      <p:cBhvr>
                                        <p:cTn id="168" dur="1000" fill="hold"/>
                                        <p:tgtEl>
                                          <p:spTgt spid="7">
                                            <p:txEl>
                                              <p:pRg st="7" end="7"/>
                                            </p:txEl>
                                          </p:spTgt>
                                        </p:tgtEl>
                                        <p:attrNameLst>
                                          <p:attrName>ppt_h</p:attrName>
                                        </p:attrNameLst>
                                      </p:cBhvr>
                                      <p:tavLst>
                                        <p:tav tm="0">
                                          <p:val>
                                            <p:fltVal val="0"/>
                                          </p:val>
                                        </p:tav>
                                        <p:tav tm="100000">
                                          <p:val>
                                            <p:strVal val="#ppt_h"/>
                                          </p:val>
                                        </p:tav>
                                      </p:tavLst>
                                    </p:anim>
                                    <p:anim calcmode="lin" valueType="num">
                                      <p:cBhvr>
                                        <p:cTn id="169" dur="1000" fill="hold"/>
                                        <p:tgtEl>
                                          <p:spTgt spid="7">
                                            <p:txEl>
                                              <p:pRg st="7" end="7"/>
                                            </p:txEl>
                                          </p:spTgt>
                                        </p:tgtEl>
                                        <p:attrNameLst>
                                          <p:attrName>style.rotation</p:attrName>
                                        </p:attrNameLst>
                                      </p:cBhvr>
                                      <p:tavLst>
                                        <p:tav tm="0">
                                          <p:val>
                                            <p:fltVal val="90"/>
                                          </p:val>
                                        </p:tav>
                                        <p:tav tm="100000">
                                          <p:val>
                                            <p:fltVal val="0"/>
                                          </p:val>
                                        </p:tav>
                                      </p:tavLst>
                                    </p:anim>
                                    <p:animEffect transition="in" filter="fade">
                                      <p:cBhvr>
                                        <p:cTn id="170" dur="1000"/>
                                        <p:tgtEl>
                                          <p:spTgt spid="7">
                                            <p:txEl>
                                              <p:pRg st="7" end="7"/>
                                            </p:txEl>
                                          </p:spTgt>
                                        </p:tgtEl>
                                      </p:cBhvr>
                                    </p:animEffect>
                                  </p:childTnLst>
                                </p:cTn>
                              </p:par>
                            </p:childTnLst>
                          </p:cTn>
                        </p:par>
                      </p:childTnLst>
                    </p:cTn>
                  </p:par>
                  <p:par>
                    <p:cTn id="171" fill="hold">
                      <p:stCondLst>
                        <p:cond delay="indefinite"/>
                      </p:stCondLst>
                      <p:childTnLst>
                        <p:par>
                          <p:cTn id="172" fill="hold">
                            <p:stCondLst>
                              <p:cond delay="0"/>
                            </p:stCondLst>
                            <p:childTnLst>
                              <p:par>
                                <p:cTn id="173" presetID="31" presetClass="entr" presetSubtype="0" fill="hold" grpId="0" nodeType="clickEffect">
                                  <p:stCondLst>
                                    <p:cond delay="0"/>
                                  </p:stCondLst>
                                  <p:childTnLst>
                                    <p:set>
                                      <p:cBhvr>
                                        <p:cTn id="174" dur="1" fill="hold">
                                          <p:stCondLst>
                                            <p:cond delay="0"/>
                                          </p:stCondLst>
                                        </p:cTn>
                                        <p:tgtEl>
                                          <p:spTgt spid="7">
                                            <p:txEl>
                                              <p:pRg st="8" end="8"/>
                                            </p:txEl>
                                          </p:spTgt>
                                        </p:tgtEl>
                                        <p:attrNameLst>
                                          <p:attrName>style.visibility</p:attrName>
                                        </p:attrNameLst>
                                      </p:cBhvr>
                                      <p:to>
                                        <p:strVal val="visible"/>
                                      </p:to>
                                    </p:set>
                                    <p:anim calcmode="lin" valueType="num">
                                      <p:cBhvr>
                                        <p:cTn id="175" dur="1000" fill="hold"/>
                                        <p:tgtEl>
                                          <p:spTgt spid="7">
                                            <p:txEl>
                                              <p:pRg st="8" end="8"/>
                                            </p:txEl>
                                          </p:spTgt>
                                        </p:tgtEl>
                                        <p:attrNameLst>
                                          <p:attrName>ppt_w</p:attrName>
                                        </p:attrNameLst>
                                      </p:cBhvr>
                                      <p:tavLst>
                                        <p:tav tm="0">
                                          <p:val>
                                            <p:fltVal val="0"/>
                                          </p:val>
                                        </p:tav>
                                        <p:tav tm="100000">
                                          <p:val>
                                            <p:strVal val="#ppt_w"/>
                                          </p:val>
                                        </p:tav>
                                      </p:tavLst>
                                    </p:anim>
                                    <p:anim calcmode="lin" valueType="num">
                                      <p:cBhvr>
                                        <p:cTn id="176" dur="1000" fill="hold"/>
                                        <p:tgtEl>
                                          <p:spTgt spid="7">
                                            <p:txEl>
                                              <p:pRg st="8" end="8"/>
                                            </p:txEl>
                                          </p:spTgt>
                                        </p:tgtEl>
                                        <p:attrNameLst>
                                          <p:attrName>ppt_h</p:attrName>
                                        </p:attrNameLst>
                                      </p:cBhvr>
                                      <p:tavLst>
                                        <p:tav tm="0">
                                          <p:val>
                                            <p:fltVal val="0"/>
                                          </p:val>
                                        </p:tav>
                                        <p:tav tm="100000">
                                          <p:val>
                                            <p:strVal val="#ppt_h"/>
                                          </p:val>
                                        </p:tav>
                                      </p:tavLst>
                                    </p:anim>
                                    <p:anim calcmode="lin" valueType="num">
                                      <p:cBhvr>
                                        <p:cTn id="177" dur="1000" fill="hold"/>
                                        <p:tgtEl>
                                          <p:spTgt spid="7">
                                            <p:txEl>
                                              <p:pRg st="8" end="8"/>
                                            </p:txEl>
                                          </p:spTgt>
                                        </p:tgtEl>
                                        <p:attrNameLst>
                                          <p:attrName>style.rotation</p:attrName>
                                        </p:attrNameLst>
                                      </p:cBhvr>
                                      <p:tavLst>
                                        <p:tav tm="0">
                                          <p:val>
                                            <p:fltVal val="90"/>
                                          </p:val>
                                        </p:tav>
                                        <p:tav tm="100000">
                                          <p:val>
                                            <p:fltVal val="0"/>
                                          </p:val>
                                        </p:tav>
                                      </p:tavLst>
                                    </p:anim>
                                    <p:animEffect transition="in" filter="fade">
                                      <p:cBhvr>
                                        <p:cTn id="178" dur="1000"/>
                                        <p:tgtEl>
                                          <p:spTgt spid="7">
                                            <p:txEl>
                                              <p:pRg st="8" end="8"/>
                                            </p:txEl>
                                          </p:spTgt>
                                        </p:tgtEl>
                                      </p:cBhvr>
                                    </p:animEffect>
                                  </p:childTnLst>
                                </p:cTn>
                              </p:par>
                            </p:childTnLst>
                          </p:cTn>
                        </p:par>
                      </p:childTnLst>
                    </p:cTn>
                  </p:par>
                  <p:par>
                    <p:cTn id="179" fill="hold">
                      <p:stCondLst>
                        <p:cond delay="indefinite"/>
                      </p:stCondLst>
                      <p:childTnLst>
                        <p:par>
                          <p:cTn id="180" fill="hold">
                            <p:stCondLst>
                              <p:cond delay="0"/>
                            </p:stCondLst>
                            <p:childTnLst>
                              <p:par>
                                <p:cTn id="181" presetID="31" presetClass="entr" presetSubtype="0" fill="hold" grpId="0" nodeType="clickEffect">
                                  <p:stCondLst>
                                    <p:cond delay="0"/>
                                  </p:stCondLst>
                                  <p:childTnLst>
                                    <p:set>
                                      <p:cBhvr>
                                        <p:cTn id="182" dur="1" fill="hold">
                                          <p:stCondLst>
                                            <p:cond delay="0"/>
                                          </p:stCondLst>
                                        </p:cTn>
                                        <p:tgtEl>
                                          <p:spTgt spid="7">
                                            <p:txEl>
                                              <p:pRg st="9" end="9"/>
                                            </p:txEl>
                                          </p:spTgt>
                                        </p:tgtEl>
                                        <p:attrNameLst>
                                          <p:attrName>style.visibility</p:attrName>
                                        </p:attrNameLst>
                                      </p:cBhvr>
                                      <p:to>
                                        <p:strVal val="visible"/>
                                      </p:to>
                                    </p:set>
                                    <p:anim calcmode="lin" valueType="num">
                                      <p:cBhvr>
                                        <p:cTn id="183" dur="1000" fill="hold"/>
                                        <p:tgtEl>
                                          <p:spTgt spid="7">
                                            <p:txEl>
                                              <p:pRg st="9" end="9"/>
                                            </p:txEl>
                                          </p:spTgt>
                                        </p:tgtEl>
                                        <p:attrNameLst>
                                          <p:attrName>ppt_w</p:attrName>
                                        </p:attrNameLst>
                                      </p:cBhvr>
                                      <p:tavLst>
                                        <p:tav tm="0">
                                          <p:val>
                                            <p:fltVal val="0"/>
                                          </p:val>
                                        </p:tav>
                                        <p:tav tm="100000">
                                          <p:val>
                                            <p:strVal val="#ppt_w"/>
                                          </p:val>
                                        </p:tav>
                                      </p:tavLst>
                                    </p:anim>
                                    <p:anim calcmode="lin" valueType="num">
                                      <p:cBhvr>
                                        <p:cTn id="184" dur="1000" fill="hold"/>
                                        <p:tgtEl>
                                          <p:spTgt spid="7">
                                            <p:txEl>
                                              <p:pRg st="9" end="9"/>
                                            </p:txEl>
                                          </p:spTgt>
                                        </p:tgtEl>
                                        <p:attrNameLst>
                                          <p:attrName>ppt_h</p:attrName>
                                        </p:attrNameLst>
                                      </p:cBhvr>
                                      <p:tavLst>
                                        <p:tav tm="0">
                                          <p:val>
                                            <p:fltVal val="0"/>
                                          </p:val>
                                        </p:tav>
                                        <p:tav tm="100000">
                                          <p:val>
                                            <p:strVal val="#ppt_h"/>
                                          </p:val>
                                        </p:tav>
                                      </p:tavLst>
                                    </p:anim>
                                    <p:anim calcmode="lin" valueType="num">
                                      <p:cBhvr>
                                        <p:cTn id="185" dur="1000" fill="hold"/>
                                        <p:tgtEl>
                                          <p:spTgt spid="7">
                                            <p:txEl>
                                              <p:pRg st="9" end="9"/>
                                            </p:txEl>
                                          </p:spTgt>
                                        </p:tgtEl>
                                        <p:attrNameLst>
                                          <p:attrName>style.rotation</p:attrName>
                                        </p:attrNameLst>
                                      </p:cBhvr>
                                      <p:tavLst>
                                        <p:tav tm="0">
                                          <p:val>
                                            <p:fltVal val="90"/>
                                          </p:val>
                                        </p:tav>
                                        <p:tav tm="100000">
                                          <p:val>
                                            <p:fltVal val="0"/>
                                          </p:val>
                                        </p:tav>
                                      </p:tavLst>
                                    </p:anim>
                                    <p:animEffect transition="in" filter="fade">
                                      <p:cBhvr>
                                        <p:cTn id="186" dur="10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7"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Components of an IEP Goal Statement</a:t>
            </a:r>
            <a:endParaRPr lang="en-US" sz="2800" b="1" dirty="0"/>
          </a:p>
        </p:txBody>
      </p:sp>
      <p:pic>
        <p:nvPicPr>
          <p:cNvPr id="3074" name="Picture 2" descr="C:\Users\Jay\AppData\Local\Microsoft\Windows\INetCache\IE\HXU745BX\bullseye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381000"/>
            <a:ext cx="1066800" cy="838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163671729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5" name="Picture 3" descr="C:\Users\Jay\AppData\Local\Microsoft\Windows\INetCache\IE\Z1M9BL9G\disorganized_student_pic[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2819400"/>
            <a:ext cx="1295400" cy="205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97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1000" fill="hold"/>
                                        <p:tgtEl>
                                          <p:spTgt spid="3074"/>
                                        </p:tgtEl>
                                        <p:attrNameLst>
                                          <p:attrName>ppt_w</p:attrName>
                                        </p:attrNameLst>
                                      </p:cBhvr>
                                      <p:tavLst>
                                        <p:tav tm="0">
                                          <p:val>
                                            <p:fltVal val="0"/>
                                          </p:val>
                                        </p:tav>
                                        <p:tav tm="100000">
                                          <p:val>
                                            <p:strVal val="#ppt_w"/>
                                          </p:val>
                                        </p:tav>
                                      </p:tavLst>
                                    </p:anim>
                                    <p:anim calcmode="lin" valueType="num">
                                      <p:cBhvr>
                                        <p:cTn id="16" dur="1000" fill="hold"/>
                                        <p:tgtEl>
                                          <p:spTgt spid="3074"/>
                                        </p:tgtEl>
                                        <p:attrNameLst>
                                          <p:attrName>ppt_h</p:attrName>
                                        </p:attrNameLst>
                                      </p:cBhvr>
                                      <p:tavLst>
                                        <p:tav tm="0">
                                          <p:val>
                                            <p:fltVal val="0"/>
                                          </p:val>
                                        </p:tav>
                                        <p:tav tm="100000">
                                          <p:val>
                                            <p:strVal val="#ppt_h"/>
                                          </p:val>
                                        </p:tav>
                                      </p:tavLst>
                                    </p:anim>
                                    <p:anim calcmode="lin" valueType="num">
                                      <p:cBhvr>
                                        <p:cTn id="17" dur="1000" fill="hold"/>
                                        <p:tgtEl>
                                          <p:spTgt spid="3074"/>
                                        </p:tgtEl>
                                        <p:attrNameLst>
                                          <p:attrName>style.rotation</p:attrName>
                                        </p:attrNameLst>
                                      </p:cBhvr>
                                      <p:tavLst>
                                        <p:tav tm="0">
                                          <p:val>
                                            <p:fltVal val="90"/>
                                          </p:val>
                                        </p:tav>
                                        <p:tav tm="100000">
                                          <p:val>
                                            <p:fltVal val="0"/>
                                          </p:val>
                                        </p:tav>
                                      </p:tavLst>
                                    </p:anim>
                                    <p:animEffect transition="in" filter="fade">
                                      <p:cBhvr>
                                        <p:cTn id="18" dur="10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075"/>
                                        </p:tgtEl>
                                        <p:attrNameLst>
                                          <p:attrName>style.visibility</p:attrName>
                                        </p:attrNameLst>
                                      </p:cBhvr>
                                      <p:to>
                                        <p:strVal val="visible"/>
                                      </p:to>
                                    </p:set>
                                    <p:anim calcmode="lin" valueType="num">
                                      <p:cBhvr>
                                        <p:cTn id="31" dur="1000" fill="hold"/>
                                        <p:tgtEl>
                                          <p:spTgt spid="3075"/>
                                        </p:tgtEl>
                                        <p:attrNameLst>
                                          <p:attrName>ppt_w</p:attrName>
                                        </p:attrNameLst>
                                      </p:cBhvr>
                                      <p:tavLst>
                                        <p:tav tm="0">
                                          <p:val>
                                            <p:fltVal val="0"/>
                                          </p:val>
                                        </p:tav>
                                        <p:tav tm="100000">
                                          <p:val>
                                            <p:strVal val="#ppt_w"/>
                                          </p:val>
                                        </p:tav>
                                      </p:tavLst>
                                    </p:anim>
                                    <p:anim calcmode="lin" valueType="num">
                                      <p:cBhvr>
                                        <p:cTn id="32" dur="1000" fill="hold"/>
                                        <p:tgtEl>
                                          <p:spTgt spid="3075"/>
                                        </p:tgtEl>
                                        <p:attrNameLst>
                                          <p:attrName>ppt_h</p:attrName>
                                        </p:attrNameLst>
                                      </p:cBhvr>
                                      <p:tavLst>
                                        <p:tav tm="0">
                                          <p:val>
                                            <p:fltVal val="0"/>
                                          </p:val>
                                        </p:tav>
                                        <p:tav tm="100000">
                                          <p:val>
                                            <p:strVal val="#ppt_h"/>
                                          </p:val>
                                        </p:tav>
                                      </p:tavLst>
                                    </p:anim>
                                    <p:anim calcmode="lin" valueType="num">
                                      <p:cBhvr>
                                        <p:cTn id="33" dur="1000" fill="hold"/>
                                        <p:tgtEl>
                                          <p:spTgt spid="3075"/>
                                        </p:tgtEl>
                                        <p:attrNameLst>
                                          <p:attrName>style.rotation</p:attrName>
                                        </p:attrNameLst>
                                      </p:cBhvr>
                                      <p:tavLst>
                                        <p:tav tm="0">
                                          <p:val>
                                            <p:fltVal val="90"/>
                                          </p:val>
                                        </p:tav>
                                        <p:tav tm="100000">
                                          <p:val>
                                            <p:fltVal val="0"/>
                                          </p:val>
                                        </p:tav>
                                      </p:tavLst>
                                    </p:anim>
                                    <p:animEffect transition="in" filter="fade">
                                      <p:cBhvr>
                                        <p:cTn id="34"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IEP Goal Banks</a:t>
            </a:r>
            <a:endParaRPr lang="en-US" sz="2800" b="1" dirty="0"/>
          </a:p>
        </p:txBody>
      </p:sp>
      <p:sp>
        <p:nvSpPr>
          <p:cNvPr id="3" name="Content Placeholder 2"/>
          <p:cNvSpPr>
            <a:spLocks noGrp="1"/>
          </p:cNvSpPr>
          <p:nvPr>
            <p:ph idx="1"/>
          </p:nvPr>
        </p:nvSpPr>
        <p:spPr/>
        <p:txBody>
          <a:bodyPr>
            <a:normAutofit/>
          </a:bodyPr>
          <a:lstStyle/>
          <a:p>
            <a:pPr marL="0" indent="0" algn="just">
              <a:buNone/>
            </a:pPr>
            <a:r>
              <a:rPr lang="en-US" sz="2800" b="1" dirty="0" smtClean="0"/>
              <a:t>Many web-based IEP systems have a built-in IEP goal bank accessed with a drop-down menu.</a:t>
            </a:r>
          </a:p>
          <a:p>
            <a:pPr marL="0" indent="0" algn="just">
              <a:buNone/>
            </a:pPr>
            <a:r>
              <a:rPr lang="en-US" sz="2800" b="1" dirty="0" smtClean="0"/>
              <a:t>The IEP goal bank is easy to use and saves time, </a:t>
            </a:r>
            <a:r>
              <a:rPr lang="en-US" sz="2800" b="1" dirty="0" smtClean="0">
                <a:solidFill>
                  <a:srgbClr val="FF0000"/>
                </a:solidFill>
              </a:rPr>
              <a:t>but always ask yourself …</a:t>
            </a:r>
          </a:p>
          <a:p>
            <a:pPr marL="0" indent="0" algn="just">
              <a:buNone/>
            </a:pPr>
            <a:r>
              <a:rPr lang="en-US" sz="2800" b="1" dirty="0" smtClean="0"/>
              <a:t>Am I trying too hard to fit the goal to the student?</a:t>
            </a:r>
          </a:p>
          <a:p>
            <a:pPr marL="0" indent="0" algn="just">
              <a:buNone/>
            </a:pPr>
            <a:r>
              <a:rPr lang="en-US" sz="2800" b="1" dirty="0" smtClean="0"/>
              <a:t>Am I trying too hard to fit the student to the goal?</a:t>
            </a:r>
          </a:p>
          <a:p>
            <a:pPr marL="0" indent="0" algn="just">
              <a:buNone/>
            </a:pPr>
            <a:r>
              <a:rPr lang="en-US" sz="2800" b="1" dirty="0"/>
              <a:t> </a:t>
            </a:r>
            <a:r>
              <a:rPr lang="en-US" sz="2800" b="1" dirty="0" smtClean="0"/>
              <a:t>                                               OR</a:t>
            </a:r>
          </a:p>
          <a:p>
            <a:pPr marL="0" indent="0" algn="just">
              <a:buNone/>
            </a:pPr>
            <a:r>
              <a:rPr lang="en-US" sz="2800" b="1" dirty="0" smtClean="0">
                <a:solidFill>
                  <a:srgbClr val="00B050"/>
                </a:solidFill>
              </a:rPr>
              <a:t>Am I creating an individual goal appropriate for this student and his/her unique needs?                </a:t>
            </a:r>
          </a:p>
          <a:p>
            <a:pPr marL="0" indent="0" algn="just">
              <a:buNone/>
            </a:pPr>
            <a:endParaRPr lang="en-US" sz="2800" b="1" dirty="0" smtClean="0"/>
          </a:p>
          <a:p>
            <a:pPr marL="0" indent="0" algn="just">
              <a:buNone/>
            </a:pPr>
            <a:endParaRPr lang="en-US" sz="2800" b="1" dirty="0"/>
          </a:p>
        </p:txBody>
      </p:sp>
      <p:pic>
        <p:nvPicPr>
          <p:cNvPr id="2051" name="Picture 3" descr="C:\Users\Jay\AppData\Local\Microsoft\Windows\INetCache\IE\Y7HK5TS4\bullseye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381000"/>
            <a:ext cx="9144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99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anim calcmode="lin" valueType="num">
                                      <p:cBhvr>
                                        <p:cTn id="15" dur="1000" fill="hold"/>
                                        <p:tgtEl>
                                          <p:spTgt spid="2051"/>
                                        </p:tgtEl>
                                        <p:attrNameLst>
                                          <p:attrName>ppt_w</p:attrName>
                                        </p:attrNameLst>
                                      </p:cBhvr>
                                      <p:tavLst>
                                        <p:tav tm="0">
                                          <p:val>
                                            <p:fltVal val="0"/>
                                          </p:val>
                                        </p:tav>
                                        <p:tav tm="100000">
                                          <p:val>
                                            <p:strVal val="#ppt_w"/>
                                          </p:val>
                                        </p:tav>
                                      </p:tavLst>
                                    </p:anim>
                                    <p:anim calcmode="lin" valueType="num">
                                      <p:cBhvr>
                                        <p:cTn id="16" dur="1000" fill="hold"/>
                                        <p:tgtEl>
                                          <p:spTgt spid="2051"/>
                                        </p:tgtEl>
                                        <p:attrNameLst>
                                          <p:attrName>ppt_h</p:attrName>
                                        </p:attrNameLst>
                                      </p:cBhvr>
                                      <p:tavLst>
                                        <p:tav tm="0">
                                          <p:val>
                                            <p:fltVal val="0"/>
                                          </p:val>
                                        </p:tav>
                                        <p:tav tm="100000">
                                          <p:val>
                                            <p:strVal val="#ppt_h"/>
                                          </p:val>
                                        </p:tav>
                                      </p:tavLst>
                                    </p:anim>
                                    <p:anim calcmode="lin" valueType="num">
                                      <p:cBhvr>
                                        <p:cTn id="17" dur="1000" fill="hold"/>
                                        <p:tgtEl>
                                          <p:spTgt spid="2051"/>
                                        </p:tgtEl>
                                        <p:attrNameLst>
                                          <p:attrName>style.rotation</p:attrName>
                                        </p:attrNameLst>
                                      </p:cBhvr>
                                      <p:tavLst>
                                        <p:tav tm="0">
                                          <p:val>
                                            <p:fltVal val="90"/>
                                          </p:val>
                                        </p:tav>
                                        <p:tav tm="100000">
                                          <p:val>
                                            <p:fltVal val="0"/>
                                          </p:val>
                                        </p:tav>
                                      </p:tavLst>
                                    </p:anim>
                                    <p:animEffect transition="in" filter="fade">
                                      <p:cBhvr>
                                        <p:cTn id="18" dur="1000"/>
                                        <p:tgtEl>
                                          <p:spTgt spid="2051"/>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 calcmode="lin" valueType="num">
                                      <p:cBhvr>
                                        <p:cTn id="6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Does the IEP Goal Fit Right?</a:t>
            </a:r>
            <a:endParaRPr lang="en-US" sz="2800" b="1" dirty="0"/>
          </a:p>
        </p:txBody>
      </p:sp>
      <p:sp>
        <p:nvSpPr>
          <p:cNvPr id="3" name="Text Placeholder 2"/>
          <p:cNvSpPr>
            <a:spLocks noGrp="1"/>
          </p:cNvSpPr>
          <p:nvPr>
            <p:ph type="body" idx="1"/>
          </p:nvPr>
        </p:nvSpPr>
        <p:spPr/>
        <p:txBody>
          <a:bodyPr/>
          <a:lstStyle/>
          <a:p>
            <a:r>
              <a:rPr lang="en-US" dirty="0" smtClean="0"/>
              <a:t>Close enough for </a:t>
            </a:r>
            <a:r>
              <a:rPr lang="en-US" dirty="0" err="1" smtClean="0"/>
              <a:t>gov’n</a:t>
            </a:r>
            <a:r>
              <a:rPr lang="en-US" dirty="0" smtClean="0"/>
              <a:t> work!</a:t>
            </a:r>
            <a:endParaRPr lang="en-US" dirty="0"/>
          </a:p>
        </p:txBody>
      </p:sp>
      <p:sp>
        <p:nvSpPr>
          <p:cNvPr id="5" name="Text Placeholder 4"/>
          <p:cNvSpPr>
            <a:spLocks noGrp="1"/>
          </p:cNvSpPr>
          <p:nvPr>
            <p:ph type="body" sz="quarter" idx="3"/>
          </p:nvPr>
        </p:nvSpPr>
        <p:spPr/>
        <p:txBody>
          <a:bodyPr/>
          <a:lstStyle/>
          <a:p>
            <a:r>
              <a:rPr lang="en-US" dirty="0" smtClean="0"/>
              <a:t>               Fits just right!</a:t>
            </a:r>
            <a:endParaRPr lang="en-US" dirty="0"/>
          </a:p>
        </p:txBody>
      </p:sp>
      <p:pic>
        <p:nvPicPr>
          <p:cNvPr id="3074" name="Picture 2" descr="C:\Users\Jay\AppData\Local\Microsoft\Windows\INetCache\IE\Y7HK5TS4\bullseye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381000"/>
            <a:ext cx="1143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Jay\AppData\Local\Microsoft\Windows\INetCache\IE\Y7HK5TS4\baggy2[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219200" y="2514600"/>
            <a:ext cx="2438399" cy="33528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Jay\AppData\Local\Microsoft\Windows\INetCache\IE\74K49N9T\boy_2_melonheadz_colored[1].png"/>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5638800" y="2590800"/>
            <a:ext cx="22098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5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1000" fill="hold"/>
                                        <p:tgtEl>
                                          <p:spTgt spid="3074"/>
                                        </p:tgtEl>
                                        <p:attrNameLst>
                                          <p:attrName>ppt_w</p:attrName>
                                        </p:attrNameLst>
                                      </p:cBhvr>
                                      <p:tavLst>
                                        <p:tav tm="0">
                                          <p:val>
                                            <p:fltVal val="0"/>
                                          </p:val>
                                        </p:tav>
                                        <p:tav tm="100000">
                                          <p:val>
                                            <p:strVal val="#ppt_w"/>
                                          </p:val>
                                        </p:tav>
                                      </p:tavLst>
                                    </p:anim>
                                    <p:anim calcmode="lin" valueType="num">
                                      <p:cBhvr>
                                        <p:cTn id="16" dur="1000" fill="hold"/>
                                        <p:tgtEl>
                                          <p:spTgt spid="3074"/>
                                        </p:tgtEl>
                                        <p:attrNameLst>
                                          <p:attrName>ppt_h</p:attrName>
                                        </p:attrNameLst>
                                      </p:cBhvr>
                                      <p:tavLst>
                                        <p:tav tm="0">
                                          <p:val>
                                            <p:fltVal val="0"/>
                                          </p:val>
                                        </p:tav>
                                        <p:tav tm="100000">
                                          <p:val>
                                            <p:strVal val="#ppt_h"/>
                                          </p:val>
                                        </p:tav>
                                      </p:tavLst>
                                    </p:anim>
                                    <p:anim calcmode="lin" valueType="num">
                                      <p:cBhvr>
                                        <p:cTn id="17" dur="1000" fill="hold"/>
                                        <p:tgtEl>
                                          <p:spTgt spid="3074"/>
                                        </p:tgtEl>
                                        <p:attrNameLst>
                                          <p:attrName>style.rotation</p:attrName>
                                        </p:attrNameLst>
                                      </p:cBhvr>
                                      <p:tavLst>
                                        <p:tav tm="0">
                                          <p:val>
                                            <p:fltVal val="90"/>
                                          </p:val>
                                        </p:tav>
                                        <p:tav tm="100000">
                                          <p:val>
                                            <p:fltVal val="0"/>
                                          </p:val>
                                        </p:tav>
                                      </p:tavLst>
                                    </p:anim>
                                    <p:animEffect transition="in" filter="fade">
                                      <p:cBhvr>
                                        <p:cTn id="18" dur="10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077"/>
                                        </p:tgtEl>
                                        <p:attrNameLst>
                                          <p:attrName>style.visibility</p:attrName>
                                        </p:attrNameLst>
                                      </p:cBhvr>
                                      <p:to>
                                        <p:strVal val="visible"/>
                                      </p:to>
                                    </p:set>
                                    <p:anim calcmode="lin" valueType="num">
                                      <p:cBhvr>
                                        <p:cTn id="31" dur="1000" fill="hold"/>
                                        <p:tgtEl>
                                          <p:spTgt spid="3077"/>
                                        </p:tgtEl>
                                        <p:attrNameLst>
                                          <p:attrName>ppt_w</p:attrName>
                                        </p:attrNameLst>
                                      </p:cBhvr>
                                      <p:tavLst>
                                        <p:tav tm="0">
                                          <p:val>
                                            <p:fltVal val="0"/>
                                          </p:val>
                                        </p:tav>
                                        <p:tav tm="100000">
                                          <p:val>
                                            <p:strVal val="#ppt_w"/>
                                          </p:val>
                                        </p:tav>
                                      </p:tavLst>
                                    </p:anim>
                                    <p:anim calcmode="lin" valueType="num">
                                      <p:cBhvr>
                                        <p:cTn id="32" dur="1000" fill="hold"/>
                                        <p:tgtEl>
                                          <p:spTgt spid="3077"/>
                                        </p:tgtEl>
                                        <p:attrNameLst>
                                          <p:attrName>ppt_h</p:attrName>
                                        </p:attrNameLst>
                                      </p:cBhvr>
                                      <p:tavLst>
                                        <p:tav tm="0">
                                          <p:val>
                                            <p:fltVal val="0"/>
                                          </p:val>
                                        </p:tav>
                                        <p:tav tm="100000">
                                          <p:val>
                                            <p:strVal val="#ppt_h"/>
                                          </p:val>
                                        </p:tav>
                                      </p:tavLst>
                                    </p:anim>
                                    <p:anim calcmode="lin" valueType="num">
                                      <p:cBhvr>
                                        <p:cTn id="33" dur="1000" fill="hold"/>
                                        <p:tgtEl>
                                          <p:spTgt spid="3077"/>
                                        </p:tgtEl>
                                        <p:attrNameLst>
                                          <p:attrName>style.rotation</p:attrName>
                                        </p:attrNameLst>
                                      </p:cBhvr>
                                      <p:tavLst>
                                        <p:tav tm="0">
                                          <p:val>
                                            <p:fltVal val="90"/>
                                          </p:val>
                                        </p:tav>
                                        <p:tav tm="100000">
                                          <p:val>
                                            <p:fltVal val="0"/>
                                          </p:val>
                                        </p:tav>
                                      </p:tavLst>
                                    </p:anim>
                                    <p:animEffect transition="in" filter="fade">
                                      <p:cBhvr>
                                        <p:cTn id="34" dur="1000"/>
                                        <p:tgtEl>
                                          <p:spTgt spid="307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 calcmode="lin" valueType="num">
                                      <p:cBhvr>
                                        <p:cTn id="39"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081"/>
                                        </p:tgtEl>
                                        <p:attrNameLst>
                                          <p:attrName>style.visibility</p:attrName>
                                        </p:attrNameLst>
                                      </p:cBhvr>
                                      <p:to>
                                        <p:strVal val="visible"/>
                                      </p:to>
                                    </p:set>
                                    <p:anim calcmode="lin" valueType="num">
                                      <p:cBhvr>
                                        <p:cTn id="47" dur="1000" fill="hold"/>
                                        <p:tgtEl>
                                          <p:spTgt spid="3081"/>
                                        </p:tgtEl>
                                        <p:attrNameLst>
                                          <p:attrName>ppt_w</p:attrName>
                                        </p:attrNameLst>
                                      </p:cBhvr>
                                      <p:tavLst>
                                        <p:tav tm="0">
                                          <p:val>
                                            <p:fltVal val="0"/>
                                          </p:val>
                                        </p:tav>
                                        <p:tav tm="100000">
                                          <p:val>
                                            <p:strVal val="#ppt_w"/>
                                          </p:val>
                                        </p:tav>
                                      </p:tavLst>
                                    </p:anim>
                                    <p:anim calcmode="lin" valueType="num">
                                      <p:cBhvr>
                                        <p:cTn id="48" dur="1000" fill="hold"/>
                                        <p:tgtEl>
                                          <p:spTgt spid="3081"/>
                                        </p:tgtEl>
                                        <p:attrNameLst>
                                          <p:attrName>ppt_h</p:attrName>
                                        </p:attrNameLst>
                                      </p:cBhvr>
                                      <p:tavLst>
                                        <p:tav tm="0">
                                          <p:val>
                                            <p:fltVal val="0"/>
                                          </p:val>
                                        </p:tav>
                                        <p:tav tm="100000">
                                          <p:val>
                                            <p:strVal val="#ppt_h"/>
                                          </p:val>
                                        </p:tav>
                                      </p:tavLst>
                                    </p:anim>
                                    <p:anim calcmode="lin" valueType="num">
                                      <p:cBhvr>
                                        <p:cTn id="49" dur="1000" fill="hold"/>
                                        <p:tgtEl>
                                          <p:spTgt spid="3081"/>
                                        </p:tgtEl>
                                        <p:attrNameLst>
                                          <p:attrName>style.rotation</p:attrName>
                                        </p:attrNameLst>
                                      </p:cBhvr>
                                      <p:tavLst>
                                        <p:tav tm="0">
                                          <p:val>
                                            <p:fltVal val="90"/>
                                          </p:val>
                                        </p:tav>
                                        <p:tav tm="100000">
                                          <p:val>
                                            <p:fltVal val="0"/>
                                          </p:val>
                                        </p:tav>
                                      </p:tavLst>
                                    </p:anim>
                                    <p:animEffect transition="in" filter="fade">
                                      <p:cBhvr>
                                        <p:cTn id="50" dur="10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Writing SMART IEP Goals</a:t>
            </a:r>
            <a:endParaRPr lang="en-US" sz="2800" b="1" dirty="0"/>
          </a:p>
        </p:txBody>
      </p:sp>
      <p:pic>
        <p:nvPicPr>
          <p:cNvPr id="6147" name="Picture 3" descr="C:\Users\Jay\AppData\Local\Microsoft\Windows\INetCache\IE\5HXBFROX\writer[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78322" y="1600200"/>
            <a:ext cx="438735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147"/>
                                        </p:tgtEl>
                                        <p:attrNameLst>
                                          <p:attrName>style.visibility</p:attrName>
                                        </p:attrNameLst>
                                      </p:cBhvr>
                                      <p:to>
                                        <p:strVal val="visible"/>
                                      </p:to>
                                    </p:set>
                                    <p:anim calcmode="lin" valueType="num">
                                      <p:cBhvr>
                                        <p:cTn id="15" dur="1000" fill="hold"/>
                                        <p:tgtEl>
                                          <p:spTgt spid="6147"/>
                                        </p:tgtEl>
                                        <p:attrNameLst>
                                          <p:attrName>ppt_w</p:attrName>
                                        </p:attrNameLst>
                                      </p:cBhvr>
                                      <p:tavLst>
                                        <p:tav tm="0">
                                          <p:val>
                                            <p:fltVal val="0"/>
                                          </p:val>
                                        </p:tav>
                                        <p:tav tm="100000">
                                          <p:val>
                                            <p:strVal val="#ppt_w"/>
                                          </p:val>
                                        </p:tav>
                                      </p:tavLst>
                                    </p:anim>
                                    <p:anim calcmode="lin" valueType="num">
                                      <p:cBhvr>
                                        <p:cTn id="16" dur="1000" fill="hold"/>
                                        <p:tgtEl>
                                          <p:spTgt spid="6147"/>
                                        </p:tgtEl>
                                        <p:attrNameLst>
                                          <p:attrName>ppt_h</p:attrName>
                                        </p:attrNameLst>
                                      </p:cBhvr>
                                      <p:tavLst>
                                        <p:tav tm="0">
                                          <p:val>
                                            <p:fltVal val="0"/>
                                          </p:val>
                                        </p:tav>
                                        <p:tav tm="100000">
                                          <p:val>
                                            <p:strVal val="#ppt_h"/>
                                          </p:val>
                                        </p:tav>
                                      </p:tavLst>
                                    </p:anim>
                                    <p:anim calcmode="lin" valueType="num">
                                      <p:cBhvr>
                                        <p:cTn id="17" dur="1000" fill="hold"/>
                                        <p:tgtEl>
                                          <p:spTgt spid="6147"/>
                                        </p:tgtEl>
                                        <p:attrNameLst>
                                          <p:attrName>style.rotation</p:attrName>
                                        </p:attrNameLst>
                                      </p:cBhvr>
                                      <p:tavLst>
                                        <p:tav tm="0">
                                          <p:val>
                                            <p:fltVal val="90"/>
                                          </p:val>
                                        </p:tav>
                                        <p:tav tm="100000">
                                          <p:val>
                                            <p:fltVal val="0"/>
                                          </p:val>
                                        </p:tav>
                                      </p:tavLst>
                                    </p:anim>
                                    <p:animEffect transition="in" filter="fade">
                                      <p:cBhvr>
                                        <p:cTn id="18" dur="1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Write an IEP Goal for the Following Students</a:t>
            </a:r>
            <a:endParaRPr lang="en-US" sz="2800" b="1" dirty="0"/>
          </a:p>
        </p:txBody>
      </p:sp>
      <p:sp>
        <p:nvSpPr>
          <p:cNvPr id="3" name="Content Placeholder 2"/>
          <p:cNvSpPr>
            <a:spLocks noGrp="1"/>
          </p:cNvSpPr>
          <p:nvPr>
            <p:ph sz="half" idx="1"/>
          </p:nvPr>
        </p:nvSpPr>
        <p:spPr/>
        <p:txBody>
          <a:bodyPr>
            <a:normAutofit/>
          </a:bodyPr>
          <a:lstStyle/>
          <a:p>
            <a:pPr marL="0" indent="0" algn="just">
              <a:buNone/>
            </a:pPr>
            <a:r>
              <a:rPr lang="en-US" sz="2000" b="1" dirty="0" smtClean="0"/>
              <a:t>Mary is a 4</a:t>
            </a:r>
            <a:r>
              <a:rPr lang="en-US" sz="2000" b="1" baseline="30000" dirty="0" smtClean="0"/>
              <a:t>th</a:t>
            </a:r>
            <a:r>
              <a:rPr lang="en-US" sz="2000" b="1" dirty="0" smtClean="0"/>
              <a:t> grade student with a SLD having difficulty calculating division problems  with a remainder.</a:t>
            </a:r>
          </a:p>
          <a:p>
            <a:pPr marL="0" indent="0" algn="just">
              <a:buNone/>
            </a:pPr>
            <a:endParaRPr lang="en-US" sz="2000" b="1" dirty="0"/>
          </a:p>
          <a:p>
            <a:pPr marL="0" indent="0" algn="just">
              <a:buNone/>
            </a:pPr>
            <a:r>
              <a:rPr lang="en-US" sz="2000" b="1" dirty="0" smtClean="0"/>
              <a:t>Larry is a 8</a:t>
            </a:r>
            <a:r>
              <a:rPr lang="en-US" sz="2000" b="1" baseline="30000" dirty="0" smtClean="0"/>
              <a:t>th</a:t>
            </a:r>
            <a:r>
              <a:rPr lang="en-US" sz="2000" b="1" dirty="0" smtClean="0"/>
              <a:t> grade student with AUT having difficulty  with violating others’ personal space.</a:t>
            </a:r>
          </a:p>
          <a:p>
            <a:pPr marL="0" indent="0" algn="just">
              <a:buNone/>
            </a:pPr>
            <a:endParaRPr lang="en-US" sz="2000" b="1" dirty="0"/>
          </a:p>
          <a:p>
            <a:pPr marL="0" indent="0" algn="just">
              <a:buNone/>
            </a:pPr>
            <a:r>
              <a:rPr lang="en-US" sz="2000" b="1" dirty="0" smtClean="0"/>
              <a:t>Sophia is a 5</a:t>
            </a:r>
            <a:r>
              <a:rPr lang="en-US" sz="2000" b="1" baseline="30000" dirty="0" smtClean="0"/>
              <a:t>th</a:t>
            </a:r>
            <a:r>
              <a:rPr lang="en-US" sz="2000" b="1" dirty="0" smtClean="0"/>
              <a:t> grade student with ID having difficulty with manipulation of fractions.</a:t>
            </a:r>
            <a:endParaRPr lang="en-US" sz="2000" b="1" dirty="0"/>
          </a:p>
        </p:txBody>
      </p:sp>
      <p:sp>
        <p:nvSpPr>
          <p:cNvPr id="4" name="Content Placeholder 3"/>
          <p:cNvSpPr>
            <a:spLocks noGrp="1"/>
          </p:cNvSpPr>
          <p:nvPr>
            <p:ph sz="half" idx="2"/>
          </p:nvPr>
        </p:nvSpPr>
        <p:spPr/>
        <p:txBody>
          <a:bodyPr>
            <a:normAutofit/>
          </a:bodyPr>
          <a:lstStyle/>
          <a:p>
            <a:pPr marL="0" indent="0" algn="just">
              <a:buNone/>
            </a:pPr>
            <a:r>
              <a:rPr lang="en-US" sz="2000" b="1" dirty="0" smtClean="0"/>
              <a:t>Todd is a K student with SLI having difficulty with naming common objects in the classroom.</a:t>
            </a:r>
          </a:p>
          <a:p>
            <a:pPr marL="0" indent="0" algn="just">
              <a:buNone/>
            </a:pPr>
            <a:endParaRPr lang="en-US" sz="2000" b="1" dirty="0"/>
          </a:p>
          <a:p>
            <a:pPr marL="0" indent="0" algn="just">
              <a:buNone/>
            </a:pPr>
            <a:r>
              <a:rPr lang="en-US" sz="2000" b="1" dirty="0" smtClean="0"/>
              <a:t>Carmen is a 6</a:t>
            </a:r>
            <a:r>
              <a:rPr lang="en-US" sz="2000" b="1" baseline="30000" dirty="0" smtClean="0"/>
              <a:t>th</a:t>
            </a:r>
            <a:r>
              <a:rPr lang="en-US" sz="2000" b="1" dirty="0" smtClean="0"/>
              <a:t> grade student with a SLP having difficulty with ENG/LA curriculum vocabulary.</a:t>
            </a:r>
          </a:p>
          <a:p>
            <a:pPr marL="0" indent="0" algn="just">
              <a:buNone/>
            </a:pPr>
            <a:endParaRPr lang="en-US" sz="2000" b="1" dirty="0"/>
          </a:p>
          <a:p>
            <a:pPr marL="0" indent="0" algn="just">
              <a:buNone/>
            </a:pPr>
            <a:r>
              <a:rPr lang="en-US" sz="2000" b="1" dirty="0" smtClean="0"/>
              <a:t>Paul is a 9</a:t>
            </a:r>
            <a:r>
              <a:rPr lang="en-US" sz="2000" b="1" baseline="30000" dirty="0" smtClean="0"/>
              <a:t>th</a:t>
            </a:r>
            <a:r>
              <a:rPr lang="en-US" sz="2000" b="1" dirty="0" smtClean="0"/>
              <a:t> grade student with a SLD who is not attending school on a regular basis.</a:t>
            </a:r>
            <a:endParaRPr lang="en-US" sz="2000" b="1" dirty="0"/>
          </a:p>
        </p:txBody>
      </p:sp>
      <p:pic>
        <p:nvPicPr>
          <p:cNvPr id="1026" name="Picture 2" descr="C:\Users\Jay\AppData\Local\Microsoft\Windows\INetCache\IE\Z1M9BL9G\bullseye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447675"/>
            <a:ext cx="9144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34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 calcmode="lin" valueType="num">
                                      <p:cBhvr>
                                        <p:cTn id="4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 calcmode="lin" valueType="num">
                                      <p:cBhvr>
                                        <p:cTn id="5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anim calcmode="lin" valueType="num">
                                      <p:cBhvr>
                                        <p:cTn id="63"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64"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65"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66"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What Does the IEP Goal Address?</a:t>
            </a:r>
            <a:endParaRPr lang="en-US" sz="2800" b="1" dirty="0"/>
          </a:p>
        </p:txBody>
      </p:sp>
      <p:sp>
        <p:nvSpPr>
          <p:cNvPr id="3" name="Content Placeholder 2"/>
          <p:cNvSpPr>
            <a:spLocks noGrp="1"/>
          </p:cNvSpPr>
          <p:nvPr>
            <p:ph idx="1"/>
          </p:nvPr>
        </p:nvSpPr>
        <p:spPr/>
        <p:txBody>
          <a:bodyPr>
            <a:normAutofit lnSpcReduction="10000"/>
          </a:bodyPr>
          <a:lstStyle/>
          <a:p>
            <a:pPr marL="0" indent="0">
              <a:buNone/>
            </a:pPr>
            <a:r>
              <a:rPr lang="en-US" sz="2800" b="1" dirty="0" smtClean="0"/>
              <a:t>Select any/all statement(s) that apply to the IEP goal.</a:t>
            </a:r>
          </a:p>
          <a:p>
            <a:pPr marL="0" indent="0">
              <a:buNone/>
            </a:pPr>
            <a:r>
              <a:rPr lang="en-US" sz="2800" b="1" dirty="0" smtClean="0">
                <a:solidFill>
                  <a:srgbClr val="FF0000"/>
                </a:solidFill>
              </a:rPr>
              <a:t>Addresses the involvement and progress in Gen Ed.</a:t>
            </a:r>
          </a:p>
          <a:p>
            <a:pPr marL="0" indent="0">
              <a:buNone/>
            </a:pPr>
            <a:r>
              <a:rPr lang="en-US" sz="2000" b="1" dirty="0"/>
              <a:t> </a:t>
            </a:r>
            <a:r>
              <a:rPr lang="en-US" sz="2000" b="1" dirty="0" smtClean="0"/>
              <a:t>    Select if the student is working on a CCSS goal.</a:t>
            </a:r>
          </a:p>
          <a:p>
            <a:pPr marL="0" indent="0">
              <a:buNone/>
            </a:pPr>
            <a:r>
              <a:rPr lang="en-US" sz="2800" b="1" dirty="0" smtClean="0">
                <a:solidFill>
                  <a:srgbClr val="FF0000"/>
                </a:solidFill>
              </a:rPr>
              <a:t>Addresses needs resulting from the disability.</a:t>
            </a:r>
          </a:p>
          <a:p>
            <a:pPr marL="0" indent="0">
              <a:buNone/>
            </a:pPr>
            <a:r>
              <a:rPr lang="en-US" sz="2000" b="1" dirty="0"/>
              <a:t> </a:t>
            </a:r>
            <a:r>
              <a:rPr lang="en-US" sz="2000" b="1" dirty="0" smtClean="0"/>
              <a:t>    Select if the student is working on a self-help, social skills, etc. goal.</a:t>
            </a:r>
            <a:r>
              <a:rPr lang="en-US" sz="2800" b="1" dirty="0" smtClean="0"/>
              <a:t> </a:t>
            </a:r>
          </a:p>
          <a:p>
            <a:pPr marL="0" indent="0">
              <a:buNone/>
            </a:pPr>
            <a:r>
              <a:rPr lang="en-US" sz="2800" b="1" dirty="0" smtClean="0">
                <a:solidFill>
                  <a:srgbClr val="FF0000"/>
                </a:solidFill>
              </a:rPr>
              <a:t>Addresses linguistic needs resulting from ESL.</a:t>
            </a:r>
          </a:p>
          <a:p>
            <a:pPr marL="0" indent="0">
              <a:buNone/>
            </a:pPr>
            <a:r>
              <a:rPr lang="en-US" sz="2000" b="1" dirty="0"/>
              <a:t> </a:t>
            </a:r>
            <a:r>
              <a:rPr lang="en-US" sz="2000" b="1" dirty="0" smtClean="0"/>
              <a:t>    Select if the student requires ELD based upon the CELDT score.</a:t>
            </a:r>
          </a:p>
          <a:p>
            <a:pPr marL="0" indent="0">
              <a:buNone/>
            </a:pPr>
            <a:r>
              <a:rPr lang="en-US" sz="2000" b="1" dirty="0"/>
              <a:t> </a:t>
            </a:r>
            <a:r>
              <a:rPr lang="en-US" sz="2000" b="1" dirty="0" smtClean="0"/>
              <a:t>    </a:t>
            </a:r>
            <a:r>
              <a:rPr lang="en-US" sz="2000" b="1" dirty="0" smtClean="0">
                <a:hlinkClick r:id="rId2"/>
              </a:rPr>
              <a:t>http://www.cde.ca.gov/ta/tg/el/</a:t>
            </a:r>
            <a:r>
              <a:rPr lang="en-US" sz="2000" b="1" dirty="0" smtClean="0"/>
              <a:t> for 2016-2017 CELDT Information Guide</a:t>
            </a:r>
          </a:p>
          <a:p>
            <a:pPr marL="0" indent="0">
              <a:buNone/>
            </a:pPr>
            <a:r>
              <a:rPr lang="en-US" sz="2800" b="1" dirty="0" smtClean="0">
                <a:solidFill>
                  <a:srgbClr val="FF0000"/>
                </a:solidFill>
              </a:rPr>
              <a:t>Addresses needs related to secondary transition.</a:t>
            </a:r>
          </a:p>
          <a:p>
            <a:pPr marL="0" indent="0">
              <a:buNone/>
            </a:pPr>
            <a:r>
              <a:rPr lang="en-US" sz="2000" b="1" dirty="0"/>
              <a:t> </a:t>
            </a:r>
            <a:r>
              <a:rPr lang="en-US" sz="2000" b="1" dirty="0" smtClean="0"/>
              <a:t>     Select if the student is working on 1-6 of the secondary transition goals.</a:t>
            </a:r>
            <a:endParaRPr lang="en-US" sz="2000" b="1" dirty="0"/>
          </a:p>
        </p:txBody>
      </p:sp>
      <p:pic>
        <p:nvPicPr>
          <p:cNvPr id="1026" name="Picture 2" descr="C:\Users\Jay\AppData\Local\Microsoft\Windows\INetCache\IE\ASJMOE8X\bullseye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599" y="457200"/>
            <a:ext cx="1120775"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54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 calcmode="lin" valueType="num">
                                      <p:cBhvr>
                                        <p:cTn id="6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6" end="6"/>
                                            </p:txEl>
                                          </p:spTgt>
                                        </p:tgtEl>
                                        <p:attrNameLst>
                                          <p:attrName>style.visibility</p:attrName>
                                        </p:attrNameLst>
                                      </p:cBhvr>
                                      <p:to>
                                        <p:strVal val="visible"/>
                                      </p:to>
                                    </p:set>
                                    <p:anim calcmode="lin" valueType="num">
                                      <p:cBhvr>
                                        <p:cTn id="7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7" end="7"/>
                                            </p:txEl>
                                          </p:spTgt>
                                        </p:tgtEl>
                                        <p:attrNameLst>
                                          <p:attrName>style.visibility</p:attrName>
                                        </p:attrNameLst>
                                      </p:cBhvr>
                                      <p:to>
                                        <p:strVal val="visible"/>
                                      </p:to>
                                    </p:set>
                                    <p:anim calcmode="lin" valueType="num">
                                      <p:cBhvr>
                                        <p:cTn id="7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3">
                                            <p:txEl>
                                              <p:pRg st="8" end="8"/>
                                            </p:txEl>
                                          </p:spTgt>
                                        </p:tgtEl>
                                        <p:attrNameLst>
                                          <p:attrName>style.visibility</p:attrName>
                                        </p:attrNameLst>
                                      </p:cBhvr>
                                      <p:to>
                                        <p:strVal val="visible"/>
                                      </p:to>
                                    </p:set>
                                    <p:anim calcmode="lin" valueType="num">
                                      <p:cBhvr>
                                        <p:cTn id="87"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88"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89"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90" dur="1000"/>
                                        <p:tgtEl>
                                          <p:spTgt spid="3">
                                            <p:txEl>
                                              <p:pRg st="8" end="8"/>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3">
                                            <p:txEl>
                                              <p:pRg st="9" end="9"/>
                                            </p:txEl>
                                          </p:spTgt>
                                        </p:tgtEl>
                                        <p:attrNameLst>
                                          <p:attrName>style.visibility</p:attrName>
                                        </p:attrNameLst>
                                      </p:cBhvr>
                                      <p:to>
                                        <p:strVal val="visible"/>
                                      </p:to>
                                    </p:set>
                                    <p:anim calcmode="lin" valueType="num">
                                      <p:cBhvr>
                                        <p:cTn id="95"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96"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97"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98"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4738</TotalTime>
  <Words>10589</Words>
  <Application>Microsoft Office PowerPoint</Application>
  <PresentationFormat>On-screen Show (4:3)</PresentationFormat>
  <Paragraphs>1419</Paragraphs>
  <Slides>214</Slides>
  <Notes>1</Notes>
  <HiddenSlides>0</HiddenSlides>
  <MMClips>0</MMClips>
  <ScaleCrop>false</ScaleCrop>
  <HeadingPairs>
    <vt:vector size="4" baseType="variant">
      <vt:variant>
        <vt:lpstr>Theme</vt:lpstr>
      </vt:variant>
      <vt:variant>
        <vt:i4>1</vt:i4>
      </vt:variant>
      <vt:variant>
        <vt:lpstr>Slide Titles</vt:lpstr>
      </vt:variant>
      <vt:variant>
        <vt:i4>214</vt:i4>
      </vt:variant>
    </vt:vector>
  </HeadingPairs>
  <TitlesOfParts>
    <vt:vector size="215" baseType="lpstr">
      <vt:lpstr>Office Theme</vt:lpstr>
      <vt:lpstr>                 Best Building the Better IEP</vt:lpstr>
      <vt:lpstr>Learner Objectives</vt:lpstr>
      <vt:lpstr>What the Workshop IS and IS NOT</vt:lpstr>
      <vt:lpstr>You Say … I Say</vt:lpstr>
      <vt:lpstr>As We Begin Our Journey</vt:lpstr>
      <vt:lpstr>“There is nothing more unequal than the equal treatment of unequal people.” Thomas Jefferson</vt:lpstr>
      <vt:lpstr>PowerPoint Presentation</vt:lpstr>
      <vt:lpstr>KWL for Case Management</vt:lpstr>
      <vt:lpstr>Who is a Case Manager?</vt:lpstr>
      <vt:lpstr>Assignment of a Case Manager</vt:lpstr>
      <vt:lpstr>The Intervention Cycle and Case Management</vt:lpstr>
      <vt:lpstr>Who Is the Appropriate Case Manager?</vt:lpstr>
      <vt:lpstr>5 C’s of Case Management</vt:lpstr>
      <vt:lpstr>Traditional View of Our Role as a Special Educator</vt:lpstr>
      <vt:lpstr>Perception of an Unbalanced Role</vt:lpstr>
      <vt:lpstr>“I spend more time doing paperwork than teaching!”</vt:lpstr>
      <vt:lpstr>“The more I do, the more they give me to do!”</vt:lpstr>
      <vt:lpstr>“There is not enough time in the day to get everything done!”</vt:lpstr>
      <vt:lpstr>“All I want to do is teach!”</vt:lpstr>
      <vt:lpstr>Reality of an Unbalanced Role</vt:lpstr>
      <vt:lpstr>What the Data Shows</vt:lpstr>
      <vt:lpstr>Options for Creating Case Management Time  for Elementary Teachers</vt:lpstr>
      <vt:lpstr>Options for Creating Case Management Time for Secondary Teachers</vt:lpstr>
      <vt:lpstr>Case Management and Documentation</vt:lpstr>
      <vt:lpstr>Case Management Contact Log</vt:lpstr>
      <vt:lpstr>Case Management and Confidentiality</vt:lpstr>
      <vt:lpstr>E-Mail Etiquette for Effective Communication</vt:lpstr>
      <vt:lpstr>Case Management and Initial IEPs</vt:lpstr>
      <vt:lpstr>Case Management and Student Advocacy</vt:lpstr>
      <vt:lpstr>Case Management and the IEP</vt:lpstr>
      <vt:lpstr>What Is a Legally Defensible IEP?</vt:lpstr>
      <vt:lpstr>IDEA 2004 Guidelines for IEP Team Membership</vt:lpstr>
      <vt:lpstr>It’s All About the Calendar</vt:lpstr>
      <vt:lpstr>Changing IEP Due Dates</vt:lpstr>
      <vt:lpstr>Examples of Changing an IEP Due Date</vt:lpstr>
      <vt:lpstr>Another Example of Changing an IEP Due Date</vt:lpstr>
      <vt:lpstr>It Was a Mess When I Got Here!</vt:lpstr>
      <vt:lpstr>School Districts Differ Greatly</vt:lpstr>
      <vt:lpstr>KWL for Case Management</vt:lpstr>
      <vt:lpstr>PowerPoint Presentation</vt:lpstr>
      <vt:lpstr>PowerPoint Presentation</vt:lpstr>
      <vt:lpstr>PowerPoint Presentation</vt:lpstr>
      <vt:lpstr>Accurate Information</vt:lpstr>
      <vt:lpstr>Typical Information</vt:lpstr>
      <vt:lpstr>Accurate Information - Name</vt:lpstr>
      <vt:lpstr>But Isn’t A Name A Name?</vt:lpstr>
      <vt:lpstr>10 Most Common First and Last Names</vt:lpstr>
      <vt:lpstr>IEP Notes Page</vt:lpstr>
      <vt:lpstr>Identify the Noteworthy Comments</vt:lpstr>
      <vt:lpstr>Who Does the IEP Notes Page? </vt:lpstr>
      <vt:lpstr>Some Reminders About IEP Accuracy</vt:lpstr>
      <vt:lpstr>PowerPoint Presentation</vt:lpstr>
      <vt:lpstr>PowerPoint Presentation</vt:lpstr>
      <vt:lpstr>Not All IEPs Are Created Equal   </vt:lpstr>
      <vt:lpstr>Types of IEPs</vt:lpstr>
      <vt:lpstr>Key Components of an Initial IEP 45 or 60 Calendar Days       </vt:lpstr>
      <vt:lpstr>Key Components of an Annual IEP Within 1 Year of Previous IEP      </vt:lpstr>
      <vt:lpstr>Key Components of a Triennial IEP Every 3rd Year </vt:lpstr>
      <vt:lpstr>The Myth of Triennial Reassessment</vt:lpstr>
      <vt:lpstr>Transitions in Special Education</vt:lpstr>
      <vt:lpstr>Key Components of a Transition IEP 8th to 9th Grade</vt:lpstr>
      <vt:lpstr>IEP Transition Goals      </vt:lpstr>
      <vt:lpstr>Key Components of an Interim IEP 30 Calendar Days</vt:lpstr>
      <vt:lpstr>Key Components of a Pre-expulsion IEP 10 Calendar Days</vt:lpstr>
      <vt:lpstr>Pre-expulsion IEP       10 Calendar Days</vt:lpstr>
      <vt:lpstr>When Can A Student Be Expelled?       </vt:lpstr>
      <vt:lpstr>Key Components of an Amendment IEP As Needed to Revise an IEP</vt:lpstr>
      <vt:lpstr>Amendment IEP    </vt:lpstr>
      <vt:lpstr>     Which Is An Appropriate Amendment IEP?        </vt:lpstr>
      <vt:lpstr>PowerPoint Presentation</vt:lpstr>
      <vt:lpstr>PowerPoint Presentation</vt:lpstr>
      <vt:lpstr>Assessment to Determine a Disability</vt:lpstr>
      <vt:lpstr>3 Primary Factors That Must Be Considered</vt:lpstr>
      <vt:lpstr>Present Levels of Performance – PLOP  </vt:lpstr>
      <vt:lpstr>The Big 13</vt:lpstr>
      <vt:lpstr>CA 2015-2016 Disability Data CalEdFacts</vt:lpstr>
      <vt:lpstr>Can a Disability Classification Change?   </vt:lpstr>
      <vt:lpstr>Declassification of a Student with a Disability    </vt:lpstr>
      <vt:lpstr>Speech and Language Impaired     </vt:lpstr>
      <vt:lpstr>Other Health Impaired    </vt:lpstr>
      <vt:lpstr>Specific Learning Disability    </vt:lpstr>
      <vt:lpstr>A Student Should Not be Identified as SLD If ...   </vt:lpstr>
      <vt:lpstr>Types of Specific Learning Disabilities</vt:lpstr>
      <vt:lpstr>Which 2 Disabilities Are at the Greatest Risk of High School Dropout?</vt:lpstr>
      <vt:lpstr>Think Outside the Box CHSPE</vt:lpstr>
      <vt:lpstr>PowerPoint Presentation</vt:lpstr>
      <vt:lpstr>PowerPoint Presentation</vt:lpstr>
      <vt:lpstr>The IEP Goal is the Foundation</vt:lpstr>
      <vt:lpstr>Whose IEP Goal Is It?          </vt:lpstr>
      <vt:lpstr>Age of Majority</vt:lpstr>
      <vt:lpstr>The Reality of IEP Goals         </vt:lpstr>
      <vt:lpstr>SMART Goals           </vt:lpstr>
      <vt:lpstr>Some NOT-SO-SMART and SMART Goals </vt:lpstr>
      <vt:lpstr>Components of an IEP Goal Statement</vt:lpstr>
      <vt:lpstr>IEP Goal Banks</vt:lpstr>
      <vt:lpstr>Does the IEP Goal Fit Right?</vt:lpstr>
      <vt:lpstr>Writing SMART IEP Goals</vt:lpstr>
      <vt:lpstr>Write an IEP Goal for the Following Students</vt:lpstr>
      <vt:lpstr>What Does the IEP Goal Address?</vt:lpstr>
      <vt:lpstr>Common Core State Standards (CCSS) http://www.cde.ca.gov/re/cc/</vt:lpstr>
      <vt:lpstr>Reporting IEP Goal Progress      </vt:lpstr>
      <vt:lpstr>Data-Based IEP Goal Reporting</vt:lpstr>
      <vt:lpstr>Frequency of IEP Goal Reporting    </vt:lpstr>
      <vt:lpstr>Progress Reports and Report Cards</vt:lpstr>
      <vt:lpstr>IEP Goal Progress Less Than Expected</vt:lpstr>
      <vt:lpstr>IEP Goal Progress Less Than Expected</vt:lpstr>
      <vt:lpstr>IDEA 2004 Educational Benefit</vt:lpstr>
      <vt:lpstr>Noncompliant Educational Benefit</vt:lpstr>
      <vt:lpstr>Compliant Educational Benefit</vt:lpstr>
      <vt:lpstr>PowerPoint Presentation</vt:lpstr>
      <vt:lpstr>PowerPoint Presentation</vt:lpstr>
      <vt:lpstr>Special Factors to be Addressed</vt:lpstr>
      <vt:lpstr>Blind or Visual Impairment</vt:lpstr>
      <vt:lpstr>Deaf or Hard of Hearing</vt:lpstr>
      <vt:lpstr>English Language Learner</vt:lpstr>
      <vt:lpstr>Low Incidence and Assistive Technology</vt:lpstr>
      <vt:lpstr>Behavior</vt:lpstr>
      <vt:lpstr>CA Hierarchy to Address Behavior in School</vt:lpstr>
      <vt:lpstr>Behavior Intervention Plan</vt:lpstr>
      <vt:lpstr>ABC Chart</vt:lpstr>
      <vt:lpstr>Components of an IEP Goal Statement</vt:lpstr>
      <vt:lpstr>IEP Behavior Goal Statement</vt:lpstr>
      <vt:lpstr>When to Move to a BIP</vt:lpstr>
      <vt:lpstr>PowerPoint Presentation</vt:lpstr>
      <vt:lpstr>PowerPoint Presentation</vt:lpstr>
      <vt:lpstr>KWL for Strategic Collaboration</vt:lpstr>
      <vt:lpstr>What Is Collaboration?</vt:lpstr>
      <vt:lpstr>Components of Collaboration</vt:lpstr>
      <vt:lpstr>Personal Commitment</vt:lpstr>
      <vt:lpstr>Communication Skills</vt:lpstr>
      <vt:lpstr>Are You A Good Listener?</vt:lpstr>
      <vt:lpstr>Interactive Processes</vt:lpstr>
      <vt:lpstr>The Nature of Conflict</vt:lpstr>
      <vt:lpstr>Define Acceptable Behavior</vt:lpstr>
      <vt:lpstr>Hit Conflict Head On</vt:lpstr>
      <vt:lpstr>Understand the WIIFM Factor</vt:lpstr>
      <vt:lpstr>Recognize the Importance Factor</vt:lpstr>
      <vt:lpstr>View Conflict as an Opportunity</vt:lpstr>
      <vt:lpstr>Programs and Services</vt:lpstr>
      <vt:lpstr>Context</vt:lpstr>
      <vt:lpstr>Tip 1 for Handling Unproductive Communications Passive Communicator</vt:lpstr>
      <vt:lpstr>Tip 2 for Handling Unproductive Communications Overly Expressive Communicator</vt:lpstr>
      <vt:lpstr>Tip 3 for Handling Unproductive Communications Overly Talkative Communicator</vt:lpstr>
      <vt:lpstr>Tip 4 for Handling Unproductive Communications Pseudo Communicator</vt:lpstr>
      <vt:lpstr>Tip 5 for Handling Unproductive Communications Preoccupied Communicator</vt:lpstr>
      <vt:lpstr>Tip 6 for Handling Unproductive Communications Distracted Communicator</vt:lpstr>
      <vt:lpstr>The Five 5 Dysfunctions of a Team by Patrick Lencioni</vt:lpstr>
      <vt:lpstr>KWL for Strategic Collaboration</vt:lpstr>
      <vt:lpstr>The Power of Collaboration</vt:lpstr>
      <vt:lpstr>What Happened</vt:lpstr>
      <vt:lpstr>What You Saved</vt:lpstr>
      <vt:lpstr>Your Task</vt:lpstr>
      <vt:lpstr>Your Survival Ranking</vt:lpstr>
      <vt:lpstr>Reflection </vt:lpstr>
      <vt:lpstr>PowerPoint Presentation</vt:lpstr>
      <vt:lpstr>PowerPoint Presentation</vt:lpstr>
      <vt:lpstr>PowerPoint Presentation</vt:lpstr>
      <vt:lpstr>What Are Related Services?</vt:lpstr>
      <vt:lpstr>Key Components of Related Services In an IEP – Speech Therapy</vt:lpstr>
      <vt:lpstr>Types of Related Services</vt:lpstr>
      <vt:lpstr>Description of Related Services in an IEP</vt:lpstr>
      <vt:lpstr>What Are Supports?</vt:lpstr>
      <vt:lpstr>Types of Supports</vt:lpstr>
      <vt:lpstr>Examples of Accommodations and Modifications</vt:lpstr>
      <vt:lpstr>PowerPoint Presentation</vt:lpstr>
      <vt:lpstr>PowerPoint Presentation</vt:lpstr>
      <vt:lpstr>Typical ESY Statement in an IEP</vt:lpstr>
      <vt:lpstr>What IS and IS NOT ESY</vt:lpstr>
      <vt:lpstr>Eligibility Criteria for ESY</vt:lpstr>
      <vt:lpstr>Regression and Recoupment</vt:lpstr>
      <vt:lpstr>Data Collection for Regression and Recoupment</vt:lpstr>
      <vt:lpstr>Some Reasons to Offer ESY</vt:lpstr>
      <vt:lpstr>Some Additional Reasons to Offer ESY</vt:lpstr>
      <vt:lpstr>Even More Reasons to Offer ESY</vt:lpstr>
      <vt:lpstr>Some Buts About ESY   </vt:lpstr>
      <vt:lpstr>PowerPoint Presentation</vt:lpstr>
      <vt:lpstr>PowerPoint Presentation</vt:lpstr>
      <vt:lpstr>Our Students Do Many Assessments</vt:lpstr>
      <vt:lpstr>CAASPP</vt:lpstr>
      <vt:lpstr>CA Assessments</vt:lpstr>
      <vt:lpstr>CA Assessments</vt:lpstr>
      <vt:lpstr>CA Assessment and Accommodations</vt:lpstr>
      <vt:lpstr>CA Assessments</vt:lpstr>
      <vt:lpstr>PowerPoint Presentation</vt:lpstr>
      <vt:lpstr>PowerPoint Presentation</vt:lpstr>
      <vt:lpstr>High School Transition Model</vt:lpstr>
      <vt:lpstr>Factors That Lead to Positive Outcomes</vt:lpstr>
      <vt:lpstr>CA State Performance Plan</vt:lpstr>
      <vt:lpstr>IEP Process and High School Transition</vt:lpstr>
      <vt:lpstr>Options for Exiting High School</vt:lpstr>
      <vt:lpstr>Key Components of a Transition IEP 8th to 9th Grade</vt:lpstr>
      <vt:lpstr>IEP Transition Goals</vt:lpstr>
      <vt:lpstr>IEP Transition Goals</vt:lpstr>
      <vt:lpstr>Examples of IEP Transition Goals</vt:lpstr>
      <vt:lpstr>Summary of Performance - SOP</vt:lpstr>
      <vt:lpstr>Components of a Summary of Performance - SOP</vt:lpstr>
      <vt:lpstr>The Myth of the SOP</vt:lpstr>
      <vt:lpstr>Public School Protections - PSP</vt:lpstr>
      <vt:lpstr>Self-Advocacy and Case Management</vt:lpstr>
      <vt:lpstr>Self-Advocacy and Student Choice</vt:lpstr>
      <vt:lpstr>Ways In Which Student Can Be Involved in IEP</vt:lpstr>
      <vt:lpstr>PowerPoint Presentation</vt:lpstr>
      <vt:lpstr>PowerPoint Presentation</vt:lpstr>
      <vt:lpstr>What Is FAPE?</vt:lpstr>
      <vt:lpstr>What is a FAPE Offer?</vt:lpstr>
      <vt:lpstr>FAPE - Transportation</vt:lpstr>
      <vt:lpstr>FAPE – Gen Ed and Inclusion</vt:lpstr>
      <vt:lpstr>FAPE – Placement in LRE</vt:lpstr>
      <vt:lpstr>FAPE – Real and Immediate</vt:lpstr>
      <vt:lpstr>Consent to Implement the IEP</vt:lpstr>
      <vt:lpstr>Your Autograph Please</vt:lpstr>
      <vt:lpstr>PowerPoint Presentation</vt:lpstr>
      <vt:lpstr>PowerPoint Presentation</vt:lpstr>
      <vt:lpstr>Reflect on the IEP training. What is your biggest “take away” for today?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Building the Better IEP</dc:title>
  <dc:creator>Jay</dc:creator>
  <cp:lastModifiedBy>Jay</cp:lastModifiedBy>
  <cp:revision>544</cp:revision>
  <cp:lastPrinted>2017-06-30T15:43:56Z</cp:lastPrinted>
  <dcterms:created xsi:type="dcterms:W3CDTF">2017-05-07T17:34:11Z</dcterms:created>
  <dcterms:modified xsi:type="dcterms:W3CDTF">2017-06-30T15:46:43Z</dcterms:modified>
</cp:coreProperties>
</file>